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196" autoAdjust="0"/>
  </p:normalViewPr>
  <p:slideViewPr>
    <p:cSldViewPr snapToGrid="0">
      <p:cViewPr>
        <p:scale>
          <a:sx n="66" d="100"/>
          <a:sy n="66" d="100"/>
        </p:scale>
        <p:origin x="1301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F632DF-3BBD-AB2E-CC8A-9F9584AF2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9BE119-E9BC-39E5-2038-86A936999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FB6066-F4D8-1B30-FDE7-EF9AFFAE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D6D63B-195C-CFE0-357B-24A61375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F3161F-8B25-3501-D4A4-2E63A0A9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727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189300-A127-E7DC-3D51-EDF2BC1E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1AC04F1-EB0B-BD05-D008-5CF0D3F5A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F3B836-0B84-BCE4-C5A2-617F3948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161DEB-E44C-18E9-7C25-4E4035BA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AC708A-368B-1902-EF7D-FBC90D40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67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33525B5-AAE0-C274-50B1-4D6B723C8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9C77E17-0DAD-0823-2704-AE83DCCC9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1ABC80-51B5-65B5-A218-0D1B1036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088FC2-FBA9-8A8D-6655-139A551E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47E06D-2729-E0CB-5E91-12AE2003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790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D40E9B-CADC-2C04-4F3D-8DC31F4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4CCD52-9833-67F3-699B-2C7726D4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EC19FC-A2CC-CABC-3405-F4894D0C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D567D5-4368-FF85-8A20-A973BDB4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49832D-419C-4847-DAD8-5228E64A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94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0BA149-9606-05CB-69C0-1AC5915B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31FA22-5482-ABF6-9D6C-5725FD493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03BE1D-779F-8851-C069-D347A908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D20F40-6AD0-66D6-8EA9-F5FEA629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763F5C-9809-F5E4-6936-9483E86D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2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0809F-979E-3F02-5197-CE62F856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2A1C3C-88F4-09AC-671E-5671349DB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EF8B63-2F4C-B8CE-9602-B78CBC867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844578-F9EC-C9C4-B5E2-CAB86DE8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515BCD-47D9-3C33-456A-266DE7F2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522945-CE44-91A6-0097-7BC2231D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91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2A1ADF-9677-B353-D12C-D89071E6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F3207E-2113-063F-F2BD-914F195B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4708E4-ED3F-F328-EE3D-701279A73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B6EC93-E79A-6F53-4818-BBE24AD23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0A09DDE-4477-0670-CA00-CA3E4DCC3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FF53452-0A42-E72C-95CC-B80BF21F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D20DF53-7B01-0BCA-1B8E-0AF6C808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4E5125C-D62C-1820-F950-11694F76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38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008C7-59A9-2860-7A2F-F56E4EC0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BAE09B-C3C0-CF7B-3B34-F160A935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DC338E-8949-6F05-2E23-B8CED194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04C4E4-E340-D5A3-648E-C5B8FC6B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803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5BF7A1-09A0-A2DE-3B8B-87228188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9B82182-1481-C0A4-F859-BF7B713B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7D3533-3BD0-D0D3-F46B-8CCBE912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91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D9A4C3-B289-3DBE-E22D-F5ABAAA6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C6F4F3-C408-BF05-74F0-0CDA1D93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16CDAE-C263-2817-ADE9-D5FA3C113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B3EA1B-058C-D544-4D4B-2A6B075B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37A445-FACE-1A73-27F2-1687749E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213597-2CF9-082F-B321-8BCAC0AF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90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76BFAB-FB3A-B46A-3BF0-F6D88657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2B83130-D014-36E2-B308-3CDBF9059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F86A0B-C25B-F870-0814-5C6BEF9E7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9BB653-500E-9242-8543-7DE2FEF2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D6776C-2032-6DEB-071A-9E8954F5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E3FFEF-AF78-520F-C66B-BE117E16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208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AA4B347-41D8-3D27-BEB2-D2117AC4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9189D6-CEFC-81B1-0BD5-284B3258C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06E953-B4EC-DAEB-7320-C91070F3B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481A-4959-43A1-894A-3DD2C2A31373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5000C8-9621-DE90-F04C-8C97BF6F4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89B442-CEED-E35C-18F0-164D6BDF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9D20A-FE0F-41E6-AB96-60D53CB947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004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AFB713C4-A89C-FC3B-0253-31B1B0579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 t="17500" r="28398" b="29038"/>
          <a:stretch/>
        </p:blipFill>
        <p:spPr>
          <a:xfrm>
            <a:off x="250785" y="1232906"/>
            <a:ext cx="11690430" cy="457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8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2C30B4A-1376-CF5E-5B62-6B1E6FF00598}"/>
              </a:ext>
            </a:extLst>
          </p:cNvPr>
          <p:cNvSpPr txBox="1"/>
          <p:nvPr/>
        </p:nvSpPr>
        <p:spPr>
          <a:xfrm>
            <a:off x="586451" y="589920"/>
            <a:ext cx="5660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Consolas" panose="020B0609020204030204" pitchFamily="49" charset="0"/>
              </a:rPr>
              <a:t>Il primo giorno è stato dedicato ad una provvisoria suddivisione dei ruoli del gruppo.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9C9921-1D1C-50F6-783E-BC7EC3CD42AD}"/>
              </a:ext>
            </a:extLst>
          </p:cNvPr>
          <p:cNvSpPr txBox="1"/>
          <p:nvPr/>
        </p:nvSpPr>
        <p:spPr>
          <a:xfrm>
            <a:off x="586451" y="2204199"/>
            <a:ext cx="9294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Il secondo giorno è stata finalizzata la suddivisione dei ruoli del gruppo e sono stati svolti: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lo Sprint Planning;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un brain storming per capire come realizzare il programma;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DFA96EF-7FDF-4B65-9892-2237E26B3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692" y="3959848"/>
            <a:ext cx="3879054" cy="218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5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B63A58CF-0730-CA3F-0928-263C9F78C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26" y="729204"/>
            <a:ext cx="9135230" cy="513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8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4FA183-1BA8-50DE-FEB1-D47CF594B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79" y="670861"/>
            <a:ext cx="3967683" cy="572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3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38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lenovo its</dc:creator>
  <cp:lastModifiedBy>lenovo its</cp:lastModifiedBy>
  <cp:revision>22</cp:revision>
  <dcterms:created xsi:type="dcterms:W3CDTF">2024-04-24T09:22:26Z</dcterms:created>
  <dcterms:modified xsi:type="dcterms:W3CDTF">2024-05-13T15:21:01Z</dcterms:modified>
</cp:coreProperties>
</file>