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632DF-3BBD-AB2E-CC8A-9F9584AF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9BE119-E9BC-39E5-2038-86A93699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FB6066-F4D8-1B30-FDE7-EF9AFFAE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D6D63B-195C-CFE0-357B-24A61375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3161F-8B25-3501-D4A4-2E63A0A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27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89300-A127-E7DC-3D51-EDF2BC1E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AC04F1-EB0B-BD05-D008-5CF0D3F5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F3B836-0B84-BCE4-C5A2-617F3948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161DEB-E44C-18E9-7C25-4E4035BA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C708A-368B-1902-EF7D-FBC90D40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6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3525B5-AAE0-C274-50B1-4D6B723C8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C77E17-0DAD-0823-2704-AE83DCCC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ABC80-51B5-65B5-A218-0D1B1036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088FC2-FBA9-8A8D-6655-139A551E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7E06D-2729-E0CB-5E91-12AE2003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90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40E9B-CADC-2C04-4F3D-8DC31F4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CCD52-9833-67F3-699B-2C7726D4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EC19FC-A2CC-CABC-3405-F4894D0C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D567D5-4368-FF85-8A20-A973BDB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9832D-419C-4847-DAD8-5228E64A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BA149-9606-05CB-69C0-1AC5915B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1FA22-5482-ABF6-9D6C-5725FD49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3BE1D-779F-8851-C069-D347A90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20F40-6AD0-66D6-8EA9-F5FEA629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63F5C-9809-F5E4-6936-9483E86D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2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0809F-979E-3F02-5197-CE62F856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2A1C3C-88F4-09AC-671E-5671349D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EF8B63-2F4C-B8CE-9602-B78CBC86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844578-F9EC-C9C4-B5E2-CAB86DE8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515BCD-47D9-3C33-456A-266DE7F2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522945-CE44-91A6-0097-7BC2231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9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A1ADF-9677-B353-D12C-D89071E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F3207E-2113-063F-F2BD-914F195B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4708E4-ED3F-F328-EE3D-701279A7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B6EC93-E79A-6F53-4818-BBE24AD2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A09DDE-4477-0670-CA00-CA3E4DCC3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F53452-0A42-E72C-95CC-B80BF21F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20DF53-7B01-0BCA-1B8E-0AF6C808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E5125C-D62C-1820-F950-11694F76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38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008C7-59A9-2860-7A2F-F56E4EC0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AE09B-C3C0-CF7B-3B34-F160A935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DC338E-8949-6F05-2E23-B8CED194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04C4E4-E340-D5A3-648E-C5B8FC6B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0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5BF7A1-09A0-A2DE-3B8B-87228188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B82182-1481-C0A4-F859-BF7B713B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7D3533-3BD0-D0D3-F46B-8CCBE912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9A4C3-B289-3DBE-E22D-F5ABAAA6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6F4F3-C408-BF05-74F0-0CDA1D93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16CDAE-C263-2817-ADE9-D5FA3C11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3EA1B-058C-D544-4D4B-2A6B075B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7A445-FACE-1A73-27F2-1687749E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13597-2CF9-082F-B321-8BCAC0AF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BFAB-FB3A-B46A-3BF0-F6D88657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B83130-D014-36E2-B308-3CDBF9059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F86A0B-C25B-F870-0814-5C6BEF9E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9BB653-500E-9242-8543-7DE2FEF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6776C-2032-6DEB-071A-9E8954F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3FFEF-AF78-520F-C66B-BE117E1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0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A4B347-41D8-3D27-BEB2-D2117AC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9189D6-CEFC-81B1-0BD5-284B3258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06E953-B4EC-DAEB-7320-C91070F3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000C8-9621-DE90-F04C-8C97BF6F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9B442-CEED-E35C-18F0-164D6BDF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04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C139A-B365-5A6B-701A-3518EFBC0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Presentazione progetto di gruppo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DEC423-CCFD-026B-EBD3-2A727ED4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0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8B79A-321A-9569-4019-FA2C1272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C7403-3324-7F4A-4577-B206B79B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55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0473E-466E-9393-9899-4958905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63FE-A31D-6FB2-FC10-6F506EC3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433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progetto di gruppo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lenovo its</dc:creator>
  <cp:lastModifiedBy>lenovo its</cp:lastModifiedBy>
  <cp:revision>3</cp:revision>
  <dcterms:created xsi:type="dcterms:W3CDTF">2024-04-24T09:22:26Z</dcterms:created>
  <dcterms:modified xsi:type="dcterms:W3CDTF">2024-05-13T08:48:23Z</dcterms:modified>
</cp:coreProperties>
</file>