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5"/>
  </p:notesMasterIdLst>
  <p:sldIdLst>
    <p:sldId id="256" r:id="rId2"/>
    <p:sldId id="283" r:id="rId3"/>
    <p:sldId id="286" r:id="rId4"/>
    <p:sldId id="260" r:id="rId5"/>
    <p:sldId id="264" r:id="rId6"/>
    <p:sldId id="272" r:id="rId7"/>
    <p:sldId id="277" r:id="rId8"/>
    <p:sldId id="278" r:id="rId9"/>
    <p:sldId id="279" r:id="rId10"/>
    <p:sldId id="280" r:id="rId11"/>
    <p:sldId id="281" r:id="rId12"/>
    <p:sldId id="282" r:id="rId13"/>
    <p:sldId id="287" r:id="rId14"/>
  </p:sldIdLst>
  <p:sldSz cx="18288000" cy="10287000"/>
  <p:notesSz cx="6858000" cy="9144000"/>
  <p:embeddedFontLst>
    <p:embeddedFont>
      <p:font typeface="Inter" panose="020B0604020202020204" charset="0"/>
      <p:regular r:id="rId16"/>
      <p:bold r:id="rId17"/>
      <p:italic r:id="rId18"/>
      <p:bold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27" autoAdjust="0"/>
  </p:normalViewPr>
  <p:slideViewPr>
    <p:cSldViewPr snapToGrid="0">
      <p:cViewPr varScale="1">
        <p:scale>
          <a:sx n="49" d="100"/>
          <a:sy n="49" d="100"/>
        </p:scale>
        <p:origin x="104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 name="Google Shape;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7993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2" name="Google Shape;1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3689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pic>
        <p:nvPicPr>
          <p:cNvPr id="37" name="Google Shape;37;p6"/>
          <p:cNvPicPr preferRelativeResize="0"/>
          <p:nvPr/>
        </p:nvPicPr>
        <p:blipFill rotWithShape="1">
          <a:blip r:embed="rId2">
            <a:alphaModFix/>
          </a:blip>
          <a:srcRect b="12907"/>
          <a:stretch/>
        </p:blipFill>
        <p:spPr>
          <a:xfrm>
            <a:off x="-111125" y="-79375"/>
            <a:ext cx="18399124" cy="10477501"/>
          </a:xfrm>
          <a:prstGeom prst="rect">
            <a:avLst/>
          </a:prstGeom>
          <a:noFill/>
          <a:ln>
            <a:noFill/>
          </a:ln>
        </p:spPr>
      </p:pic>
      <p:sp>
        <p:nvSpPr>
          <p:cNvPr id="38" name="Google Shape;38;p6"/>
          <p:cNvSpPr txBox="1">
            <a:spLocks noGrp="1"/>
          </p:cNvSpPr>
          <p:nvPr>
            <p:ph type="title"/>
          </p:nvPr>
        </p:nvSpPr>
        <p:spPr>
          <a:xfrm>
            <a:off x="1028700" y="1218400"/>
            <a:ext cx="16230600" cy="3140100"/>
          </a:xfrm>
          <a:prstGeom prst="rect">
            <a:avLst/>
          </a:prstGeom>
          <a:noFill/>
          <a:ln>
            <a:noFill/>
          </a:ln>
        </p:spPr>
        <p:txBody>
          <a:bodyPr spcFirstLastPara="1" wrap="square" lIns="91425" tIns="45700" rIns="91425" bIns="45700" anchor="t" anchorCtr="0">
            <a:normAutofit/>
          </a:bodyPr>
          <a:lstStyle>
            <a:lvl1pPr marR="0" lvl="0">
              <a:lnSpc>
                <a:spcPct val="80000"/>
              </a:lnSpc>
              <a:spcBef>
                <a:spcPts val="0"/>
              </a:spcBef>
              <a:spcAft>
                <a:spcPts val="0"/>
              </a:spcAft>
              <a:buClr>
                <a:schemeClr val="dk1"/>
              </a:buClr>
              <a:buSzPts val="12500"/>
              <a:buFont typeface="Raleway"/>
              <a:buNone/>
              <a:defRPr sz="12500" i="0" u="none" strike="noStrike" cap="none">
                <a:solidFill>
                  <a:schemeClr val="dk1"/>
                </a:solidFill>
                <a:latin typeface="Raleway"/>
                <a:ea typeface="Raleway"/>
                <a:cs typeface="Raleway"/>
                <a:sym typeface="Raleway"/>
              </a:defRPr>
            </a:lvl1pPr>
            <a:lvl2pPr lvl="1">
              <a:lnSpc>
                <a:spcPct val="80000"/>
              </a:lnSpc>
              <a:spcBef>
                <a:spcPts val="0"/>
              </a:spcBef>
              <a:spcAft>
                <a:spcPts val="0"/>
              </a:spcAft>
              <a:buSzPts val="12500"/>
              <a:buNone/>
              <a:defRPr sz="12500"/>
            </a:lvl2pPr>
            <a:lvl3pPr lvl="2">
              <a:lnSpc>
                <a:spcPct val="80000"/>
              </a:lnSpc>
              <a:spcBef>
                <a:spcPts val="0"/>
              </a:spcBef>
              <a:spcAft>
                <a:spcPts val="0"/>
              </a:spcAft>
              <a:buSzPts val="12500"/>
              <a:buNone/>
              <a:defRPr sz="12500"/>
            </a:lvl3pPr>
            <a:lvl4pPr lvl="3">
              <a:lnSpc>
                <a:spcPct val="80000"/>
              </a:lnSpc>
              <a:spcBef>
                <a:spcPts val="0"/>
              </a:spcBef>
              <a:spcAft>
                <a:spcPts val="0"/>
              </a:spcAft>
              <a:buSzPts val="12500"/>
              <a:buNone/>
              <a:defRPr sz="12500"/>
            </a:lvl4pPr>
            <a:lvl5pPr lvl="4">
              <a:lnSpc>
                <a:spcPct val="80000"/>
              </a:lnSpc>
              <a:spcBef>
                <a:spcPts val="0"/>
              </a:spcBef>
              <a:spcAft>
                <a:spcPts val="0"/>
              </a:spcAft>
              <a:buSzPts val="12500"/>
              <a:buNone/>
              <a:defRPr sz="12500"/>
            </a:lvl5pPr>
            <a:lvl6pPr lvl="5">
              <a:lnSpc>
                <a:spcPct val="80000"/>
              </a:lnSpc>
              <a:spcBef>
                <a:spcPts val="0"/>
              </a:spcBef>
              <a:spcAft>
                <a:spcPts val="0"/>
              </a:spcAft>
              <a:buSzPts val="12500"/>
              <a:buNone/>
              <a:defRPr sz="12500"/>
            </a:lvl6pPr>
            <a:lvl7pPr lvl="6">
              <a:lnSpc>
                <a:spcPct val="80000"/>
              </a:lnSpc>
              <a:spcBef>
                <a:spcPts val="0"/>
              </a:spcBef>
              <a:spcAft>
                <a:spcPts val="0"/>
              </a:spcAft>
              <a:buSzPts val="12500"/>
              <a:buNone/>
              <a:defRPr sz="12500"/>
            </a:lvl7pPr>
            <a:lvl8pPr lvl="7">
              <a:lnSpc>
                <a:spcPct val="80000"/>
              </a:lnSpc>
              <a:spcBef>
                <a:spcPts val="0"/>
              </a:spcBef>
              <a:spcAft>
                <a:spcPts val="0"/>
              </a:spcAft>
              <a:buSzPts val="12500"/>
              <a:buNone/>
              <a:defRPr sz="12500"/>
            </a:lvl8pPr>
            <a:lvl9pPr lvl="8">
              <a:lnSpc>
                <a:spcPct val="80000"/>
              </a:lnSpc>
              <a:spcBef>
                <a:spcPts val="0"/>
              </a:spcBef>
              <a:spcAft>
                <a:spcPts val="0"/>
              </a:spcAft>
              <a:buSzPts val="12500"/>
              <a:buNone/>
              <a:defRPr sz="12500"/>
            </a:lvl9pPr>
          </a:lstStyle>
          <a:p>
            <a:endParaRPr/>
          </a:p>
        </p:txBody>
      </p:sp>
      <p:sp>
        <p:nvSpPr>
          <p:cNvPr id="39" name="Google Shape;39;p6"/>
          <p:cNvSpPr txBox="1">
            <a:spLocks noGrp="1"/>
          </p:cNvSpPr>
          <p:nvPr>
            <p:ph type="title" idx="2"/>
          </p:nvPr>
        </p:nvSpPr>
        <p:spPr>
          <a:xfrm>
            <a:off x="1028700" y="8990800"/>
            <a:ext cx="4706100" cy="454800"/>
          </a:xfrm>
          <a:prstGeom prst="rect">
            <a:avLst/>
          </a:prstGeom>
          <a:noFill/>
          <a:ln>
            <a:noFill/>
          </a:ln>
        </p:spPr>
        <p:txBody>
          <a:bodyPr spcFirstLastPara="1" wrap="square" lIns="91425" tIns="45700" rIns="91425" bIns="45700" anchor="t" anchorCtr="0">
            <a:normAutofit/>
          </a:bodyPr>
          <a:lstStyle>
            <a:lvl1pPr marR="0" lvl="0">
              <a:lnSpc>
                <a:spcPct val="80000"/>
              </a:lnSpc>
              <a:spcBef>
                <a:spcPts val="0"/>
              </a:spcBef>
              <a:spcAft>
                <a:spcPts val="0"/>
              </a:spcAft>
              <a:buSzPts val="2000"/>
              <a:buFont typeface="Inter"/>
              <a:buNone/>
              <a:defRPr sz="2000" i="0" u="none" strike="noStrike" cap="none">
                <a:latin typeface="Inter"/>
                <a:ea typeface="Inter"/>
                <a:cs typeface="Inter"/>
                <a:sym typeface="Inter"/>
              </a:defRPr>
            </a:lvl1pPr>
            <a:lvl2pPr lvl="1">
              <a:lnSpc>
                <a:spcPct val="80000"/>
              </a:lnSpc>
              <a:spcBef>
                <a:spcPts val="0"/>
              </a:spcBef>
              <a:spcAft>
                <a:spcPts val="0"/>
              </a:spcAft>
              <a:buClr>
                <a:srgbClr val="888888"/>
              </a:buClr>
              <a:buSzPts val="2000"/>
              <a:buFont typeface="Inter"/>
              <a:buNone/>
              <a:defRPr sz="2000">
                <a:solidFill>
                  <a:srgbClr val="888888"/>
                </a:solidFill>
                <a:latin typeface="Inter"/>
                <a:ea typeface="Inter"/>
                <a:cs typeface="Inter"/>
                <a:sym typeface="Inter"/>
              </a:defRPr>
            </a:lvl2pPr>
            <a:lvl3pPr lvl="2">
              <a:lnSpc>
                <a:spcPct val="80000"/>
              </a:lnSpc>
              <a:spcBef>
                <a:spcPts val="0"/>
              </a:spcBef>
              <a:spcAft>
                <a:spcPts val="0"/>
              </a:spcAft>
              <a:buClr>
                <a:srgbClr val="888888"/>
              </a:buClr>
              <a:buSzPts val="2000"/>
              <a:buFont typeface="Inter"/>
              <a:buNone/>
              <a:defRPr sz="2000">
                <a:solidFill>
                  <a:srgbClr val="888888"/>
                </a:solidFill>
                <a:latin typeface="Inter"/>
                <a:ea typeface="Inter"/>
                <a:cs typeface="Inter"/>
                <a:sym typeface="Inter"/>
              </a:defRPr>
            </a:lvl3pPr>
            <a:lvl4pPr lvl="3">
              <a:lnSpc>
                <a:spcPct val="80000"/>
              </a:lnSpc>
              <a:spcBef>
                <a:spcPts val="0"/>
              </a:spcBef>
              <a:spcAft>
                <a:spcPts val="0"/>
              </a:spcAft>
              <a:buClr>
                <a:srgbClr val="888888"/>
              </a:buClr>
              <a:buSzPts val="2000"/>
              <a:buFont typeface="Inter"/>
              <a:buNone/>
              <a:defRPr sz="2000">
                <a:solidFill>
                  <a:srgbClr val="888888"/>
                </a:solidFill>
                <a:latin typeface="Inter"/>
                <a:ea typeface="Inter"/>
                <a:cs typeface="Inter"/>
                <a:sym typeface="Inter"/>
              </a:defRPr>
            </a:lvl4pPr>
            <a:lvl5pPr lvl="4">
              <a:lnSpc>
                <a:spcPct val="80000"/>
              </a:lnSpc>
              <a:spcBef>
                <a:spcPts val="0"/>
              </a:spcBef>
              <a:spcAft>
                <a:spcPts val="0"/>
              </a:spcAft>
              <a:buClr>
                <a:srgbClr val="888888"/>
              </a:buClr>
              <a:buSzPts val="2000"/>
              <a:buFont typeface="Inter"/>
              <a:buNone/>
              <a:defRPr sz="2000">
                <a:solidFill>
                  <a:srgbClr val="888888"/>
                </a:solidFill>
                <a:latin typeface="Inter"/>
                <a:ea typeface="Inter"/>
                <a:cs typeface="Inter"/>
                <a:sym typeface="Inter"/>
              </a:defRPr>
            </a:lvl5pPr>
            <a:lvl6pPr lvl="5">
              <a:lnSpc>
                <a:spcPct val="80000"/>
              </a:lnSpc>
              <a:spcBef>
                <a:spcPts val="0"/>
              </a:spcBef>
              <a:spcAft>
                <a:spcPts val="0"/>
              </a:spcAft>
              <a:buClr>
                <a:srgbClr val="888888"/>
              </a:buClr>
              <a:buSzPts val="2000"/>
              <a:buFont typeface="Inter"/>
              <a:buNone/>
              <a:defRPr sz="2000">
                <a:solidFill>
                  <a:srgbClr val="888888"/>
                </a:solidFill>
                <a:latin typeface="Inter"/>
                <a:ea typeface="Inter"/>
                <a:cs typeface="Inter"/>
                <a:sym typeface="Inter"/>
              </a:defRPr>
            </a:lvl6pPr>
            <a:lvl7pPr lvl="6">
              <a:lnSpc>
                <a:spcPct val="80000"/>
              </a:lnSpc>
              <a:spcBef>
                <a:spcPts val="0"/>
              </a:spcBef>
              <a:spcAft>
                <a:spcPts val="0"/>
              </a:spcAft>
              <a:buClr>
                <a:srgbClr val="888888"/>
              </a:buClr>
              <a:buSzPts val="2000"/>
              <a:buFont typeface="Inter"/>
              <a:buNone/>
              <a:defRPr sz="2000">
                <a:solidFill>
                  <a:srgbClr val="888888"/>
                </a:solidFill>
                <a:latin typeface="Inter"/>
                <a:ea typeface="Inter"/>
                <a:cs typeface="Inter"/>
                <a:sym typeface="Inter"/>
              </a:defRPr>
            </a:lvl7pPr>
            <a:lvl8pPr lvl="7">
              <a:lnSpc>
                <a:spcPct val="80000"/>
              </a:lnSpc>
              <a:spcBef>
                <a:spcPts val="0"/>
              </a:spcBef>
              <a:spcAft>
                <a:spcPts val="0"/>
              </a:spcAft>
              <a:buClr>
                <a:srgbClr val="888888"/>
              </a:buClr>
              <a:buSzPts val="2000"/>
              <a:buFont typeface="Inter"/>
              <a:buNone/>
              <a:defRPr sz="2000">
                <a:solidFill>
                  <a:srgbClr val="888888"/>
                </a:solidFill>
                <a:latin typeface="Inter"/>
                <a:ea typeface="Inter"/>
                <a:cs typeface="Inter"/>
                <a:sym typeface="Inter"/>
              </a:defRPr>
            </a:lvl8pPr>
            <a:lvl9pPr lvl="8">
              <a:lnSpc>
                <a:spcPct val="80000"/>
              </a:lnSpc>
              <a:spcBef>
                <a:spcPts val="0"/>
              </a:spcBef>
              <a:spcAft>
                <a:spcPts val="0"/>
              </a:spcAft>
              <a:buClr>
                <a:srgbClr val="888888"/>
              </a:buClr>
              <a:buSzPts val="2000"/>
              <a:buFont typeface="Inter"/>
              <a:buNone/>
              <a:defRPr sz="2000">
                <a:solidFill>
                  <a:srgbClr val="888888"/>
                </a:solidFill>
                <a:latin typeface="Inter"/>
                <a:ea typeface="Inter"/>
                <a:cs typeface="Inter"/>
                <a:sym typeface="Inte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solidFill>
          <a:schemeClr val="dk1"/>
        </a:solidFill>
        <a:effectLst/>
      </p:bgPr>
    </p:bg>
    <p:spTree>
      <p:nvGrpSpPr>
        <p:cNvPr id="1" name="Shape 40"/>
        <p:cNvGrpSpPr/>
        <p:nvPr/>
      </p:nvGrpSpPr>
      <p:grpSpPr>
        <a:xfrm>
          <a:off x="0" y="0"/>
          <a:ext cx="0" cy="0"/>
          <a:chOff x="0" y="0"/>
          <a:chExt cx="0" cy="0"/>
        </a:xfrm>
      </p:grpSpPr>
      <p:pic>
        <p:nvPicPr>
          <p:cNvPr id="41" name="Google Shape;41;p7"/>
          <p:cNvPicPr preferRelativeResize="0"/>
          <p:nvPr/>
        </p:nvPicPr>
        <p:blipFill rotWithShape="1">
          <a:blip r:embed="rId2">
            <a:alphaModFix/>
          </a:blip>
          <a:srcRect b="68109"/>
          <a:stretch/>
        </p:blipFill>
        <p:spPr>
          <a:xfrm>
            <a:off x="0" y="6542518"/>
            <a:ext cx="18288000" cy="3796074"/>
          </a:xfrm>
          <a:prstGeom prst="rect">
            <a:avLst/>
          </a:prstGeom>
          <a:noFill/>
          <a:ln>
            <a:noFill/>
          </a:ln>
        </p:spPr>
      </p:pic>
      <p:sp>
        <p:nvSpPr>
          <p:cNvPr id="42" name="Google Shape;42;p7"/>
          <p:cNvSpPr txBox="1">
            <a:spLocks noGrp="1"/>
          </p:cNvSpPr>
          <p:nvPr>
            <p:ph type="title"/>
          </p:nvPr>
        </p:nvSpPr>
        <p:spPr>
          <a:xfrm>
            <a:off x="707225" y="596121"/>
            <a:ext cx="8229600" cy="806100"/>
          </a:xfrm>
          <a:prstGeom prst="rect">
            <a:avLst/>
          </a:prstGeom>
          <a:noFill/>
          <a:ln>
            <a:noFill/>
          </a:ln>
        </p:spPr>
        <p:txBody>
          <a:bodyPr spcFirstLastPara="1" wrap="square" lIns="91425" tIns="45700" rIns="91425" bIns="45700" anchor="t" anchorCtr="0">
            <a:spAutoFit/>
          </a:bodyPr>
          <a:lstStyle>
            <a:lvl1pPr marR="0" lvl="0">
              <a:lnSpc>
                <a:spcPct val="80000"/>
              </a:lnSpc>
              <a:spcBef>
                <a:spcPts val="0"/>
              </a:spcBef>
              <a:spcAft>
                <a:spcPts val="0"/>
              </a:spcAft>
              <a:buClr>
                <a:schemeClr val="lt1"/>
              </a:buClr>
              <a:buSzPts val="6000"/>
              <a:buFont typeface="Raleway"/>
              <a:buNone/>
              <a:defRPr sz="6000" i="0" u="none" strike="noStrike" cap="none">
                <a:solidFill>
                  <a:schemeClr val="lt1"/>
                </a:solidFill>
                <a:latin typeface="Raleway"/>
                <a:ea typeface="Raleway"/>
                <a:cs typeface="Raleway"/>
                <a:sym typeface="Raleway"/>
              </a:defRPr>
            </a:lvl1pPr>
            <a:lvl2pPr lvl="1">
              <a:lnSpc>
                <a:spcPct val="80000"/>
              </a:lnSpc>
              <a:spcBef>
                <a:spcPts val="0"/>
              </a:spcBef>
              <a:spcAft>
                <a:spcPts val="0"/>
              </a:spcAft>
              <a:buClr>
                <a:schemeClr val="lt1"/>
              </a:buClr>
              <a:buSzPts val="1400"/>
              <a:buNone/>
              <a:defRPr sz="1800">
                <a:solidFill>
                  <a:schemeClr val="lt1"/>
                </a:solidFill>
              </a:defRPr>
            </a:lvl2pPr>
            <a:lvl3pPr lvl="2">
              <a:lnSpc>
                <a:spcPct val="80000"/>
              </a:lnSpc>
              <a:spcBef>
                <a:spcPts val="0"/>
              </a:spcBef>
              <a:spcAft>
                <a:spcPts val="0"/>
              </a:spcAft>
              <a:buClr>
                <a:schemeClr val="lt1"/>
              </a:buClr>
              <a:buSzPts val="1400"/>
              <a:buNone/>
              <a:defRPr sz="1800">
                <a:solidFill>
                  <a:schemeClr val="lt1"/>
                </a:solidFill>
              </a:defRPr>
            </a:lvl3pPr>
            <a:lvl4pPr lvl="3">
              <a:lnSpc>
                <a:spcPct val="80000"/>
              </a:lnSpc>
              <a:spcBef>
                <a:spcPts val="0"/>
              </a:spcBef>
              <a:spcAft>
                <a:spcPts val="0"/>
              </a:spcAft>
              <a:buClr>
                <a:schemeClr val="lt1"/>
              </a:buClr>
              <a:buSzPts val="1400"/>
              <a:buNone/>
              <a:defRPr sz="1800">
                <a:solidFill>
                  <a:schemeClr val="lt1"/>
                </a:solidFill>
              </a:defRPr>
            </a:lvl4pPr>
            <a:lvl5pPr lvl="4">
              <a:lnSpc>
                <a:spcPct val="80000"/>
              </a:lnSpc>
              <a:spcBef>
                <a:spcPts val="0"/>
              </a:spcBef>
              <a:spcAft>
                <a:spcPts val="0"/>
              </a:spcAft>
              <a:buClr>
                <a:schemeClr val="lt1"/>
              </a:buClr>
              <a:buSzPts val="1400"/>
              <a:buNone/>
              <a:defRPr sz="1800">
                <a:solidFill>
                  <a:schemeClr val="lt1"/>
                </a:solidFill>
              </a:defRPr>
            </a:lvl5pPr>
            <a:lvl6pPr lvl="5">
              <a:lnSpc>
                <a:spcPct val="80000"/>
              </a:lnSpc>
              <a:spcBef>
                <a:spcPts val="0"/>
              </a:spcBef>
              <a:spcAft>
                <a:spcPts val="0"/>
              </a:spcAft>
              <a:buClr>
                <a:schemeClr val="lt1"/>
              </a:buClr>
              <a:buSzPts val="1400"/>
              <a:buNone/>
              <a:defRPr sz="1800">
                <a:solidFill>
                  <a:schemeClr val="lt1"/>
                </a:solidFill>
              </a:defRPr>
            </a:lvl6pPr>
            <a:lvl7pPr lvl="6">
              <a:lnSpc>
                <a:spcPct val="80000"/>
              </a:lnSpc>
              <a:spcBef>
                <a:spcPts val="0"/>
              </a:spcBef>
              <a:spcAft>
                <a:spcPts val="0"/>
              </a:spcAft>
              <a:buClr>
                <a:schemeClr val="lt1"/>
              </a:buClr>
              <a:buSzPts val="1400"/>
              <a:buNone/>
              <a:defRPr sz="1800">
                <a:solidFill>
                  <a:schemeClr val="lt1"/>
                </a:solidFill>
              </a:defRPr>
            </a:lvl7pPr>
            <a:lvl8pPr lvl="7">
              <a:lnSpc>
                <a:spcPct val="80000"/>
              </a:lnSpc>
              <a:spcBef>
                <a:spcPts val="0"/>
              </a:spcBef>
              <a:spcAft>
                <a:spcPts val="0"/>
              </a:spcAft>
              <a:buClr>
                <a:schemeClr val="lt1"/>
              </a:buClr>
              <a:buSzPts val="1400"/>
              <a:buNone/>
              <a:defRPr sz="1800">
                <a:solidFill>
                  <a:schemeClr val="lt1"/>
                </a:solidFill>
              </a:defRPr>
            </a:lvl8pPr>
            <a:lvl9pPr lvl="8">
              <a:lnSpc>
                <a:spcPct val="80000"/>
              </a:lnSpc>
              <a:spcBef>
                <a:spcPts val="0"/>
              </a:spcBef>
              <a:spcAft>
                <a:spcPts val="0"/>
              </a:spcAft>
              <a:buClr>
                <a:schemeClr val="lt1"/>
              </a:buClr>
              <a:buSzPts val="1400"/>
              <a:buNone/>
              <a:defRPr sz="1800">
                <a:solidFill>
                  <a:schemeClr val="lt1"/>
                </a:solidFill>
              </a:defRPr>
            </a:lvl9pPr>
          </a:lstStyle>
          <a:p>
            <a:endParaRPr/>
          </a:p>
        </p:txBody>
      </p:sp>
      <p:sp>
        <p:nvSpPr>
          <p:cNvPr id="43" name="Google Shape;43;p7"/>
          <p:cNvSpPr txBox="1">
            <a:spLocks noGrp="1"/>
          </p:cNvSpPr>
          <p:nvPr>
            <p:ph type="body" idx="1"/>
          </p:nvPr>
        </p:nvSpPr>
        <p:spPr>
          <a:xfrm>
            <a:off x="707225" y="2231850"/>
            <a:ext cx="8049900" cy="4058700"/>
          </a:xfrm>
          <a:prstGeom prst="rect">
            <a:avLst/>
          </a:prstGeom>
          <a:noFill/>
          <a:ln>
            <a:noFill/>
          </a:ln>
        </p:spPr>
        <p:txBody>
          <a:bodyPr spcFirstLastPara="1" wrap="square" lIns="91425" tIns="45700" rIns="91425" bIns="45700" anchor="t" anchorCtr="0">
            <a:normAutofit/>
          </a:bodyPr>
          <a:lstStyle>
            <a:lvl1pPr marL="457200" marR="0" lvl="0" indent="-355600" algn="l">
              <a:spcBef>
                <a:spcPts val="64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1pPr>
            <a:lvl2pPr marL="914400" marR="0" lvl="1" indent="-355600" algn="l">
              <a:spcBef>
                <a:spcPts val="56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2pPr>
            <a:lvl3pPr marL="1371600" marR="0" lvl="2" indent="-355600" algn="l">
              <a:spcBef>
                <a:spcPts val="48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3pPr>
            <a:lvl4pPr marL="1828800" marR="0" lvl="3"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4pPr>
            <a:lvl5pPr marL="2286000" marR="0" lvl="4"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5pPr>
            <a:lvl6pPr marL="2743200" marR="0" lvl="5"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6pPr>
            <a:lvl7pPr marL="3200400" marR="0" lvl="6"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7pPr>
            <a:lvl8pPr marL="3657600" marR="0" lvl="7"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8pPr>
            <a:lvl9pPr marL="4114800" marR="0" lvl="8"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9pPr>
          </a:lstStyle>
          <a:p>
            <a:endParaRPr/>
          </a:p>
        </p:txBody>
      </p:sp>
      <p:sp>
        <p:nvSpPr>
          <p:cNvPr id="44" name="Google Shape;44;p7"/>
          <p:cNvSpPr txBox="1">
            <a:spLocks noGrp="1"/>
          </p:cNvSpPr>
          <p:nvPr>
            <p:ph type="body" idx="2"/>
          </p:nvPr>
        </p:nvSpPr>
        <p:spPr>
          <a:xfrm>
            <a:off x="9511815" y="2231850"/>
            <a:ext cx="8049900" cy="4058700"/>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64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1pPr>
            <a:lvl2pPr marL="914400" marR="0" lvl="1" indent="-355600" algn="l" rtl="0">
              <a:spcBef>
                <a:spcPts val="56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2pPr>
            <a:lvl3pPr marL="1371600" marR="0" lvl="2" indent="-355600" algn="l" rtl="0">
              <a:spcBef>
                <a:spcPts val="48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3pPr>
            <a:lvl4pPr marL="1828800" marR="0" lvl="3"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4pPr>
            <a:lvl5pPr marL="2286000" marR="0" lvl="4"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5pPr>
            <a:lvl6pPr marL="2743200" marR="0" lvl="5"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6pPr>
            <a:lvl7pPr marL="3200400" marR="0" lvl="6"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7pPr>
            <a:lvl8pPr marL="3657600" marR="0" lvl="7"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8pPr>
            <a:lvl9pPr marL="4114800" marR="0" lvl="8"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pic>
        <p:nvPicPr>
          <p:cNvPr id="55" name="Google Shape;55;p9"/>
          <p:cNvPicPr preferRelativeResize="0"/>
          <p:nvPr/>
        </p:nvPicPr>
        <p:blipFill rotWithShape="1">
          <a:blip r:embed="rId2">
            <a:alphaModFix/>
          </a:blip>
          <a:srcRect l="25255" t="17574" b="17574"/>
          <a:stretch/>
        </p:blipFill>
        <p:spPr>
          <a:xfrm>
            <a:off x="0" y="0"/>
            <a:ext cx="9175751" cy="10287002"/>
          </a:xfrm>
          <a:prstGeom prst="rect">
            <a:avLst/>
          </a:prstGeom>
          <a:noFill/>
          <a:ln>
            <a:noFill/>
          </a:ln>
        </p:spPr>
      </p:pic>
      <p:sp>
        <p:nvSpPr>
          <p:cNvPr id="56" name="Google Shape;56;p9"/>
          <p:cNvSpPr txBox="1">
            <a:spLocks noGrp="1"/>
          </p:cNvSpPr>
          <p:nvPr>
            <p:ph type="title"/>
          </p:nvPr>
        </p:nvSpPr>
        <p:spPr>
          <a:xfrm>
            <a:off x="1219250" y="3832725"/>
            <a:ext cx="5293500" cy="2796300"/>
          </a:xfrm>
          <a:prstGeom prst="rect">
            <a:avLst/>
          </a:prstGeom>
          <a:noFill/>
          <a:ln>
            <a:noFill/>
          </a:ln>
        </p:spPr>
        <p:txBody>
          <a:bodyPr spcFirstLastPara="1" wrap="square" lIns="91425" tIns="45700" rIns="91425" bIns="45700" anchor="t" anchorCtr="0">
            <a:spAutoFit/>
          </a:bodyPr>
          <a:lstStyle>
            <a:lvl1pPr marR="0" lvl="0">
              <a:lnSpc>
                <a:spcPct val="80000"/>
              </a:lnSpc>
              <a:spcBef>
                <a:spcPts val="0"/>
              </a:spcBef>
              <a:spcAft>
                <a:spcPts val="0"/>
              </a:spcAft>
              <a:buSzPts val="6000"/>
              <a:buFont typeface="Raleway"/>
              <a:buNone/>
              <a:defRPr sz="6000" i="0" u="none" strike="noStrike" cap="none">
                <a:latin typeface="Raleway"/>
                <a:ea typeface="Raleway"/>
                <a:cs typeface="Raleway"/>
                <a:sym typeface="Raleway"/>
              </a:defRPr>
            </a:lvl1pPr>
            <a:lvl2pPr lvl="1" algn="ctr">
              <a:lnSpc>
                <a:spcPct val="80000"/>
              </a:lnSpc>
              <a:spcBef>
                <a:spcPts val="0"/>
              </a:spcBef>
              <a:spcAft>
                <a:spcPts val="0"/>
              </a:spcAft>
              <a:buClr>
                <a:schemeClr val="dk1"/>
              </a:buClr>
              <a:buSzPts val="1400"/>
              <a:buNone/>
              <a:defRPr sz="1800">
                <a:solidFill>
                  <a:schemeClr val="dk1"/>
                </a:solidFill>
              </a:defRPr>
            </a:lvl2pPr>
            <a:lvl3pPr lvl="2" algn="ctr">
              <a:lnSpc>
                <a:spcPct val="80000"/>
              </a:lnSpc>
              <a:spcBef>
                <a:spcPts val="0"/>
              </a:spcBef>
              <a:spcAft>
                <a:spcPts val="0"/>
              </a:spcAft>
              <a:buClr>
                <a:schemeClr val="dk1"/>
              </a:buClr>
              <a:buSzPts val="1400"/>
              <a:buNone/>
              <a:defRPr sz="1800">
                <a:solidFill>
                  <a:schemeClr val="dk1"/>
                </a:solidFill>
              </a:defRPr>
            </a:lvl3pPr>
            <a:lvl4pPr lvl="3" algn="ctr">
              <a:lnSpc>
                <a:spcPct val="80000"/>
              </a:lnSpc>
              <a:spcBef>
                <a:spcPts val="0"/>
              </a:spcBef>
              <a:spcAft>
                <a:spcPts val="0"/>
              </a:spcAft>
              <a:buClr>
                <a:schemeClr val="dk1"/>
              </a:buClr>
              <a:buSzPts val="1400"/>
              <a:buNone/>
              <a:defRPr sz="1800">
                <a:solidFill>
                  <a:schemeClr val="dk1"/>
                </a:solidFill>
              </a:defRPr>
            </a:lvl4pPr>
            <a:lvl5pPr lvl="4" algn="ctr">
              <a:lnSpc>
                <a:spcPct val="80000"/>
              </a:lnSpc>
              <a:spcBef>
                <a:spcPts val="0"/>
              </a:spcBef>
              <a:spcAft>
                <a:spcPts val="0"/>
              </a:spcAft>
              <a:buClr>
                <a:schemeClr val="dk1"/>
              </a:buClr>
              <a:buSzPts val="1400"/>
              <a:buNone/>
              <a:defRPr sz="1800">
                <a:solidFill>
                  <a:schemeClr val="dk1"/>
                </a:solidFill>
              </a:defRPr>
            </a:lvl5pPr>
            <a:lvl6pPr lvl="5" algn="ctr">
              <a:lnSpc>
                <a:spcPct val="80000"/>
              </a:lnSpc>
              <a:spcBef>
                <a:spcPts val="0"/>
              </a:spcBef>
              <a:spcAft>
                <a:spcPts val="0"/>
              </a:spcAft>
              <a:buClr>
                <a:schemeClr val="dk1"/>
              </a:buClr>
              <a:buSzPts val="1400"/>
              <a:buNone/>
              <a:defRPr sz="1800">
                <a:solidFill>
                  <a:schemeClr val="dk1"/>
                </a:solidFill>
              </a:defRPr>
            </a:lvl6pPr>
            <a:lvl7pPr lvl="6" algn="ctr">
              <a:lnSpc>
                <a:spcPct val="80000"/>
              </a:lnSpc>
              <a:spcBef>
                <a:spcPts val="0"/>
              </a:spcBef>
              <a:spcAft>
                <a:spcPts val="0"/>
              </a:spcAft>
              <a:buClr>
                <a:schemeClr val="dk1"/>
              </a:buClr>
              <a:buSzPts val="1400"/>
              <a:buNone/>
              <a:defRPr sz="1800">
                <a:solidFill>
                  <a:schemeClr val="dk1"/>
                </a:solidFill>
              </a:defRPr>
            </a:lvl7pPr>
            <a:lvl8pPr lvl="7" algn="ctr">
              <a:lnSpc>
                <a:spcPct val="80000"/>
              </a:lnSpc>
              <a:spcBef>
                <a:spcPts val="0"/>
              </a:spcBef>
              <a:spcAft>
                <a:spcPts val="0"/>
              </a:spcAft>
              <a:buClr>
                <a:schemeClr val="dk1"/>
              </a:buClr>
              <a:buSzPts val="1400"/>
              <a:buNone/>
              <a:defRPr sz="1800">
                <a:solidFill>
                  <a:schemeClr val="dk1"/>
                </a:solidFill>
              </a:defRPr>
            </a:lvl8pPr>
            <a:lvl9pPr lvl="8" algn="ctr">
              <a:lnSpc>
                <a:spcPct val="80000"/>
              </a:lnSpc>
              <a:spcBef>
                <a:spcPts val="0"/>
              </a:spcBef>
              <a:spcAft>
                <a:spcPts val="0"/>
              </a:spcAft>
              <a:buClr>
                <a:schemeClr val="dk1"/>
              </a:buClr>
              <a:buSzPts val="1400"/>
              <a:buNone/>
              <a:defRPr sz="1800">
                <a:solidFill>
                  <a:schemeClr val="dk1"/>
                </a:solidFill>
              </a:defRPr>
            </a:lvl9pPr>
          </a:lstStyle>
          <a:p>
            <a:endParaRPr/>
          </a:p>
        </p:txBody>
      </p:sp>
      <p:sp>
        <p:nvSpPr>
          <p:cNvPr id="57" name="Google Shape;57;p9"/>
          <p:cNvSpPr txBox="1">
            <a:spLocks noGrp="1"/>
          </p:cNvSpPr>
          <p:nvPr>
            <p:ph type="body" idx="1"/>
          </p:nvPr>
        </p:nvSpPr>
        <p:spPr>
          <a:xfrm>
            <a:off x="10982425" y="3778275"/>
            <a:ext cx="5012400" cy="2905200"/>
          </a:xfrm>
          <a:prstGeom prst="rect">
            <a:avLst/>
          </a:prstGeom>
          <a:noFill/>
          <a:ln>
            <a:noFill/>
          </a:ln>
        </p:spPr>
        <p:txBody>
          <a:bodyPr spcFirstLastPara="1" wrap="square" lIns="91425" tIns="45700" rIns="91425" bIns="45700" anchor="t" anchorCtr="0">
            <a:normAutofit/>
          </a:bodyPr>
          <a:lstStyle>
            <a:lvl1pPr marL="457200" marR="0" lvl="0" indent="-355600" algn="l">
              <a:spcBef>
                <a:spcPts val="640"/>
              </a:spcBef>
              <a:spcAft>
                <a:spcPts val="0"/>
              </a:spcAft>
              <a:buSzPts val="2000"/>
              <a:buFont typeface="Inter"/>
              <a:buChar char="•"/>
              <a:defRPr sz="2000" i="0" u="none" strike="noStrike" cap="none">
                <a:latin typeface="Inter"/>
                <a:ea typeface="Inter"/>
                <a:cs typeface="Inter"/>
                <a:sym typeface="Inter"/>
              </a:defRPr>
            </a:lvl1pPr>
            <a:lvl2pPr marL="914400" marR="0" lvl="1" indent="-355600" algn="l">
              <a:spcBef>
                <a:spcPts val="560"/>
              </a:spcBef>
              <a:spcAft>
                <a:spcPts val="0"/>
              </a:spcAft>
              <a:buSzPts val="2000"/>
              <a:buFont typeface="Inter"/>
              <a:buChar char="–"/>
              <a:defRPr sz="2000" i="0" u="none" strike="noStrike" cap="none">
                <a:latin typeface="Inter"/>
                <a:ea typeface="Inter"/>
                <a:cs typeface="Inter"/>
                <a:sym typeface="Inter"/>
              </a:defRPr>
            </a:lvl2pPr>
            <a:lvl3pPr marL="1371600" marR="0" lvl="2" indent="-355600" algn="l">
              <a:spcBef>
                <a:spcPts val="480"/>
              </a:spcBef>
              <a:spcAft>
                <a:spcPts val="0"/>
              </a:spcAft>
              <a:buSzPts val="2000"/>
              <a:buFont typeface="Inter"/>
              <a:buChar char="•"/>
              <a:defRPr sz="2000" i="0" u="none" strike="noStrike" cap="none">
                <a:latin typeface="Inter"/>
                <a:ea typeface="Inter"/>
                <a:cs typeface="Inter"/>
                <a:sym typeface="Inter"/>
              </a:defRPr>
            </a:lvl3pPr>
            <a:lvl4pPr marL="1828800" marR="0" lvl="3" indent="-355600" algn="l">
              <a:spcBef>
                <a:spcPts val="400"/>
              </a:spcBef>
              <a:spcAft>
                <a:spcPts val="0"/>
              </a:spcAft>
              <a:buSzPts val="2000"/>
              <a:buFont typeface="Inter"/>
              <a:buChar char="–"/>
              <a:defRPr sz="2000" i="0" u="none" strike="noStrike" cap="none">
                <a:latin typeface="Inter"/>
                <a:ea typeface="Inter"/>
                <a:cs typeface="Inter"/>
                <a:sym typeface="Inter"/>
              </a:defRPr>
            </a:lvl4pPr>
            <a:lvl5pPr marL="2286000" marR="0" lvl="4" indent="-355600" algn="l">
              <a:spcBef>
                <a:spcPts val="400"/>
              </a:spcBef>
              <a:spcAft>
                <a:spcPts val="0"/>
              </a:spcAft>
              <a:buSzPts val="2000"/>
              <a:buFont typeface="Inter"/>
              <a:buChar char="»"/>
              <a:defRPr sz="2000" i="0" u="none" strike="noStrike" cap="none">
                <a:latin typeface="Inter"/>
                <a:ea typeface="Inter"/>
                <a:cs typeface="Inter"/>
                <a:sym typeface="Inter"/>
              </a:defRPr>
            </a:lvl5pPr>
            <a:lvl6pPr marL="2743200" marR="0" lvl="5" indent="-355600" algn="l">
              <a:spcBef>
                <a:spcPts val="400"/>
              </a:spcBef>
              <a:spcAft>
                <a:spcPts val="0"/>
              </a:spcAft>
              <a:buSzPts val="2000"/>
              <a:buFont typeface="Inter"/>
              <a:buChar char="•"/>
              <a:defRPr sz="2000" i="0" u="none" strike="noStrike" cap="none">
                <a:latin typeface="Inter"/>
                <a:ea typeface="Inter"/>
                <a:cs typeface="Inter"/>
                <a:sym typeface="Inter"/>
              </a:defRPr>
            </a:lvl6pPr>
            <a:lvl7pPr marL="3200400" marR="0" lvl="6" indent="-355600" algn="l">
              <a:spcBef>
                <a:spcPts val="400"/>
              </a:spcBef>
              <a:spcAft>
                <a:spcPts val="0"/>
              </a:spcAft>
              <a:buSzPts val="2000"/>
              <a:buFont typeface="Inter"/>
              <a:buChar char="•"/>
              <a:defRPr sz="2000" i="0" u="none" strike="noStrike" cap="none">
                <a:latin typeface="Inter"/>
                <a:ea typeface="Inter"/>
                <a:cs typeface="Inter"/>
                <a:sym typeface="Inter"/>
              </a:defRPr>
            </a:lvl7pPr>
            <a:lvl8pPr marL="3657600" marR="0" lvl="7" indent="-355600" algn="l">
              <a:spcBef>
                <a:spcPts val="400"/>
              </a:spcBef>
              <a:spcAft>
                <a:spcPts val="0"/>
              </a:spcAft>
              <a:buSzPts val="2000"/>
              <a:buFont typeface="Inter"/>
              <a:buChar char="•"/>
              <a:defRPr sz="2000" i="0" u="none" strike="noStrike" cap="none">
                <a:latin typeface="Inter"/>
                <a:ea typeface="Inter"/>
                <a:cs typeface="Inter"/>
                <a:sym typeface="Inter"/>
              </a:defRPr>
            </a:lvl8pPr>
            <a:lvl9pPr marL="4114800" marR="0" lvl="8" indent="-355600" algn="l">
              <a:spcBef>
                <a:spcPts val="400"/>
              </a:spcBef>
              <a:spcAft>
                <a:spcPts val="0"/>
              </a:spcAft>
              <a:buSzPts val="2000"/>
              <a:buFont typeface="Inter"/>
              <a:buChar char="•"/>
              <a:defRPr sz="2000" i="0" u="none" strike="noStrike" cap="none">
                <a:latin typeface="Inter"/>
                <a:ea typeface="Inter"/>
                <a:cs typeface="Inter"/>
                <a:sym typeface="Int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8"/>
        <p:cNvGrpSpPr/>
        <p:nvPr/>
      </p:nvGrpSpPr>
      <p:grpSpPr>
        <a:xfrm>
          <a:off x="0" y="0"/>
          <a:ext cx="0" cy="0"/>
          <a:chOff x="0" y="0"/>
          <a:chExt cx="0" cy="0"/>
        </a:xfrm>
      </p:grpSpPr>
      <p:grpSp>
        <p:nvGrpSpPr>
          <p:cNvPr id="59" name="Google Shape;59;p10"/>
          <p:cNvGrpSpPr/>
          <p:nvPr/>
        </p:nvGrpSpPr>
        <p:grpSpPr>
          <a:xfrm rot="5400000">
            <a:off x="8987605" y="270730"/>
            <a:ext cx="1029933" cy="19005074"/>
            <a:chOff x="0" y="-47625"/>
            <a:chExt cx="68400" cy="1262175"/>
          </a:xfrm>
        </p:grpSpPr>
        <p:sp>
          <p:nvSpPr>
            <p:cNvPr id="60" name="Google Shape;60;p10"/>
            <p:cNvSpPr/>
            <p:nvPr/>
          </p:nvSpPr>
          <p:spPr>
            <a:xfrm>
              <a:off x="0" y="0"/>
              <a:ext cx="68318" cy="1214550"/>
            </a:xfrm>
            <a:custGeom>
              <a:avLst/>
              <a:gdLst/>
              <a:ahLst/>
              <a:cxnLst/>
              <a:rect l="l" t="t" r="r" b="b"/>
              <a:pathLst>
                <a:path w="68318" h="1214550" extrusionOk="0">
                  <a:moveTo>
                    <a:pt x="0" y="0"/>
                  </a:moveTo>
                  <a:lnTo>
                    <a:pt x="68318" y="0"/>
                  </a:lnTo>
                  <a:lnTo>
                    <a:pt x="68318" y="1214550"/>
                  </a:lnTo>
                  <a:lnTo>
                    <a:pt x="0" y="1214550"/>
                  </a:lnTo>
                  <a:close/>
                </a:path>
              </a:pathLst>
            </a:custGeom>
            <a:gradFill>
              <a:gsLst>
                <a:gs pos="0">
                  <a:srgbClr val="C6DB63"/>
                </a:gs>
                <a:gs pos="50000">
                  <a:srgbClr val="FBFFE7"/>
                </a:gs>
                <a:gs pos="100000">
                  <a:srgbClr val="B7D0DD"/>
                </a:gs>
              </a:gsLst>
              <a:lin ang="5400012" scaled="0"/>
            </a:gradFill>
            <a:ln>
              <a:noFill/>
            </a:ln>
          </p:spPr>
        </p:sp>
        <p:sp>
          <p:nvSpPr>
            <p:cNvPr id="61" name="Google Shape;61;p10"/>
            <p:cNvSpPr txBox="1"/>
            <p:nvPr/>
          </p:nvSpPr>
          <p:spPr>
            <a:xfrm>
              <a:off x="0" y="-47625"/>
              <a:ext cx="68400" cy="1262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2" name="Google Shape;62;p10"/>
          <p:cNvSpPr txBox="1">
            <a:spLocks noGrp="1"/>
          </p:cNvSpPr>
          <p:nvPr>
            <p:ph type="title"/>
          </p:nvPr>
        </p:nvSpPr>
        <p:spPr>
          <a:xfrm>
            <a:off x="1171550" y="953346"/>
            <a:ext cx="8229600" cy="806100"/>
          </a:xfrm>
          <a:prstGeom prst="rect">
            <a:avLst/>
          </a:prstGeom>
          <a:noFill/>
          <a:ln>
            <a:noFill/>
          </a:ln>
        </p:spPr>
        <p:txBody>
          <a:bodyPr spcFirstLastPara="1" wrap="square" lIns="91425" tIns="45700" rIns="91425" bIns="45700" anchor="t" anchorCtr="0">
            <a:spAutoFit/>
          </a:bodyPr>
          <a:lstStyle>
            <a:lvl1pPr marR="0" lvl="0">
              <a:lnSpc>
                <a:spcPct val="80000"/>
              </a:lnSpc>
              <a:spcBef>
                <a:spcPts val="0"/>
              </a:spcBef>
              <a:spcAft>
                <a:spcPts val="0"/>
              </a:spcAft>
              <a:buSzPts val="6000"/>
              <a:buFont typeface="Raleway"/>
              <a:buNone/>
              <a:defRPr sz="6000" i="0" u="none" strike="noStrike" cap="none">
                <a:latin typeface="Raleway"/>
                <a:ea typeface="Raleway"/>
                <a:cs typeface="Raleway"/>
                <a:sym typeface="Raleway"/>
              </a:defRPr>
            </a:lvl1pPr>
            <a:lvl2pPr lvl="1">
              <a:lnSpc>
                <a:spcPct val="80000"/>
              </a:lnSpc>
              <a:spcBef>
                <a:spcPts val="0"/>
              </a:spcBef>
              <a:spcAft>
                <a:spcPts val="0"/>
              </a:spcAft>
              <a:buClr>
                <a:schemeClr val="dk1"/>
              </a:buClr>
              <a:buSzPts val="1400"/>
              <a:buNone/>
              <a:defRPr sz="1800">
                <a:solidFill>
                  <a:schemeClr val="dk1"/>
                </a:solidFill>
              </a:defRPr>
            </a:lvl2pPr>
            <a:lvl3pPr lvl="2">
              <a:lnSpc>
                <a:spcPct val="80000"/>
              </a:lnSpc>
              <a:spcBef>
                <a:spcPts val="0"/>
              </a:spcBef>
              <a:spcAft>
                <a:spcPts val="0"/>
              </a:spcAft>
              <a:buClr>
                <a:schemeClr val="dk1"/>
              </a:buClr>
              <a:buSzPts val="1400"/>
              <a:buNone/>
              <a:defRPr sz="1800">
                <a:solidFill>
                  <a:schemeClr val="dk1"/>
                </a:solidFill>
              </a:defRPr>
            </a:lvl3pPr>
            <a:lvl4pPr lvl="3">
              <a:lnSpc>
                <a:spcPct val="80000"/>
              </a:lnSpc>
              <a:spcBef>
                <a:spcPts val="0"/>
              </a:spcBef>
              <a:spcAft>
                <a:spcPts val="0"/>
              </a:spcAft>
              <a:buClr>
                <a:schemeClr val="dk1"/>
              </a:buClr>
              <a:buSzPts val="1400"/>
              <a:buNone/>
              <a:defRPr sz="1800">
                <a:solidFill>
                  <a:schemeClr val="dk1"/>
                </a:solidFill>
              </a:defRPr>
            </a:lvl4pPr>
            <a:lvl5pPr lvl="4">
              <a:lnSpc>
                <a:spcPct val="80000"/>
              </a:lnSpc>
              <a:spcBef>
                <a:spcPts val="0"/>
              </a:spcBef>
              <a:spcAft>
                <a:spcPts val="0"/>
              </a:spcAft>
              <a:buClr>
                <a:schemeClr val="dk1"/>
              </a:buClr>
              <a:buSzPts val="1400"/>
              <a:buNone/>
              <a:defRPr sz="1800">
                <a:solidFill>
                  <a:schemeClr val="dk1"/>
                </a:solidFill>
              </a:defRPr>
            </a:lvl5pPr>
            <a:lvl6pPr lvl="5">
              <a:lnSpc>
                <a:spcPct val="80000"/>
              </a:lnSpc>
              <a:spcBef>
                <a:spcPts val="0"/>
              </a:spcBef>
              <a:spcAft>
                <a:spcPts val="0"/>
              </a:spcAft>
              <a:buClr>
                <a:schemeClr val="dk1"/>
              </a:buClr>
              <a:buSzPts val="1400"/>
              <a:buNone/>
              <a:defRPr sz="1800">
                <a:solidFill>
                  <a:schemeClr val="dk1"/>
                </a:solidFill>
              </a:defRPr>
            </a:lvl6pPr>
            <a:lvl7pPr lvl="6">
              <a:lnSpc>
                <a:spcPct val="80000"/>
              </a:lnSpc>
              <a:spcBef>
                <a:spcPts val="0"/>
              </a:spcBef>
              <a:spcAft>
                <a:spcPts val="0"/>
              </a:spcAft>
              <a:buClr>
                <a:schemeClr val="dk1"/>
              </a:buClr>
              <a:buSzPts val="1400"/>
              <a:buNone/>
              <a:defRPr sz="1800">
                <a:solidFill>
                  <a:schemeClr val="dk1"/>
                </a:solidFill>
              </a:defRPr>
            </a:lvl7pPr>
            <a:lvl8pPr lvl="7">
              <a:lnSpc>
                <a:spcPct val="80000"/>
              </a:lnSpc>
              <a:spcBef>
                <a:spcPts val="0"/>
              </a:spcBef>
              <a:spcAft>
                <a:spcPts val="0"/>
              </a:spcAft>
              <a:buClr>
                <a:schemeClr val="dk1"/>
              </a:buClr>
              <a:buSzPts val="1400"/>
              <a:buNone/>
              <a:defRPr sz="1800">
                <a:solidFill>
                  <a:schemeClr val="dk1"/>
                </a:solidFill>
              </a:defRPr>
            </a:lvl8pPr>
            <a:lvl9pPr lvl="8">
              <a:lnSpc>
                <a:spcPct val="80000"/>
              </a:lnSpc>
              <a:spcBef>
                <a:spcPts val="0"/>
              </a:spcBef>
              <a:spcAft>
                <a:spcPts val="0"/>
              </a:spcAft>
              <a:buClr>
                <a:schemeClr val="dk1"/>
              </a:buClr>
              <a:buSzPts val="1400"/>
              <a:buNone/>
              <a:defRPr sz="1800">
                <a:solidFill>
                  <a:schemeClr val="dk1"/>
                </a:solidFill>
              </a:defRPr>
            </a:lvl9pPr>
          </a:lstStyle>
          <a:p>
            <a:endParaRPr/>
          </a:p>
        </p:txBody>
      </p:sp>
      <p:sp>
        <p:nvSpPr>
          <p:cNvPr id="63" name="Google Shape;63;p10"/>
          <p:cNvSpPr txBox="1">
            <a:spLocks noGrp="1"/>
          </p:cNvSpPr>
          <p:nvPr>
            <p:ph type="body" idx="1"/>
          </p:nvPr>
        </p:nvSpPr>
        <p:spPr>
          <a:xfrm>
            <a:off x="1171550" y="2910520"/>
            <a:ext cx="8972700" cy="4058700"/>
          </a:xfrm>
          <a:prstGeom prst="rect">
            <a:avLst/>
          </a:prstGeom>
          <a:noFill/>
          <a:ln>
            <a:noFill/>
          </a:ln>
        </p:spPr>
        <p:txBody>
          <a:bodyPr spcFirstLastPara="1" wrap="square" lIns="91425" tIns="45700" rIns="91425" bIns="45700" anchor="t" anchorCtr="0">
            <a:normAutofit/>
          </a:bodyPr>
          <a:lstStyle>
            <a:lvl1pPr marL="457200" marR="0" lvl="0" indent="-355600" algn="l">
              <a:spcBef>
                <a:spcPts val="640"/>
              </a:spcBef>
              <a:spcAft>
                <a:spcPts val="0"/>
              </a:spcAft>
              <a:buSzPts val="2000"/>
              <a:buFont typeface="Inter"/>
              <a:buChar char="•"/>
              <a:defRPr sz="2000" i="0" u="none" strike="noStrike" cap="none">
                <a:latin typeface="Inter"/>
                <a:ea typeface="Inter"/>
                <a:cs typeface="Inter"/>
                <a:sym typeface="Inter"/>
              </a:defRPr>
            </a:lvl1pPr>
            <a:lvl2pPr marL="914400" marR="0" lvl="1" indent="-355600" algn="l">
              <a:spcBef>
                <a:spcPts val="560"/>
              </a:spcBef>
              <a:spcAft>
                <a:spcPts val="0"/>
              </a:spcAft>
              <a:buSzPts val="2000"/>
              <a:buFont typeface="Inter"/>
              <a:buChar char="–"/>
              <a:defRPr sz="2000" i="0" u="none" strike="noStrike" cap="none">
                <a:latin typeface="Inter"/>
                <a:ea typeface="Inter"/>
                <a:cs typeface="Inter"/>
                <a:sym typeface="Inter"/>
              </a:defRPr>
            </a:lvl2pPr>
            <a:lvl3pPr marL="1371600" marR="0" lvl="2" indent="-355600" algn="l">
              <a:spcBef>
                <a:spcPts val="480"/>
              </a:spcBef>
              <a:spcAft>
                <a:spcPts val="0"/>
              </a:spcAft>
              <a:buSzPts val="2000"/>
              <a:buFont typeface="Inter"/>
              <a:buChar char="•"/>
              <a:defRPr sz="2000" i="0" u="none" strike="noStrike" cap="none">
                <a:latin typeface="Inter"/>
                <a:ea typeface="Inter"/>
                <a:cs typeface="Inter"/>
                <a:sym typeface="Inter"/>
              </a:defRPr>
            </a:lvl3pPr>
            <a:lvl4pPr marL="1828800" marR="0" lvl="3" indent="-355600" algn="l">
              <a:spcBef>
                <a:spcPts val="400"/>
              </a:spcBef>
              <a:spcAft>
                <a:spcPts val="0"/>
              </a:spcAft>
              <a:buSzPts val="2000"/>
              <a:buFont typeface="Inter"/>
              <a:buChar char="–"/>
              <a:defRPr sz="2000" i="0" u="none" strike="noStrike" cap="none">
                <a:latin typeface="Inter"/>
                <a:ea typeface="Inter"/>
                <a:cs typeface="Inter"/>
                <a:sym typeface="Inter"/>
              </a:defRPr>
            </a:lvl4pPr>
            <a:lvl5pPr marL="2286000" marR="0" lvl="4" indent="-355600" algn="l">
              <a:spcBef>
                <a:spcPts val="400"/>
              </a:spcBef>
              <a:spcAft>
                <a:spcPts val="0"/>
              </a:spcAft>
              <a:buSzPts val="2000"/>
              <a:buFont typeface="Inter"/>
              <a:buChar char="»"/>
              <a:defRPr sz="2000" i="0" u="none" strike="noStrike" cap="none">
                <a:latin typeface="Inter"/>
                <a:ea typeface="Inter"/>
                <a:cs typeface="Inter"/>
                <a:sym typeface="Inter"/>
              </a:defRPr>
            </a:lvl5pPr>
            <a:lvl6pPr marL="2743200" marR="0" lvl="5" indent="-355600" algn="l">
              <a:spcBef>
                <a:spcPts val="400"/>
              </a:spcBef>
              <a:spcAft>
                <a:spcPts val="0"/>
              </a:spcAft>
              <a:buSzPts val="2000"/>
              <a:buFont typeface="Inter"/>
              <a:buChar char="•"/>
              <a:defRPr sz="2000" i="0" u="none" strike="noStrike" cap="none">
                <a:latin typeface="Inter"/>
                <a:ea typeface="Inter"/>
                <a:cs typeface="Inter"/>
                <a:sym typeface="Inter"/>
              </a:defRPr>
            </a:lvl6pPr>
            <a:lvl7pPr marL="3200400" marR="0" lvl="6" indent="-355600" algn="l">
              <a:spcBef>
                <a:spcPts val="400"/>
              </a:spcBef>
              <a:spcAft>
                <a:spcPts val="0"/>
              </a:spcAft>
              <a:buSzPts val="2000"/>
              <a:buFont typeface="Inter"/>
              <a:buChar char="•"/>
              <a:defRPr sz="2000" i="0" u="none" strike="noStrike" cap="none">
                <a:latin typeface="Inter"/>
                <a:ea typeface="Inter"/>
                <a:cs typeface="Inter"/>
                <a:sym typeface="Inter"/>
              </a:defRPr>
            </a:lvl7pPr>
            <a:lvl8pPr marL="3657600" marR="0" lvl="7" indent="-355600" algn="l">
              <a:spcBef>
                <a:spcPts val="400"/>
              </a:spcBef>
              <a:spcAft>
                <a:spcPts val="0"/>
              </a:spcAft>
              <a:buSzPts val="2000"/>
              <a:buFont typeface="Inter"/>
              <a:buChar char="•"/>
              <a:defRPr sz="2000" i="0" u="none" strike="noStrike" cap="none">
                <a:latin typeface="Inter"/>
                <a:ea typeface="Inter"/>
                <a:cs typeface="Inter"/>
                <a:sym typeface="Inter"/>
              </a:defRPr>
            </a:lvl8pPr>
            <a:lvl9pPr marL="4114800" marR="0" lvl="8" indent="-355600" algn="l">
              <a:spcBef>
                <a:spcPts val="400"/>
              </a:spcBef>
              <a:spcAft>
                <a:spcPts val="0"/>
              </a:spcAft>
              <a:buSzPts val="2000"/>
              <a:buFont typeface="Inter"/>
              <a:buChar char="•"/>
              <a:defRPr sz="2000" i="0" u="none" strike="noStrike" cap="none">
                <a:latin typeface="Inter"/>
                <a:ea typeface="Inter"/>
                <a:cs typeface="Inter"/>
                <a:sym typeface="Int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chemeClr val="dk1"/>
        </a:solidFill>
        <a:effectLst/>
      </p:bgPr>
    </p:bg>
    <p:spTree>
      <p:nvGrpSpPr>
        <p:cNvPr id="1" name="Shape 64"/>
        <p:cNvGrpSpPr/>
        <p:nvPr/>
      </p:nvGrpSpPr>
      <p:grpSpPr>
        <a:xfrm>
          <a:off x="0" y="0"/>
          <a:ext cx="0" cy="0"/>
          <a:chOff x="0" y="0"/>
          <a:chExt cx="0" cy="0"/>
        </a:xfrm>
      </p:grpSpPr>
      <p:grpSp>
        <p:nvGrpSpPr>
          <p:cNvPr id="65" name="Google Shape;65;p11"/>
          <p:cNvGrpSpPr/>
          <p:nvPr/>
        </p:nvGrpSpPr>
        <p:grpSpPr>
          <a:xfrm>
            <a:off x="0" y="-717109"/>
            <a:ext cx="1029933" cy="11004083"/>
            <a:chOff x="0" y="-47625"/>
            <a:chExt cx="68400" cy="730809"/>
          </a:xfrm>
        </p:grpSpPr>
        <p:sp>
          <p:nvSpPr>
            <p:cNvPr id="66" name="Google Shape;66;p11"/>
            <p:cNvSpPr/>
            <p:nvPr/>
          </p:nvSpPr>
          <p:spPr>
            <a:xfrm>
              <a:off x="0" y="0"/>
              <a:ext cx="68318" cy="683184"/>
            </a:xfrm>
            <a:custGeom>
              <a:avLst/>
              <a:gdLst/>
              <a:ahLst/>
              <a:cxnLst/>
              <a:rect l="l" t="t" r="r" b="b"/>
              <a:pathLst>
                <a:path w="68318" h="683184" extrusionOk="0">
                  <a:moveTo>
                    <a:pt x="0" y="0"/>
                  </a:moveTo>
                  <a:lnTo>
                    <a:pt x="68318" y="0"/>
                  </a:lnTo>
                  <a:lnTo>
                    <a:pt x="68318" y="683184"/>
                  </a:lnTo>
                  <a:lnTo>
                    <a:pt x="0" y="683184"/>
                  </a:lnTo>
                  <a:close/>
                </a:path>
              </a:pathLst>
            </a:custGeom>
            <a:gradFill>
              <a:gsLst>
                <a:gs pos="0">
                  <a:srgbClr val="C6DB63"/>
                </a:gs>
                <a:gs pos="50000">
                  <a:srgbClr val="FBFFE7"/>
                </a:gs>
                <a:gs pos="100000">
                  <a:srgbClr val="B7D0DD"/>
                </a:gs>
              </a:gsLst>
              <a:lin ang="5400012" scaled="0"/>
            </a:gradFill>
            <a:ln>
              <a:noFill/>
            </a:ln>
          </p:spPr>
        </p:sp>
        <p:sp>
          <p:nvSpPr>
            <p:cNvPr id="67" name="Google Shape;67;p11"/>
            <p:cNvSpPr txBox="1"/>
            <p:nvPr/>
          </p:nvSpPr>
          <p:spPr>
            <a:xfrm>
              <a:off x="0" y="-47625"/>
              <a:ext cx="68400" cy="7308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8" name="Google Shape;68;p11"/>
          <p:cNvSpPr>
            <a:spLocks noGrp="1"/>
          </p:cNvSpPr>
          <p:nvPr>
            <p:ph type="pic" idx="2"/>
          </p:nvPr>
        </p:nvSpPr>
        <p:spPr>
          <a:xfrm>
            <a:off x="1029925" y="4433100"/>
            <a:ext cx="17258100" cy="5853900"/>
          </a:xfrm>
          <a:prstGeom prst="rect">
            <a:avLst/>
          </a:prstGeom>
          <a:noFill/>
          <a:ln>
            <a:noFill/>
          </a:ln>
        </p:spPr>
      </p:sp>
      <p:sp>
        <p:nvSpPr>
          <p:cNvPr id="69" name="Google Shape;69;p11"/>
          <p:cNvSpPr txBox="1">
            <a:spLocks noGrp="1"/>
          </p:cNvSpPr>
          <p:nvPr>
            <p:ph type="title"/>
          </p:nvPr>
        </p:nvSpPr>
        <p:spPr>
          <a:xfrm>
            <a:off x="1743100" y="963325"/>
            <a:ext cx="5293500" cy="2796300"/>
          </a:xfrm>
          <a:prstGeom prst="rect">
            <a:avLst/>
          </a:prstGeom>
          <a:noFill/>
          <a:ln>
            <a:noFill/>
          </a:ln>
        </p:spPr>
        <p:txBody>
          <a:bodyPr spcFirstLastPara="1" wrap="square" lIns="91425" tIns="45700" rIns="91425" bIns="45700" anchor="t" anchorCtr="0">
            <a:spAutoFit/>
          </a:bodyPr>
          <a:lstStyle>
            <a:lvl1pPr marR="0" lvl="0">
              <a:lnSpc>
                <a:spcPct val="80000"/>
              </a:lnSpc>
              <a:spcBef>
                <a:spcPts val="0"/>
              </a:spcBef>
              <a:spcAft>
                <a:spcPts val="0"/>
              </a:spcAft>
              <a:buClr>
                <a:schemeClr val="lt1"/>
              </a:buClr>
              <a:buSzPts val="6000"/>
              <a:buFont typeface="Raleway"/>
              <a:buNone/>
              <a:defRPr sz="6000" i="0" u="none" strike="noStrike" cap="none">
                <a:solidFill>
                  <a:schemeClr val="lt1"/>
                </a:solidFill>
                <a:latin typeface="Raleway"/>
                <a:ea typeface="Raleway"/>
                <a:cs typeface="Raleway"/>
                <a:sym typeface="Raleway"/>
              </a:defRPr>
            </a:lvl1pPr>
            <a:lvl2pPr lvl="1" algn="ctr">
              <a:lnSpc>
                <a:spcPct val="80000"/>
              </a:lnSpc>
              <a:spcBef>
                <a:spcPts val="0"/>
              </a:spcBef>
              <a:spcAft>
                <a:spcPts val="0"/>
              </a:spcAft>
              <a:buClr>
                <a:schemeClr val="lt1"/>
              </a:buClr>
              <a:buSzPts val="1400"/>
              <a:buNone/>
              <a:defRPr sz="1800">
                <a:solidFill>
                  <a:schemeClr val="lt1"/>
                </a:solidFill>
              </a:defRPr>
            </a:lvl2pPr>
            <a:lvl3pPr lvl="2" algn="ctr">
              <a:lnSpc>
                <a:spcPct val="80000"/>
              </a:lnSpc>
              <a:spcBef>
                <a:spcPts val="0"/>
              </a:spcBef>
              <a:spcAft>
                <a:spcPts val="0"/>
              </a:spcAft>
              <a:buClr>
                <a:schemeClr val="lt1"/>
              </a:buClr>
              <a:buSzPts val="1400"/>
              <a:buNone/>
              <a:defRPr sz="1800">
                <a:solidFill>
                  <a:schemeClr val="lt1"/>
                </a:solidFill>
              </a:defRPr>
            </a:lvl3pPr>
            <a:lvl4pPr lvl="3" algn="ctr">
              <a:lnSpc>
                <a:spcPct val="80000"/>
              </a:lnSpc>
              <a:spcBef>
                <a:spcPts val="0"/>
              </a:spcBef>
              <a:spcAft>
                <a:spcPts val="0"/>
              </a:spcAft>
              <a:buClr>
                <a:schemeClr val="lt1"/>
              </a:buClr>
              <a:buSzPts val="1400"/>
              <a:buNone/>
              <a:defRPr sz="1800">
                <a:solidFill>
                  <a:schemeClr val="lt1"/>
                </a:solidFill>
              </a:defRPr>
            </a:lvl4pPr>
            <a:lvl5pPr lvl="4" algn="ctr">
              <a:lnSpc>
                <a:spcPct val="80000"/>
              </a:lnSpc>
              <a:spcBef>
                <a:spcPts val="0"/>
              </a:spcBef>
              <a:spcAft>
                <a:spcPts val="0"/>
              </a:spcAft>
              <a:buClr>
                <a:schemeClr val="lt1"/>
              </a:buClr>
              <a:buSzPts val="1400"/>
              <a:buNone/>
              <a:defRPr sz="1800">
                <a:solidFill>
                  <a:schemeClr val="lt1"/>
                </a:solidFill>
              </a:defRPr>
            </a:lvl5pPr>
            <a:lvl6pPr lvl="5" algn="ctr">
              <a:lnSpc>
                <a:spcPct val="80000"/>
              </a:lnSpc>
              <a:spcBef>
                <a:spcPts val="0"/>
              </a:spcBef>
              <a:spcAft>
                <a:spcPts val="0"/>
              </a:spcAft>
              <a:buClr>
                <a:schemeClr val="lt1"/>
              </a:buClr>
              <a:buSzPts val="1400"/>
              <a:buNone/>
              <a:defRPr sz="1800">
                <a:solidFill>
                  <a:schemeClr val="lt1"/>
                </a:solidFill>
              </a:defRPr>
            </a:lvl6pPr>
            <a:lvl7pPr lvl="6" algn="ctr">
              <a:lnSpc>
                <a:spcPct val="80000"/>
              </a:lnSpc>
              <a:spcBef>
                <a:spcPts val="0"/>
              </a:spcBef>
              <a:spcAft>
                <a:spcPts val="0"/>
              </a:spcAft>
              <a:buClr>
                <a:schemeClr val="lt1"/>
              </a:buClr>
              <a:buSzPts val="1400"/>
              <a:buNone/>
              <a:defRPr sz="1800">
                <a:solidFill>
                  <a:schemeClr val="lt1"/>
                </a:solidFill>
              </a:defRPr>
            </a:lvl7pPr>
            <a:lvl8pPr lvl="7" algn="ctr">
              <a:lnSpc>
                <a:spcPct val="80000"/>
              </a:lnSpc>
              <a:spcBef>
                <a:spcPts val="0"/>
              </a:spcBef>
              <a:spcAft>
                <a:spcPts val="0"/>
              </a:spcAft>
              <a:buClr>
                <a:schemeClr val="lt1"/>
              </a:buClr>
              <a:buSzPts val="1400"/>
              <a:buNone/>
              <a:defRPr sz="1800">
                <a:solidFill>
                  <a:schemeClr val="lt1"/>
                </a:solidFill>
              </a:defRPr>
            </a:lvl8pPr>
            <a:lvl9pPr lvl="8" algn="ctr">
              <a:lnSpc>
                <a:spcPct val="80000"/>
              </a:lnSpc>
              <a:spcBef>
                <a:spcPts val="0"/>
              </a:spcBef>
              <a:spcAft>
                <a:spcPts val="0"/>
              </a:spcAft>
              <a:buClr>
                <a:schemeClr val="lt1"/>
              </a:buClr>
              <a:buSzPts val="1400"/>
              <a:buNone/>
              <a:defRPr sz="1800">
                <a:solidFill>
                  <a:schemeClr val="lt1"/>
                </a:solidFill>
              </a:defRPr>
            </a:lvl9pPr>
          </a:lstStyle>
          <a:p>
            <a:endParaRPr/>
          </a:p>
        </p:txBody>
      </p:sp>
      <p:sp>
        <p:nvSpPr>
          <p:cNvPr id="70" name="Google Shape;70;p11"/>
          <p:cNvSpPr txBox="1">
            <a:spLocks noGrp="1"/>
          </p:cNvSpPr>
          <p:nvPr>
            <p:ph type="body" idx="1"/>
          </p:nvPr>
        </p:nvSpPr>
        <p:spPr>
          <a:xfrm>
            <a:off x="12482600" y="963325"/>
            <a:ext cx="5012400" cy="2796300"/>
          </a:xfrm>
          <a:prstGeom prst="rect">
            <a:avLst/>
          </a:prstGeom>
          <a:noFill/>
          <a:ln>
            <a:noFill/>
          </a:ln>
        </p:spPr>
        <p:txBody>
          <a:bodyPr spcFirstLastPara="1" wrap="square" lIns="91425" tIns="45700" rIns="91425" bIns="45700" anchor="t" anchorCtr="0">
            <a:normAutofit/>
          </a:bodyPr>
          <a:lstStyle>
            <a:lvl1pPr marL="457200" marR="0" lvl="0" indent="-355600" algn="l">
              <a:spcBef>
                <a:spcPts val="64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1pPr>
            <a:lvl2pPr marL="914400" marR="0" lvl="1" indent="-355600" algn="l">
              <a:spcBef>
                <a:spcPts val="56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2pPr>
            <a:lvl3pPr marL="1371600" marR="0" lvl="2" indent="-355600" algn="l">
              <a:spcBef>
                <a:spcPts val="48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3pPr>
            <a:lvl4pPr marL="1828800" marR="0" lvl="3"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4pPr>
            <a:lvl5pPr marL="2286000" marR="0" lvl="4"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5pPr>
            <a:lvl6pPr marL="2743200" marR="0" lvl="5"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6pPr>
            <a:lvl7pPr marL="3200400" marR="0" lvl="6"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7pPr>
            <a:lvl8pPr marL="3657600" marR="0" lvl="7"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8pPr>
            <a:lvl9pPr marL="4114800" marR="0" lvl="8" indent="-355600" algn="l">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84263"/>
            <a:ext cx="8229600" cy="1143000"/>
          </a:xfrm>
          <a:prstGeom prst="rect">
            <a:avLst/>
          </a:prstGeom>
          <a:noFill/>
          <a:ln>
            <a:noFill/>
          </a:ln>
        </p:spPr>
        <p:txBody>
          <a:bodyPr spcFirstLastPara="1" wrap="square" lIns="91425" tIns="45700" rIns="91425" bIns="45700" anchor="t" anchorCtr="0">
            <a:spAutoFit/>
          </a:bodyPr>
          <a:lstStyle>
            <a:lvl1pPr marR="0" lvl="0" rtl="0">
              <a:lnSpc>
                <a:spcPct val="80000"/>
              </a:lnSpc>
              <a:spcBef>
                <a:spcPts val="0"/>
              </a:spcBef>
              <a:spcAft>
                <a:spcPts val="0"/>
              </a:spcAft>
              <a:buClr>
                <a:schemeClr val="dk1"/>
              </a:buClr>
              <a:buSzPts val="6000"/>
              <a:buFont typeface="Raleway"/>
              <a:buNone/>
              <a:defRPr sz="6000" i="0" u="none" strike="noStrike" cap="none">
                <a:solidFill>
                  <a:schemeClr val="dk1"/>
                </a:solidFill>
                <a:latin typeface="Raleway"/>
                <a:ea typeface="Raleway"/>
                <a:cs typeface="Raleway"/>
                <a:sym typeface="Raleway"/>
              </a:defRPr>
            </a:lvl1pPr>
            <a:lvl2pPr lvl="1">
              <a:lnSpc>
                <a:spcPct val="80000"/>
              </a:lnSpc>
              <a:spcBef>
                <a:spcPts val="0"/>
              </a:spcBef>
              <a:spcAft>
                <a:spcPts val="0"/>
              </a:spcAft>
              <a:buSzPts val="1400"/>
              <a:buNone/>
              <a:defRPr sz="1800"/>
            </a:lvl2pPr>
            <a:lvl3pPr lvl="2">
              <a:lnSpc>
                <a:spcPct val="80000"/>
              </a:lnSpc>
              <a:spcBef>
                <a:spcPts val="0"/>
              </a:spcBef>
              <a:spcAft>
                <a:spcPts val="0"/>
              </a:spcAft>
              <a:buSzPts val="1400"/>
              <a:buNone/>
              <a:defRPr sz="1800"/>
            </a:lvl3pPr>
            <a:lvl4pPr lvl="3">
              <a:lnSpc>
                <a:spcPct val="80000"/>
              </a:lnSpc>
              <a:spcBef>
                <a:spcPts val="0"/>
              </a:spcBef>
              <a:spcAft>
                <a:spcPts val="0"/>
              </a:spcAft>
              <a:buSzPts val="1400"/>
              <a:buNone/>
              <a:defRPr sz="1800"/>
            </a:lvl4pPr>
            <a:lvl5pPr lvl="4">
              <a:lnSpc>
                <a:spcPct val="80000"/>
              </a:lnSpc>
              <a:spcBef>
                <a:spcPts val="0"/>
              </a:spcBef>
              <a:spcAft>
                <a:spcPts val="0"/>
              </a:spcAft>
              <a:buSzPts val="1400"/>
              <a:buNone/>
              <a:defRPr sz="1800"/>
            </a:lvl5pPr>
            <a:lvl6pPr lvl="5">
              <a:lnSpc>
                <a:spcPct val="80000"/>
              </a:lnSpc>
              <a:spcBef>
                <a:spcPts val="0"/>
              </a:spcBef>
              <a:spcAft>
                <a:spcPts val="0"/>
              </a:spcAft>
              <a:buSzPts val="1400"/>
              <a:buNone/>
              <a:defRPr sz="1800"/>
            </a:lvl6pPr>
            <a:lvl7pPr lvl="6">
              <a:lnSpc>
                <a:spcPct val="80000"/>
              </a:lnSpc>
              <a:spcBef>
                <a:spcPts val="0"/>
              </a:spcBef>
              <a:spcAft>
                <a:spcPts val="0"/>
              </a:spcAft>
              <a:buSzPts val="1400"/>
              <a:buNone/>
              <a:defRPr sz="1800"/>
            </a:lvl7pPr>
            <a:lvl8pPr lvl="7">
              <a:lnSpc>
                <a:spcPct val="80000"/>
              </a:lnSpc>
              <a:spcBef>
                <a:spcPts val="0"/>
              </a:spcBef>
              <a:spcAft>
                <a:spcPts val="0"/>
              </a:spcAft>
              <a:buSzPts val="1400"/>
              <a:buNone/>
              <a:defRPr sz="1800"/>
            </a:lvl8pPr>
            <a:lvl9pPr lvl="8">
              <a:lnSpc>
                <a:spcPct val="80000"/>
              </a:lnSpc>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2880450"/>
            <a:ext cx="8229600" cy="4526100"/>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640"/>
              </a:spcBef>
              <a:spcAft>
                <a:spcPts val="0"/>
              </a:spcAft>
              <a:buClr>
                <a:schemeClr val="dk1"/>
              </a:buClr>
              <a:buSzPts val="2000"/>
              <a:buFont typeface="Inter"/>
              <a:buChar char="•"/>
              <a:defRPr sz="2000" i="0" u="none" strike="noStrike" cap="none">
                <a:solidFill>
                  <a:schemeClr val="dk1"/>
                </a:solidFill>
                <a:latin typeface="Inter"/>
                <a:ea typeface="Inter"/>
                <a:cs typeface="Inter"/>
                <a:sym typeface="Inter"/>
              </a:defRPr>
            </a:lvl1pPr>
            <a:lvl2pPr marL="914400" marR="0" lvl="1" indent="-355600" algn="l" rtl="0">
              <a:spcBef>
                <a:spcPts val="560"/>
              </a:spcBef>
              <a:spcAft>
                <a:spcPts val="0"/>
              </a:spcAft>
              <a:buClr>
                <a:schemeClr val="dk1"/>
              </a:buClr>
              <a:buSzPts val="2000"/>
              <a:buFont typeface="Inter"/>
              <a:buChar char="–"/>
              <a:defRPr sz="2000" i="0" u="none" strike="noStrike" cap="none">
                <a:solidFill>
                  <a:schemeClr val="dk1"/>
                </a:solidFill>
                <a:latin typeface="Inter"/>
                <a:ea typeface="Inter"/>
                <a:cs typeface="Inter"/>
                <a:sym typeface="Inter"/>
              </a:defRPr>
            </a:lvl2pPr>
            <a:lvl3pPr marL="1371600" marR="0" lvl="2" indent="-355600" algn="l" rtl="0">
              <a:spcBef>
                <a:spcPts val="480"/>
              </a:spcBef>
              <a:spcAft>
                <a:spcPts val="0"/>
              </a:spcAft>
              <a:buClr>
                <a:schemeClr val="dk1"/>
              </a:buClr>
              <a:buSzPts val="2000"/>
              <a:buFont typeface="Inter"/>
              <a:buChar char="•"/>
              <a:defRPr sz="2000" i="0" u="none" strike="noStrike" cap="none">
                <a:solidFill>
                  <a:schemeClr val="dk1"/>
                </a:solidFill>
                <a:latin typeface="Inter"/>
                <a:ea typeface="Inter"/>
                <a:cs typeface="Inter"/>
                <a:sym typeface="Inter"/>
              </a:defRPr>
            </a:lvl3pPr>
            <a:lvl4pPr marL="1828800" marR="0" lvl="3" indent="-355600" algn="l" rtl="0">
              <a:spcBef>
                <a:spcPts val="400"/>
              </a:spcBef>
              <a:spcAft>
                <a:spcPts val="0"/>
              </a:spcAft>
              <a:buClr>
                <a:schemeClr val="dk1"/>
              </a:buClr>
              <a:buSzPts val="2000"/>
              <a:buFont typeface="Inter"/>
              <a:buChar char="–"/>
              <a:defRPr sz="2000" i="0" u="none" strike="noStrike" cap="none">
                <a:solidFill>
                  <a:schemeClr val="dk1"/>
                </a:solidFill>
                <a:latin typeface="Inter"/>
                <a:ea typeface="Inter"/>
                <a:cs typeface="Inter"/>
                <a:sym typeface="Inter"/>
              </a:defRPr>
            </a:lvl4pPr>
            <a:lvl5pPr marL="2286000" marR="0" lvl="4" indent="-355600" algn="l" rtl="0">
              <a:spcBef>
                <a:spcPts val="400"/>
              </a:spcBef>
              <a:spcAft>
                <a:spcPts val="0"/>
              </a:spcAft>
              <a:buClr>
                <a:schemeClr val="dk1"/>
              </a:buClr>
              <a:buSzPts val="2000"/>
              <a:buFont typeface="Inter"/>
              <a:buChar char="»"/>
              <a:defRPr sz="2000" i="0" u="none" strike="noStrike" cap="none">
                <a:solidFill>
                  <a:schemeClr val="dk1"/>
                </a:solidFill>
                <a:latin typeface="Inter"/>
                <a:ea typeface="Inter"/>
                <a:cs typeface="Inter"/>
                <a:sym typeface="Inter"/>
              </a:defRPr>
            </a:lvl5pPr>
            <a:lvl6pPr marL="2743200" marR="0" lvl="5" indent="-355600" algn="l" rtl="0">
              <a:spcBef>
                <a:spcPts val="400"/>
              </a:spcBef>
              <a:spcAft>
                <a:spcPts val="0"/>
              </a:spcAft>
              <a:buClr>
                <a:schemeClr val="dk1"/>
              </a:buClr>
              <a:buSzPts val="2000"/>
              <a:buFont typeface="Inter"/>
              <a:buChar char="•"/>
              <a:defRPr sz="2000" i="0" u="none" strike="noStrike" cap="none">
                <a:solidFill>
                  <a:schemeClr val="dk1"/>
                </a:solidFill>
                <a:latin typeface="Inter"/>
                <a:ea typeface="Inter"/>
                <a:cs typeface="Inter"/>
                <a:sym typeface="Inter"/>
              </a:defRPr>
            </a:lvl6pPr>
            <a:lvl7pPr marL="3200400" marR="0" lvl="6" indent="-355600" algn="l" rtl="0">
              <a:spcBef>
                <a:spcPts val="400"/>
              </a:spcBef>
              <a:spcAft>
                <a:spcPts val="0"/>
              </a:spcAft>
              <a:buClr>
                <a:schemeClr val="dk1"/>
              </a:buClr>
              <a:buSzPts val="2000"/>
              <a:buFont typeface="Inter"/>
              <a:buChar char="•"/>
              <a:defRPr sz="2000" i="0" u="none" strike="noStrike" cap="none">
                <a:solidFill>
                  <a:schemeClr val="dk1"/>
                </a:solidFill>
                <a:latin typeface="Inter"/>
                <a:ea typeface="Inter"/>
                <a:cs typeface="Inter"/>
                <a:sym typeface="Inter"/>
              </a:defRPr>
            </a:lvl7pPr>
            <a:lvl8pPr marL="3657600" marR="0" lvl="7" indent="-355600" algn="l" rtl="0">
              <a:spcBef>
                <a:spcPts val="400"/>
              </a:spcBef>
              <a:spcAft>
                <a:spcPts val="0"/>
              </a:spcAft>
              <a:buClr>
                <a:schemeClr val="dk1"/>
              </a:buClr>
              <a:buSzPts val="2000"/>
              <a:buFont typeface="Inter"/>
              <a:buChar char="•"/>
              <a:defRPr sz="2000" i="0" u="none" strike="noStrike" cap="none">
                <a:solidFill>
                  <a:schemeClr val="dk1"/>
                </a:solidFill>
                <a:latin typeface="Inter"/>
                <a:ea typeface="Inter"/>
                <a:cs typeface="Inter"/>
                <a:sym typeface="Inter"/>
              </a:defRPr>
            </a:lvl8pPr>
            <a:lvl9pPr marL="4114800" marR="0" lvl="8" indent="-355600" algn="l" rtl="0">
              <a:spcBef>
                <a:spcPts val="400"/>
              </a:spcBef>
              <a:spcAft>
                <a:spcPts val="0"/>
              </a:spcAft>
              <a:buClr>
                <a:schemeClr val="dk1"/>
              </a:buClr>
              <a:buSzPts val="2000"/>
              <a:buFont typeface="Inter"/>
              <a:buChar char="•"/>
              <a:defRPr sz="2000" i="0" u="none" strike="noStrike" cap="none">
                <a:solidFill>
                  <a:schemeClr val="dk1"/>
                </a:solidFill>
                <a:latin typeface="Inter"/>
                <a:ea typeface="Inter"/>
                <a:cs typeface="Inter"/>
                <a:sym typeface="Inter"/>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p:nvPr/>
        </p:nvSpPr>
        <p:spPr>
          <a:xfrm>
            <a:off x="-88524" y="-8123981"/>
            <a:ext cx="18465048" cy="12019067"/>
          </a:xfrm>
          <a:custGeom>
            <a:avLst/>
            <a:gdLst/>
            <a:ahLst/>
            <a:cxnLst/>
            <a:rect l="l" t="t" r="r" b="b"/>
            <a:pathLst>
              <a:path w="18465048" h="12019067" extrusionOk="0">
                <a:moveTo>
                  <a:pt x="0" y="0"/>
                </a:moveTo>
                <a:lnTo>
                  <a:pt x="18465048" y="0"/>
                </a:lnTo>
                <a:lnTo>
                  <a:pt x="18465048" y="12019068"/>
                </a:lnTo>
                <a:lnTo>
                  <a:pt x="0" y="12019068"/>
                </a:lnTo>
                <a:lnTo>
                  <a:pt x="0" y="0"/>
                </a:lnTo>
                <a:close/>
              </a:path>
            </a:pathLst>
          </a:custGeom>
          <a:blipFill rotWithShape="1">
            <a:blip r:embed="rId3">
              <a:alphaModFix/>
            </a:blip>
            <a:stretch>
              <a:fillRect/>
            </a:stretch>
          </a:blipFill>
          <a:ln>
            <a:noFill/>
          </a:ln>
        </p:spPr>
      </p:sp>
      <p:cxnSp>
        <p:nvCxnSpPr>
          <p:cNvPr id="76" name="Google Shape;76;p12"/>
          <p:cNvCxnSpPr/>
          <p:nvPr/>
        </p:nvCxnSpPr>
        <p:spPr>
          <a:xfrm>
            <a:off x="510540" y="6005611"/>
            <a:ext cx="16230600" cy="0"/>
          </a:xfrm>
          <a:prstGeom prst="straightConnector1">
            <a:avLst/>
          </a:prstGeom>
          <a:noFill/>
          <a:ln w="9525" cap="flat" cmpd="sng">
            <a:solidFill>
              <a:srgbClr val="000000"/>
            </a:solidFill>
            <a:prstDash val="solid"/>
            <a:round/>
            <a:headEnd type="none" w="sm" len="sm"/>
            <a:tailEnd type="none" w="sm" len="sm"/>
          </a:ln>
        </p:spPr>
      </p:cxnSp>
      <p:sp>
        <p:nvSpPr>
          <p:cNvPr id="77" name="Google Shape;77;p12"/>
          <p:cNvSpPr txBox="1"/>
          <p:nvPr/>
        </p:nvSpPr>
        <p:spPr>
          <a:xfrm>
            <a:off x="510540" y="3895086"/>
            <a:ext cx="16230600" cy="19236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2500" b="1" dirty="0">
                <a:latin typeface="Raleway"/>
                <a:sym typeface="Raleway"/>
              </a:rPr>
              <a:t>E-College Portal</a:t>
            </a:r>
            <a:endParaRPr b="1" dirty="0"/>
          </a:p>
        </p:txBody>
      </p:sp>
      <p:sp>
        <p:nvSpPr>
          <p:cNvPr id="3" name="TextBox 2">
            <a:extLst>
              <a:ext uri="{FF2B5EF4-FFF2-40B4-BE49-F238E27FC236}">
                <a16:creationId xmlns:a16="http://schemas.microsoft.com/office/drawing/2014/main" id="{5E4688C0-28ED-B8E2-A374-509A0F80F0EA}"/>
              </a:ext>
            </a:extLst>
          </p:cNvPr>
          <p:cNvSpPr txBox="1"/>
          <p:nvPr/>
        </p:nvSpPr>
        <p:spPr>
          <a:xfrm>
            <a:off x="8321040" y="6568440"/>
            <a:ext cx="9159240" cy="1323439"/>
          </a:xfrm>
          <a:prstGeom prst="rect">
            <a:avLst/>
          </a:prstGeom>
          <a:noFill/>
        </p:spPr>
        <p:txBody>
          <a:bodyPr wrap="square" rtlCol="0">
            <a:spAutoFit/>
          </a:bodyPr>
          <a:lstStyle/>
          <a:p>
            <a:r>
              <a:rPr lang="en-US" sz="2000" b="1" dirty="0"/>
              <a:t>SUSHANT VISHWAS DESHPANDE 		250243020023</a:t>
            </a:r>
          </a:p>
          <a:p>
            <a:r>
              <a:rPr lang="en-US" sz="2000" b="1" dirty="0"/>
              <a:t>ONKAR SHIVAJI LAVANGE			250243020049</a:t>
            </a:r>
          </a:p>
          <a:p>
            <a:r>
              <a:rPr lang="en-US" sz="2000" b="1" dirty="0"/>
              <a:t>RAJKUMAR  PRAJAPATI			250243020073</a:t>
            </a:r>
          </a:p>
          <a:p>
            <a:r>
              <a:rPr lang="en-US" sz="2000" b="1" dirty="0"/>
              <a:t>NUPUR VISHNU SIDDAM			250243020094</a:t>
            </a:r>
            <a:endParaRPr lang="en-IN" sz="2000" b="1" dirty="0"/>
          </a:p>
        </p:txBody>
      </p:sp>
      <p:sp>
        <p:nvSpPr>
          <p:cNvPr id="4" name="TextBox 3">
            <a:extLst>
              <a:ext uri="{FF2B5EF4-FFF2-40B4-BE49-F238E27FC236}">
                <a16:creationId xmlns:a16="http://schemas.microsoft.com/office/drawing/2014/main" id="{08507C9E-60B4-BDC3-AE48-64C37D0A966B}"/>
              </a:ext>
            </a:extLst>
          </p:cNvPr>
          <p:cNvSpPr txBox="1"/>
          <p:nvPr/>
        </p:nvSpPr>
        <p:spPr>
          <a:xfrm>
            <a:off x="1584960" y="6522273"/>
            <a:ext cx="3718560" cy="707886"/>
          </a:xfrm>
          <a:prstGeom prst="rect">
            <a:avLst/>
          </a:prstGeom>
          <a:noFill/>
        </p:spPr>
        <p:txBody>
          <a:bodyPr wrap="square" rtlCol="0">
            <a:spAutoFit/>
          </a:bodyPr>
          <a:lstStyle/>
          <a:p>
            <a:r>
              <a:rPr lang="en-US" sz="2000" b="1" dirty="0"/>
              <a:t>Guided By:</a:t>
            </a:r>
          </a:p>
          <a:p>
            <a:r>
              <a:rPr lang="en-US" sz="2000" b="1" dirty="0"/>
              <a:t>Bakul Joshi</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959E5-EFFE-7D3E-3654-430524A1638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F5358E-BDDA-BC43-F8AE-C92F98E73839}"/>
              </a:ext>
            </a:extLst>
          </p:cNvPr>
          <p:cNvSpPr txBox="1"/>
          <p:nvPr/>
        </p:nvSpPr>
        <p:spPr>
          <a:xfrm>
            <a:off x="441434" y="409903"/>
            <a:ext cx="10105697" cy="1246495"/>
          </a:xfrm>
          <a:prstGeom prst="rect">
            <a:avLst/>
          </a:prstGeom>
          <a:noFill/>
        </p:spPr>
        <p:txBody>
          <a:bodyPr wrap="square" rtlCol="0">
            <a:spAutoFit/>
          </a:bodyPr>
          <a:lstStyle/>
          <a:p>
            <a:r>
              <a:rPr lang="en-IN" sz="7500" b="1" dirty="0">
                <a:latin typeface="Raleway" pitchFamily="2" charset="0"/>
              </a:rPr>
              <a:t>Project Methodology</a:t>
            </a:r>
          </a:p>
        </p:txBody>
      </p:sp>
      <p:sp>
        <p:nvSpPr>
          <p:cNvPr id="3" name="TextBox 2">
            <a:extLst>
              <a:ext uri="{FF2B5EF4-FFF2-40B4-BE49-F238E27FC236}">
                <a16:creationId xmlns:a16="http://schemas.microsoft.com/office/drawing/2014/main" id="{DF033D5F-1DCB-4D5F-18B6-E71354CD05CB}"/>
              </a:ext>
            </a:extLst>
          </p:cNvPr>
          <p:cNvSpPr txBox="1"/>
          <p:nvPr/>
        </p:nvSpPr>
        <p:spPr>
          <a:xfrm>
            <a:off x="945932" y="1656398"/>
            <a:ext cx="16900634" cy="89562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mn-lt"/>
              </a:rPr>
              <a:t>1.Requirement Analysis</a:t>
            </a: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mn-lt"/>
              </a:rPr>
              <a:t>BRS (Business Requirement Spec)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mn-lt"/>
              </a:rPr>
              <a:t>SRS (Software Requirement Spec)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mn-lt"/>
              </a:rPr>
              <a:t>Use Case diagrams (Student, Staff, Admin)</a:t>
            </a:r>
            <a:endParaRPr lang="en-US" altLang="en-US" sz="3200" dirty="0">
              <a:solidFill>
                <a:schemeClr val="tx1"/>
              </a:solidFill>
              <a:latin typeface="+mn-l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mn-lt"/>
              </a:rPr>
              <a:t>2.ER Diagram &amp; DB Schema Design</a:t>
            </a: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mn-lt"/>
              </a:rPr>
              <a:t>Define tables like </a:t>
            </a:r>
            <a:r>
              <a:rPr kumimoji="0" lang="en-US" altLang="en-US" sz="3200" b="0" i="0" u="none" strike="noStrike" cap="none" normalizeH="0" baseline="0" dirty="0" err="1">
                <a:ln>
                  <a:noFill/>
                </a:ln>
                <a:solidFill>
                  <a:schemeClr val="tx1"/>
                </a:solidFill>
                <a:effectLst/>
                <a:latin typeface="+mn-lt"/>
              </a:rPr>
              <a:t>Student,Staff,Course,Event,Announcement</a:t>
            </a:r>
            <a:r>
              <a:rPr kumimoji="0" lang="en-US" altLang="en-US" sz="3200" b="0" i="0" u="none" strike="noStrike" cap="none" normalizeH="0" baseline="0" dirty="0">
                <a:ln>
                  <a:noFill/>
                </a:ln>
                <a:solidFill>
                  <a:schemeClr val="tx1"/>
                </a:solidFill>
                <a:effectLst/>
                <a:latin typeface="+mn-lt"/>
              </a:rPr>
              <a:t>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mn-lt"/>
              </a:rPr>
              <a:t>Normalize and define relationships (FKs for mapping)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mn-lt"/>
              </a:rPr>
              <a:t>3.Microservice Planning &amp; Repository Setup</a:t>
            </a: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mn-lt"/>
              </a:rPr>
              <a:t>Finalize services: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3200" b="1" dirty="0">
                <a:solidFill>
                  <a:schemeClr val="tx1"/>
                </a:solidFill>
                <a:latin typeface="+mn-lt"/>
              </a:rPr>
              <a:t>Login/Register Microservice(Spring Boot)</a:t>
            </a:r>
          </a:p>
          <a:p>
            <a:pPr marL="457200" lvl="1" eaLnBrk="0" fontAlgn="base" hangingPunct="0">
              <a:spcBef>
                <a:spcPct val="0"/>
              </a:spcBef>
              <a:spcAft>
                <a:spcPct val="0"/>
              </a:spcAft>
              <a:buClrTx/>
              <a:buFontTx/>
              <a:buChar char="•"/>
            </a:pPr>
            <a:r>
              <a:rPr lang="en-US" altLang="en-US" sz="3200" b="1" dirty="0">
                <a:solidFill>
                  <a:schemeClr val="tx1"/>
                </a:solidFill>
              </a:rPr>
              <a:t>Student Microservice (Spring Boot)</a:t>
            </a:r>
            <a:endParaRPr kumimoji="0" lang="en-US" altLang="en-US" sz="3200"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3200" b="1" dirty="0">
                <a:solidFill>
                  <a:schemeClr val="tx1"/>
                </a:solidFill>
                <a:latin typeface="+mn-lt"/>
              </a:rPr>
              <a:t>Staff </a:t>
            </a:r>
            <a:r>
              <a:rPr kumimoji="0" lang="en-US" altLang="en-US" sz="3200" b="1" i="0" u="none" strike="noStrike" cap="none" normalizeH="0" baseline="0" dirty="0">
                <a:ln>
                  <a:noFill/>
                </a:ln>
                <a:solidFill>
                  <a:schemeClr val="tx1"/>
                </a:solidFill>
                <a:effectLst/>
                <a:latin typeface="+mn-lt"/>
              </a:rPr>
              <a:t>Microservice (Spring Boot)</a:t>
            </a:r>
          </a:p>
          <a:p>
            <a:pPr marL="457200" lvl="1" eaLnBrk="0" fontAlgn="base" hangingPunct="0">
              <a:spcBef>
                <a:spcPct val="0"/>
              </a:spcBef>
              <a:spcAft>
                <a:spcPct val="0"/>
              </a:spcAft>
              <a:buClrTx/>
              <a:buFontTx/>
              <a:buChar char="•"/>
            </a:pPr>
            <a:r>
              <a:rPr lang="en-US" altLang="en-US" sz="3200" b="1" dirty="0">
                <a:solidFill>
                  <a:schemeClr val="tx1"/>
                </a:solidFill>
              </a:rPr>
              <a:t>Admin Microservice (.NET)</a:t>
            </a: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mn-lt"/>
              </a:rPr>
              <a:t>Set up separate GitHub repos or module folders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endParaRPr lang="en-US" altLang="en-US" sz="3200" dirty="0">
              <a:solidFill>
                <a:schemeClr val="tx1"/>
              </a:solidFill>
              <a:latin typeface="+mn-lt"/>
            </a:endParaRPr>
          </a:p>
        </p:txBody>
      </p:sp>
    </p:spTree>
    <p:extLst>
      <p:ext uri="{BB962C8B-B14F-4D97-AF65-F5344CB8AC3E}">
        <p14:creationId xmlns:p14="http://schemas.microsoft.com/office/powerpoint/2010/main" val="1214155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1BF8A-2E4B-7712-C9E8-35519E39EB87}"/>
              </a:ext>
            </a:extLst>
          </p:cNvPr>
          <p:cNvSpPr txBox="1"/>
          <p:nvPr/>
        </p:nvSpPr>
        <p:spPr>
          <a:xfrm>
            <a:off x="441434" y="409903"/>
            <a:ext cx="10105697" cy="1246495"/>
          </a:xfrm>
          <a:prstGeom prst="rect">
            <a:avLst/>
          </a:prstGeom>
          <a:noFill/>
        </p:spPr>
        <p:txBody>
          <a:bodyPr wrap="square" rtlCol="0">
            <a:spAutoFit/>
          </a:bodyPr>
          <a:lstStyle/>
          <a:p>
            <a:r>
              <a:rPr lang="en-IN" sz="7500" b="1" dirty="0">
                <a:latin typeface="Raleway" pitchFamily="2" charset="0"/>
              </a:rPr>
              <a:t>Future Scope</a:t>
            </a:r>
          </a:p>
        </p:txBody>
      </p:sp>
      <p:sp>
        <p:nvSpPr>
          <p:cNvPr id="3" name="TextBox 2">
            <a:extLst>
              <a:ext uri="{FF2B5EF4-FFF2-40B4-BE49-F238E27FC236}">
                <a16:creationId xmlns:a16="http://schemas.microsoft.com/office/drawing/2014/main" id="{43E102F7-87F6-D7B7-8ADD-744FA3A2A137}"/>
              </a:ext>
            </a:extLst>
          </p:cNvPr>
          <p:cNvSpPr txBox="1"/>
          <p:nvPr/>
        </p:nvSpPr>
        <p:spPr>
          <a:xfrm>
            <a:off x="945932" y="1656398"/>
            <a:ext cx="16900634" cy="50167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mn-lt"/>
              </a:rPr>
              <a:t>1.Mobile App Development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i="0" u="none" strike="noStrike" cap="none" normalizeH="0" baseline="0" dirty="0">
                <a:ln>
                  <a:noFill/>
                </a:ln>
                <a:solidFill>
                  <a:schemeClr val="tx1"/>
                </a:solidFill>
                <a:effectLst/>
                <a:latin typeface="+mn-lt"/>
              </a:rPr>
              <a:t>Native Android apps with offline access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lang="en-US" altLang="en-US" sz="3200" b="1" dirty="0">
                <a:solidFill>
                  <a:schemeClr val="tx1"/>
                </a:solidFill>
                <a:latin typeface="+mn-lt"/>
              </a:rPr>
              <a:t>2</a:t>
            </a:r>
            <a:r>
              <a:rPr kumimoji="0" lang="en-US" altLang="en-US" sz="3200" b="1" i="0" u="none" strike="noStrike" cap="none" normalizeH="0" baseline="0" dirty="0">
                <a:ln>
                  <a:noFill/>
                </a:ln>
                <a:solidFill>
                  <a:schemeClr val="tx1"/>
                </a:solidFill>
                <a:effectLst/>
                <a:latin typeface="+mn-lt"/>
              </a:rPr>
              <a:t>.Chatbot Integration</a:t>
            </a:r>
          </a:p>
          <a:p>
            <a:pPr marL="0" marR="0" lvl="0" indent="0" algn="l" defTabSz="914400" rtl="0" eaLnBrk="0" fontAlgn="base" latinLnBrk="0" hangingPunct="0">
              <a:lnSpc>
                <a:spcPct val="100000"/>
              </a:lnSpc>
              <a:spcBef>
                <a:spcPct val="0"/>
              </a:spcBef>
              <a:spcAft>
                <a:spcPct val="0"/>
              </a:spcAft>
              <a:buClrTx/>
              <a:buSzTx/>
              <a:tabLst/>
            </a:pPr>
            <a:r>
              <a:rPr lang="en-US" altLang="en-US" sz="3200" dirty="0">
                <a:solidFill>
                  <a:schemeClr val="tx1"/>
                </a:solidFill>
                <a:latin typeface="+mn-lt"/>
              </a:rPr>
              <a:t>AI based assistant for instant response to queries.</a:t>
            </a:r>
          </a:p>
          <a:p>
            <a:pPr marL="0" marR="0" lvl="0" indent="0" algn="l" defTabSz="914400" rtl="0" eaLnBrk="0" fontAlgn="base" latinLnBrk="0" hangingPunct="0">
              <a:lnSpc>
                <a:spcPct val="100000"/>
              </a:lnSpc>
              <a:spcBef>
                <a:spcPct val="0"/>
              </a:spcBef>
              <a:spcAft>
                <a:spcPct val="0"/>
              </a:spcAft>
              <a:buClrTx/>
              <a:buSzTx/>
              <a:tabLst/>
            </a:pPr>
            <a:endParaRPr lang="en-US" altLang="en-US" sz="3200" dirty="0">
              <a:solidFill>
                <a:schemeClr val="tx1"/>
              </a:solidFill>
              <a:latin typeface="+mn-lt"/>
            </a:endParaRPr>
          </a:p>
          <a:p>
            <a:pPr marL="0" marR="0" lvl="0" indent="0" algn="l" defTabSz="914400" rtl="0" eaLnBrk="0" fontAlgn="base" latinLnBrk="0" hangingPunct="0">
              <a:lnSpc>
                <a:spcPct val="100000"/>
              </a:lnSpc>
              <a:spcBef>
                <a:spcPct val="0"/>
              </a:spcBef>
              <a:spcAft>
                <a:spcPct val="0"/>
              </a:spcAft>
              <a:buClrTx/>
              <a:buSzTx/>
              <a:tabLst/>
            </a:pPr>
            <a:r>
              <a:rPr lang="en-US" altLang="en-US" sz="3200" b="1" dirty="0">
                <a:solidFill>
                  <a:schemeClr val="tx1"/>
                </a:solidFill>
                <a:latin typeface="+mn-lt"/>
              </a:rPr>
              <a:t>3. Alumni Networking Portal</a:t>
            </a:r>
          </a:p>
          <a:p>
            <a:pPr marL="0" marR="0" lvl="0" indent="0" algn="l" defTabSz="914400" rtl="0" eaLnBrk="0" fontAlgn="base" latinLnBrk="0" hangingPunct="0">
              <a:lnSpc>
                <a:spcPct val="100000"/>
              </a:lnSpc>
              <a:spcBef>
                <a:spcPct val="0"/>
              </a:spcBef>
              <a:spcAft>
                <a:spcPct val="0"/>
              </a:spcAft>
              <a:buClrTx/>
              <a:buSzTx/>
              <a:tabLst/>
            </a:pPr>
            <a:r>
              <a:rPr lang="en-US" altLang="en-US" sz="3200" dirty="0">
                <a:solidFill>
                  <a:schemeClr val="tx1"/>
                </a:solidFill>
                <a:latin typeface="+mn-lt"/>
              </a:rPr>
              <a:t>Connect alumni with students for mentorship and opportunities.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endParaRPr lang="en-US" altLang="en-US" sz="3200" dirty="0">
              <a:solidFill>
                <a:schemeClr val="tx1"/>
              </a:solidFill>
              <a:latin typeface="+mn-lt"/>
            </a:endParaRPr>
          </a:p>
        </p:txBody>
      </p:sp>
    </p:spTree>
    <p:extLst>
      <p:ext uri="{BB962C8B-B14F-4D97-AF65-F5344CB8AC3E}">
        <p14:creationId xmlns:p14="http://schemas.microsoft.com/office/powerpoint/2010/main" val="2596667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0B11-DB0C-FA42-1BCE-95921BB45649}"/>
              </a:ext>
            </a:extLst>
          </p:cNvPr>
          <p:cNvSpPr>
            <a:spLocks noGrp="1"/>
          </p:cNvSpPr>
          <p:nvPr>
            <p:ph type="title"/>
          </p:nvPr>
        </p:nvSpPr>
        <p:spPr>
          <a:xfrm>
            <a:off x="632460" y="841400"/>
            <a:ext cx="16230600" cy="1296200"/>
          </a:xfrm>
        </p:spPr>
        <p:txBody>
          <a:bodyPr>
            <a:normAutofit/>
          </a:bodyPr>
          <a:lstStyle/>
          <a:p>
            <a:r>
              <a:rPr lang="en-US" sz="7500" b="1" dirty="0"/>
              <a:t>Conclusion</a:t>
            </a:r>
            <a:endParaRPr lang="en-IN" sz="7500" b="1" dirty="0"/>
          </a:p>
        </p:txBody>
      </p:sp>
      <p:sp>
        <p:nvSpPr>
          <p:cNvPr id="3" name="Title 2">
            <a:extLst>
              <a:ext uri="{FF2B5EF4-FFF2-40B4-BE49-F238E27FC236}">
                <a16:creationId xmlns:a16="http://schemas.microsoft.com/office/drawing/2014/main" id="{208E1BAF-242E-609F-6FDE-A2D99F72B4AD}"/>
              </a:ext>
            </a:extLst>
          </p:cNvPr>
          <p:cNvSpPr>
            <a:spLocks noGrp="1"/>
          </p:cNvSpPr>
          <p:nvPr>
            <p:ph type="title" idx="2"/>
          </p:nvPr>
        </p:nvSpPr>
        <p:spPr>
          <a:xfrm>
            <a:off x="1028700" y="2514600"/>
            <a:ext cx="14790420" cy="6931000"/>
          </a:xfrm>
        </p:spPr>
        <p:txBody>
          <a:bodyPr>
            <a:normAutofit/>
          </a:bodyPr>
          <a:lstStyle/>
          <a:p>
            <a:r>
              <a:rPr lang="en-US" sz="3200" dirty="0">
                <a:latin typeface="+mj-lt"/>
              </a:rPr>
              <a:t>  The E-College Portal streamlines academic and administrative processes through a centralized, user-friendly platform for students, staff, and administrators. With features like profile management, course registration, events, internships, and feedback, it enhances communication, accessibility, and efficiency, while its modular design ensures scalability for future enhancements.  </a:t>
            </a:r>
            <a:endParaRPr lang="en-IN" sz="3200" dirty="0">
              <a:latin typeface="+mj-lt"/>
            </a:endParaRPr>
          </a:p>
        </p:txBody>
      </p:sp>
    </p:spTree>
    <p:extLst>
      <p:ext uri="{BB962C8B-B14F-4D97-AF65-F5344CB8AC3E}">
        <p14:creationId xmlns:p14="http://schemas.microsoft.com/office/powerpoint/2010/main" val="3803676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CBFE-826B-AF91-8AD7-D90E0C00B083}"/>
              </a:ext>
            </a:extLst>
          </p:cNvPr>
          <p:cNvSpPr>
            <a:spLocks noGrp="1"/>
          </p:cNvSpPr>
          <p:nvPr>
            <p:ph type="title"/>
          </p:nvPr>
        </p:nvSpPr>
        <p:spPr>
          <a:xfrm>
            <a:off x="1673115" y="3788178"/>
            <a:ext cx="14941769" cy="3164415"/>
          </a:xfrm>
        </p:spPr>
        <p:txBody>
          <a:bodyPr>
            <a:normAutofit/>
          </a:bodyPr>
          <a:lstStyle/>
          <a:p>
            <a:r>
              <a:rPr lang="en-IN" sz="17500" b="1" i="1" dirty="0">
                <a:solidFill>
                  <a:schemeClr val="accent6">
                    <a:lumMod val="75000"/>
                  </a:schemeClr>
                </a:solidFill>
              </a:rPr>
              <a:t>THANK YOU!</a:t>
            </a:r>
          </a:p>
        </p:txBody>
      </p:sp>
    </p:spTree>
    <p:extLst>
      <p:ext uri="{BB962C8B-B14F-4D97-AF65-F5344CB8AC3E}">
        <p14:creationId xmlns:p14="http://schemas.microsoft.com/office/powerpoint/2010/main" val="87230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2DA769-C4F4-59BD-C2DB-827E940F8D6A}"/>
              </a:ext>
            </a:extLst>
          </p:cNvPr>
          <p:cNvSpPr>
            <a:spLocks noGrp="1"/>
          </p:cNvSpPr>
          <p:nvPr>
            <p:ph type="title" idx="2"/>
          </p:nvPr>
        </p:nvSpPr>
        <p:spPr>
          <a:xfrm>
            <a:off x="1028700" y="945931"/>
            <a:ext cx="15619686" cy="8499669"/>
          </a:xfrm>
        </p:spPr>
        <p:txBody>
          <a:bodyPr>
            <a:normAutofit/>
          </a:bodyPr>
          <a:lstStyle/>
          <a:p>
            <a:r>
              <a:rPr lang="en-US" sz="7500" b="1" dirty="0">
                <a:latin typeface="Raleway" pitchFamily="2" charset="0"/>
              </a:rPr>
              <a:t>E-College Portal – Your Digital Campus Companion</a:t>
            </a:r>
            <a:br>
              <a:rPr lang="en-US" sz="3200" b="1" dirty="0">
                <a:latin typeface="+mj-lt"/>
              </a:rPr>
            </a:br>
            <a:br>
              <a:rPr lang="en-US" sz="3200" dirty="0">
                <a:latin typeface="+mj-lt"/>
              </a:rPr>
            </a:br>
            <a:r>
              <a:rPr lang="en-US" sz="3200" b="1" dirty="0">
                <a:latin typeface="+mj-lt"/>
              </a:rPr>
              <a:t>Purpose:</a:t>
            </a:r>
            <a:br>
              <a:rPr lang="en-US" sz="3200" dirty="0">
                <a:latin typeface="+mj-lt"/>
              </a:rPr>
            </a:br>
            <a:r>
              <a:rPr lang="en-US" sz="3200" dirty="0">
                <a:latin typeface="+mj-lt"/>
              </a:rPr>
              <a:t>A one-stop online platform to manage academic &amp; administrative tasks effortlessly.</a:t>
            </a:r>
            <a:br>
              <a:rPr lang="en-US" sz="3200" dirty="0">
                <a:latin typeface="+mj-lt"/>
              </a:rPr>
            </a:br>
            <a:br>
              <a:rPr lang="en-US" sz="3200" dirty="0">
                <a:latin typeface="+mj-lt"/>
              </a:rPr>
            </a:br>
            <a:r>
              <a:rPr lang="en-US" sz="3200" b="1" dirty="0">
                <a:latin typeface="+mj-lt"/>
              </a:rPr>
              <a:t>Key Highlights:</a:t>
            </a:r>
            <a:br>
              <a:rPr lang="en-US" sz="3200" b="1" dirty="0">
                <a:latin typeface="+mj-lt"/>
              </a:rPr>
            </a:br>
            <a:br>
              <a:rPr lang="en-US" sz="3200" dirty="0">
                <a:latin typeface="+mj-lt"/>
              </a:rPr>
            </a:br>
            <a:r>
              <a:rPr lang="en-US" sz="3200" b="1" dirty="0">
                <a:latin typeface="+mj-lt"/>
              </a:rPr>
              <a:t>Centralized Access</a:t>
            </a:r>
            <a:r>
              <a:rPr lang="en-US" sz="3200" dirty="0">
                <a:latin typeface="+mj-lt"/>
              </a:rPr>
              <a:t> – Students, staff, and admins on a single platform.</a:t>
            </a:r>
            <a:br>
              <a:rPr lang="en-US" sz="3200" dirty="0">
                <a:latin typeface="+mj-lt"/>
              </a:rPr>
            </a:br>
            <a:r>
              <a:rPr lang="en-US" sz="3200" b="1" dirty="0">
                <a:latin typeface="+mj-lt"/>
              </a:rPr>
              <a:t>Efficient &amp; Paperless</a:t>
            </a:r>
            <a:r>
              <a:rPr lang="en-US" sz="3200" dirty="0">
                <a:latin typeface="+mj-lt"/>
              </a:rPr>
              <a:t> – Automates routine processes and reduces manual work.</a:t>
            </a:r>
            <a:br>
              <a:rPr lang="en-US" sz="3200" dirty="0">
                <a:latin typeface="+mj-lt"/>
              </a:rPr>
            </a:br>
            <a:r>
              <a:rPr lang="en-US" sz="3200" b="1" dirty="0">
                <a:latin typeface="+mj-lt"/>
              </a:rPr>
              <a:t>Anytime, Anywhere</a:t>
            </a:r>
            <a:r>
              <a:rPr lang="en-US" sz="3200" dirty="0">
                <a:latin typeface="+mj-lt"/>
              </a:rPr>
              <a:t> – 24/7 accessible for convenience and transparency.</a:t>
            </a:r>
            <a:br>
              <a:rPr lang="en-US" sz="3200" dirty="0">
                <a:latin typeface="+mj-lt"/>
              </a:rPr>
            </a:br>
            <a:endParaRPr lang="en-IN" sz="3200" dirty="0">
              <a:latin typeface="+mj-lt"/>
            </a:endParaRPr>
          </a:p>
        </p:txBody>
      </p:sp>
    </p:spTree>
    <p:extLst>
      <p:ext uri="{BB962C8B-B14F-4D97-AF65-F5344CB8AC3E}">
        <p14:creationId xmlns:p14="http://schemas.microsoft.com/office/powerpoint/2010/main" val="332840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1DA0-2ACA-BF4F-97DD-D09BA540C5B0}"/>
              </a:ext>
            </a:extLst>
          </p:cNvPr>
          <p:cNvSpPr>
            <a:spLocks noGrp="1"/>
          </p:cNvSpPr>
          <p:nvPr>
            <p:ph type="title"/>
          </p:nvPr>
        </p:nvSpPr>
        <p:spPr>
          <a:xfrm>
            <a:off x="666093" y="508951"/>
            <a:ext cx="12356224" cy="1650924"/>
          </a:xfrm>
        </p:spPr>
        <p:txBody>
          <a:bodyPr>
            <a:normAutofit/>
          </a:bodyPr>
          <a:lstStyle/>
          <a:p>
            <a:r>
              <a:rPr lang="en-IN" sz="7500" b="1" dirty="0"/>
              <a:t>Why E-College Portal</a:t>
            </a:r>
          </a:p>
        </p:txBody>
      </p:sp>
      <p:sp>
        <p:nvSpPr>
          <p:cNvPr id="4" name="Rectangle 1">
            <a:extLst>
              <a:ext uri="{FF2B5EF4-FFF2-40B4-BE49-F238E27FC236}">
                <a16:creationId xmlns:a16="http://schemas.microsoft.com/office/drawing/2014/main" id="{033DED98-49FA-A3EC-7413-D038784DE09F}"/>
              </a:ext>
            </a:extLst>
          </p:cNvPr>
          <p:cNvSpPr>
            <a:spLocks noGrp="1" noChangeArrowheads="1"/>
          </p:cNvSpPr>
          <p:nvPr>
            <p:ph type="title" idx="2"/>
          </p:nvPr>
        </p:nvSpPr>
        <p:spPr bwMode="auto">
          <a:xfrm>
            <a:off x="823749" y="1915573"/>
            <a:ext cx="1264000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One-stop platform for academic &amp; administrative services</a:t>
            </a: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Improves communication &amp; transparency</a:t>
            </a: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Accessible anytime, anywhere</a:t>
            </a: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User-friendly, paperless</a:t>
            </a: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buClrTx/>
              <a:buSzTx/>
              <a:buFontTx/>
              <a:buChar char="•"/>
            </a:pPr>
            <a:r>
              <a:rPr kumimoji="0" lang="en-US" altLang="en-US" sz="3200" b="0" i="0" u="none" strike="noStrike" cap="none" normalizeH="0" baseline="0" dirty="0">
                <a:ln>
                  <a:noFill/>
                </a:ln>
                <a:solidFill>
                  <a:schemeClr val="tx1"/>
                </a:solidFill>
                <a:effectLst/>
                <a:latin typeface="Arial" panose="020B0604020202020204" pitchFamily="34" charset="0"/>
              </a:rPr>
              <a:t>Centralizes study materials, announcements &amp; events</a:t>
            </a:r>
            <a:br>
              <a:rPr lang="en-US" altLang="en-US" sz="3200" dirty="0">
                <a:solidFill>
                  <a:schemeClr val="tx1"/>
                </a:solidFill>
                <a:latin typeface="Arial" panose="020B0604020202020204" pitchFamily="34" charset="0"/>
              </a:rPr>
            </a:br>
            <a:br>
              <a:rPr lang="en-US" altLang="en-US" sz="3200" dirty="0">
                <a:solidFill>
                  <a:schemeClr val="tx1"/>
                </a:solidFill>
                <a:latin typeface="Arial" panose="020B0604020202020204" pitchFamily="34" charset="0"/>
              </a:rPr>
            </a:br>
            <a:r>
              <a:rPr lang="en-US" altLang="en-US" sz="3200" dirty="0">
                <a:solidFill>
                  <a:schemeClr val="tx1"/>
                </a:solidFill>
                <a:latin typeface="Arial" panose="020B0604020202020204" pitchFamily="34" charset="0"/>
              </a:rPr>
              <a:t>Saves time through automation</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820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p:nvPr/>
        </p:nvSpPr>
        <p:spPr>
          <a:xfrm rot="5400000">
            <a:off x="2690431" y="-5227008"/>
            <a:ext cx="13296576" cy="20370799"/>
          </a:xfrm>
          <a:custGeom>
            <a:avLst/>
            <a:gdLst/>
            <a:ahLst/>
            <a:cxnLst/>
            <a:rect l="l" t="t" r="r" b="b"/>
            <a:pathLst>
              <a:path w="13296576" h="20370799" extrusionOk="0">
                <a:moveTo>
                  <a:pt x="0" y="0"/>
                </a:moveTo>
                <a:lnTo>
                  <a:pt x="13296576" y="0"/>
                </a:lnTo>
                <a:lnTo>
                  <a:pt x="13296576" y="20370799"/>
                </a:lnTo>
                <a:lnTo>
                  <a:pt x="0" y="20370799"/>
                </a:lnTo>
                <a:lnTo>
                  <a:pt x="0" y="0"/>
                </a:lnTo>
                <a:close/>
              </a:path>
            </a:pathLst>
          </a:custGeom>
          <a:blipFill rotWithShape="1">
            <a:blip r:embed="rId3">
              <a:alphaModFix/>
            </a:blip>
            <a:stretch>
              <a:fillRect/>
            </a:stretch>
          </a:blipFill>
          <a:ln>
            <a:noFill/>
          </a:ln>
        </p:spPr>
        <p:txBody>
          <a:bodyPr/>
          <a:lstStyle/>
          <a:p>
            <a:r>
              <a:rPr lang="en-IN" dirty="0"/>
              <a:t>3</a:t>
            </a:r>
          </a:p>
        </p:txBody>
      </p:sp>
      <p:sp>
        <p:nvSpPr>
          <p:cNvPr id="127" name="Google Shape;127;p16"/>
          <p:cNvSpPr txBox="1"/>
          <p:nvPr/>
        </p:nvSpPr>
        <p:spPr>
          <a:xfrm>
            <a:off x="0" y="226113"/>
            <a:ext cx="11654913" cy="92333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7500" b="1" dirty="0">
                <a:latin typeface="Raleway"/>
                <a:sym typeface="Raleway"/>
              </a:rPr>
              <a:t>Project Overview</a:t>
            </a:r>
            <a:endParaRPr sz="7500" b="1" dirty="0"/>
          </a:p>
        </p:txBody>
      </p:sp>
      <p:sp>
        <p:nvSpPr>
          <p:cNvPr id="128" name="Google Shape;128;p16"/>
          <p:cNvSpPr txBox="1"/>
          <p:nvPr/>
        </p:nvSpPr>
        <p:spPr>
          <a:xfrm>
            <a:off x="807474" y="1415845"/>
            <a:ext cx="17082320" cy="3939540"/>
          </a:xfrm>
          <a:prstGeom prst="rect">
            <a:avLst/>
          </a:prstGeom>
          <a:noFill/>
          <a:ln>
            <a:noFill/>
          </a:ln>
        </p:spPr>
        <p:txBody>
          <a:bodyPr spcFirstLastPara="1" wrap="square" lIns="0" tIns="0" rIns="0" bIns="0" anchor="t" anchorCtr="0">
            <a:spAutoFit/>
          </a:bodyPr>
          <a:lstStyle/>
          <a:p>
            <a:pPr marL="457200" indent="-457200">
              <a:buFont typeface="Wingdings" panose="05000000000000000000" pitchFamily="2" charset="2"/>
              <a:buChar char="Ø"/>
            </a:pPr>
            <a:r>
              <a:rPr lang="en-US" sz="3200" dirty="0"/>
              <a:t>The E-College Portal is an integrated web application designed to digitize and streamline key academic and administrative functions in a college environment.</a:t>
            </a:r>
          </a:p>
          <a:p>
            <a:pPr marL="457200" indent="-457200">
              <a:buFont typeface="Wingdings" panose="05000000000000000000" pitchFamily="2" charset="2"/>
              <a:buChar char="Ø"/>
            </a:pPr>
            <a:r>
              <a:rPr lang="en-US" sz="3200" dirty="0"/>
              <a:t>Portal provides seamless access to academic resources, course management, events, internships, placements and feedback mechanisms for students, staff, and administrators.</a:t>
            </a:r>
          </a:p>
          <a:p>
            <a:pPr marL="457200" indent="-457200">
              <a:buFont typeface="Wingdings" panose="05000000000000000000" pitchFamily="2" charset="2"/>
              <a:buChar char="Ø"/>
            </a:pPr>
            <a:r>
              <a:rPr lang="en-US" sz="3200" dirty="0"/>
              <a:t>Staff can manage course content, events and announcements.</a:t>
            </a:r>
          </a:p>
          <a:p>
            <a:pPr marL="457200" indent="-457200">
              <a:buFont typeface="Wingdings" panose="05000000000000000000" pitchFamily="2" charset="2"/>
              <a:buChar char="Ø"/>
            </a:pPr>
            <a:r>
              <a:rPr lang="en-US" sz="3200" dirty="0"/>
              <a:t>Admin manages users, courses and feedback.</a:t>
            </a:r>
          </a:p>
          <a:p>
            <a:pPr marL="457200" indent="-457200">
              <a:buFont typeface="Wingdings" panose="05000000000000000000" pitchFamily="2" charset="2"/>
              <a:buChar char="Ø"/>
            </a:pPr>
            <a:r>
              <a:rPr lang="en-US" sz="3200" dirty="0"/>
              <a:t>Enhances communication, coordination, and operational efficiency in the academic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0"/>
          <p:cNvPicPr preferRelativeResize="0"/>
          <p:nvPr/>
        </p:nvPicPr>
        <p:blipFill rotWithShape="1">
          <a:blip r:embed="rId3">
            <a:alphaModFix/>
          </a:blip>
          <a:srcRect l="25255" t="17574" b="17574"/>
          <a:stretch/>
        </p:blipFill>
        <p:spPr>
          <a:xfrm>
            <a:off x="0" y="0"/>
            <a:ext cx="6666271" cy="10287002"/>
          </a:xfrm>
          <a:prstGeom prst="rect">
            <a:avLst/>
          </a:prstGeom>
          <a:noFill/>
          <a:ln>
            <a:noFill/>
          </a:ln>
        </p:spPr>
      </p:pic>
      <p:sp>
        <p:nvSpPr>
          <p:cNvPr id="185" name="Google Shape;185;p20"/>
          <p:cNvSpPr txBox="1"/>
          <p:nvPr/>
        </p:nvSpPr>
        <p:spPr>
          <a:xfrm>
            <a:off x="855280" y="3604617"/>
            <a:ext cx="5986954" cy="153888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0000" b="1" dirty="0">
                <a:latin typeface="Raleway"/>
                <a:sym typeface="Raleway"/>
              </a:rPr>
              <a:t>Users</a:t>
            </a:r>
            <a:endParaRPr sz="10000" b="1" dirty="0"/>
          </a:p>
        </p:txBody>
      </p:sp>
      <p:sp>
        <p:nvSpPr>
          <p:cNvPr id="186" name="Google Shape;186;p20"/>
          <p:cNvSpPr txBox="1"/>
          <p:nvPr/>
        </p:nvSpPr>
        <p:spPr>
          <a:xfrm>
            <a:off x="9556955" y="1607573"/>
            <a:ext cx="8347587" cy="424732"/>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endParaRPr sz="2400" dirty="0"/>
          </a:p>
        </p:txBody>
      </p:sp>
      <p:sp>
        <p:nvSpPr>
          <p:cNvPr id="8" name="TextBox 7">
            <a:extLst>
              <a:ext uri="{FF2B5EF4-FFF2-40B4-BE49-F238E27FC236}">
                <a16:creationId xmlns:a16="http://schemas.microsoft.com/office/drawing/2014/main" id="{746A118C-F289-2882-957C-E7D82FC8EA79}"/>
              </a:ext>
            </a:extLst>
          </p:cNvPr>
          <p:cNvSpPr txBox="1"/>
          <p:nvPr/>
        </p:nvSpPr>
        <p:spPr>
          <a:xfrm>
            <a:off x="8043403" y="1132653"/>
            <a:ext cx="7156655" cy="12034064"/>
          </a:xfrm>
          <a:prstGeom prst="rect">
            <a:avLst/>
          </a:prstGeom>
          <a:noFill/>
        </p:spPr>
        <p:txBody>
          <a:bodyPr wrap="square" rtlCol="0">
            <a:spAutoFit/>
          </a:bodyPr>
          <a:lstStyle/>
          <a:p>
            <a:pPr marL="342900" indent="-342900">
              <a:buFont typeface="Arial" panose="020B0604020202020204" pitchFamily="34" charset="0"/>
              <a:buChar char="•"/>
            </a:pPr>
            <a:r>
              <a:rPr lang="en-IN" sz="3200" b="1" dirty="0"/>
              <a:t>Student</a:t>
            </a:r>
          </a:p>
          <a:p>
            <a:pPr lvl="2"/>
            <a:r>
              <a:rPr lang="en-US" sz="3200" dirty="0"/>
              <a:t>Primary beneficiaries of the portal. They are enrolled learners who use the system to manage their academic journey.</a:t>
            </a:r>
            <a:endParaRPr lang="en-IN" sz="3200" dirty="0"/>
          </a:p>
          <a:p>
            <a:pPr lvl="2"/>
            <a:endParaRPr lang="en-IN" sz="3200" dirty="0"/>
          </a:p>
          <a:p>
            <a:pPr marL="342900" indent="-342900">
              <a:buFont typeface="Arial" panose="020B0604020202020204" pitchFamily="34" charset="0"/>
              <a:buChar char="•"/>
            </a:pPr>
            <a:r>
              <a:rPr lang="en-US" sz="3200" b="1" dirty="0"/>
              <a:t>Staff</a:t>
            </a:r>
            <a:endParaRPr lang="en-US" sz="3200" dirty="0"/>
          </a:p>
          <a:p>
            <a:r>
              <a:rPr lang="en-US" sz="3200" dirty="0"/>
              <a:t>Faculty members and support staff responsible for delivering courses and managing academic activities.</a:t>
            </a:r>
          </a:p>
          <a:p>
            <a:endParaRPr lang="en-US" sz="3200" dirty="0"/>
          </a:p>
          <a:p>
            <a:pPr marL="457200" indent="-457200">
              <a:buFont typeface="Arial" panose="020B0604020202020204" pitchFamily="34" charset="0"/>
              <a:buChar char="•"/>
            </a:pPr>
            <a:r>
              <a:rPr lang="en-US" sz="3200" b="1" dirty="0"/>
              <a:t>Admin</a:t>
            </a:r>
            <a:endParaRPr lang="en-US" sz="3200" dirty="0"/>
          </a:p>
          <a:p>
            <a:r>
              <a:rPr lang="en-US" sz="3200" dirty="0"/>
              <a:t>Management-level users who oversee the entire portal and ensure smooth functioning.</a:t>
            </a:r>
          </a:p>
          <a:p>
            <a:pPr lvl="2"/>
            <a:endParaRPr lang="en-IN" sz="3200" dirty="0"/>
          </a:p>
          <a:p>
            <a:pPr lvl="2"/>
            <a:endParaRPr lang="en-IN" sz="3200" dirty="0"/>
          </a:p>
          <a:p>
            <a:pPr lvl="2"/>
            <a:endParaRPr lang="en-IN" sz="3200" dirty="0"/>
          </a:p>
          <a:p>
            <a:pPr lvl="2"/>
            <a:endParaRPr lang="en-IN" sz="2500" dirty="0"/>
          </a:p>
          <a:p>
            <a:pPr lvl="2"/>
            <a:endParaRPr lang="en-IN" sz="2500" dirty="0"/>
          </a:p>
          <a:p>
            <a:pPr lvl="2"/>
            <a:endParaRPr lang="en-IN" sz="2500" dirty="0"/>
          </a:p>
          <a:p>
            <a:pPr lvl="2"/>
            <a:endParaRPr lang="en-IN" sz="2500" dirty="0"/>
          </a:p>
          <a:p>
            <a:pPr lvl="2"/>
            <a:endParaRPr lang="en-IN" sz="2500" dirty="0"/>
          </a:p>
          <a:p>
            <a:pPr lvl="2"/>
            <a:endParaRPr lang="en-IN" sz="2500" dirty="0"/>
          </a:p>
          <a:p>
            <a:pPr lvl="2"/>
            <a:endParaRPr lang="en-IN" sz="2500" dirty="0"/>
          </a:p>
          <a:p>
            <a:pPr lvl="2"/>
            <a:endParaRPr lang="en-IN"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4;p20">
            <a:extLst>
              <a:ext uri="{FF2B5EF4-FFF2-40B4-BE49-F238E27FC236}">
                <a16:creationId xmlns:a16="http://schemas.microsoft.com/office/drawing/2014/main" id="{7F860372-0B87-044C-AA43-3E8820777B1C}"/>
              </a:ext>
            </a:extLst>
          </p:cNvPr>
          <p:cNvPicPr preferRelativeResize="0"/>
          <p:nvPr/>
        </p:nvPicPr>
        <p:blipFill rotWithShape="1">
          <a:blip r:embed="rId2">
            <a:alphaModFix/>
          </a:blip>
          <a:srcRect l="25255" t="17574" b="17574"/>
          <a:stretch/>
        </p:blipFill>
        <p:spPr>
          <a:xfrm>
            <a:off x="0" y="0"/>
            <a:ext cx="10152993" cy="10287002"/>
          </a:xfrm>
          <a:prstGeom prst="rect">
            <a:avLst/>
          </a:prstGeom>
          <a:noFill/>
          <a:ln>
            <a:noFill/>
          </a:ln>
        </p:spPr>
      </p:pic>
      <p:sp>
        <p:nvSpPr>
          <p:cNvPr id="3" name="Google Shape;185;p20">
            <a:extLst>
              <a:ext uri="{FF2B5EF4-FFF2-40B4-BE49-F238E27FC236}">
                <a16:creationId xmlns:a16="http://schemas.microsoft.com/office/drawing/2014/main" id="{4A2C99F7-96B3-5E6C-6CBA-2B3585C0CE57}"/>
              </a:ext>
            </a:extLst>
          </p:cNvPr>
          <p:cNvSpPr txBox="1"/>
          <p:nvPr/>
        </p:nvSpPr>
        <p:spPr>
          <a:xfrm>
            <a:off x="339213" y="3716595"/>
            <a:ext cx="7742187" cy="153888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0000" b="1" dirty="0">
                <a:latin typeface="Raleway"/>
                <a:sym typeface="Raleway"/>
              </a:rPr>
              <a:t>Use Cases</a:t>
            </a:r>
            <a:endParaRPr sz="10000" b="1" dirty="0"/>
          </a:p>
        </p:txBody>
      </p:sp>
      <p:sp>
        <p:nvSpPr>
          <p:cNvPr id="4" name="Google Shape;186;p20">
            <a:extLst>
              <a:ext uri="{FF2B5EF4-FFF2-40B4-BE49-F238E27FC236}">
                <a16:creationId xmlns:a16="http://schemas.microsoft.com/office/drawing/2014/main" id="{C3D2A71C-D972-472E-CF46-13337A9EAACB}"/>
              </a:ext>
            </a:extLst>
          </p:cNvPr>
          <p:cNvSpPr txBox="1"/>
          <p:nvPr/>
        </p:nvSpPr>
        <p:spPr>
          <a:xfrm>
            <a:off x="9556955" y="1607573"/>
            <a:ext cx="8347587" cy="424732"/>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endParaRPr sz="2400" dirty="0"/>
          </a:p>
        </p:txBody>
      </p:sp>
    </p:spTree>
    <p:extLst>
      <p:ext uri="{BB962C8B-B14F-4D97-AF65-F5344CB8AC3E}">
        <p14:creationId xmlns:p14="http://schemas.microsoft.com/office/powerpoint/2010/main" val="315292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201428-BDD9-4709-E3F3-A1F866F7C338}"/>
              </a:ext>
            </a:extLst>
          </p:cNvPr>
          <p:cNvSpPr txBox="1">
            <a:spLocks/>
          </p:cNvSpPr>
          <p:nvPr/>
        </p:nvSpPr>
        <p:spPr>
          <a:xfrm>
            <a:off x="851338" y="969996"/>
            <a:ext cx="6132786" cy="83095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12500"/>
              <a:buFont typeface="Raleway"/>
              <a:buNone/>
              <a:defRPr sz="12500" b="0" i="0" u="none" strike="noStrike" cap="none">
                <a:solidFill>
                  <a:schemeClr val="dk1"/>
                </a:solidFill>
                <a:latin typeface="Raleway"/>
                <a:ea typeface="Raleway"/>
                <a:cs typeface="Raleway"/>
                <a:sym typeface="Raleway"/>
              </a:defRPr>
            </a:lvl1pPr>
            <a:lvl2pPr marR="0" lvl="1"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2pPr>
            <a:lvl3pPr marR="0" lvl="2"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3pPr>
            <a:lvl4pPr marR="0" lvl="3"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4pPr>
            <a:lvl5pPr marR="0" lvl="4"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5pPr>
            <a:lvl6pPr marR="0" lvl="5"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6pPr>
            <a:lvl7pPr marR="0" lvl="6"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7pPr>
            <a:lvl8pPr marR="0" lvl="7"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8pPr>
            <a:lvl9pPr marR="0" lvl="8"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9pPr>
          </a:lstStyle>
          <a:p>
            <a:r>
              <a:rPr lang="en-IN" sz="7500" u="sng" dirty="0"/>
              <a:t>Student</a:t>
            </a:r>
          </a:p>
        </p:txBody>
      </p:sp>
      <p:sp>
        <p:nvSpPr>
          <p:cNvPr id="5" name="TextBox 4">
            <a:extLst>
              <a:ext uri="{FF2B5EF4-FFF2-40B4-BE49-F238E27FC236}">
                <a16:creationId xmlns:a16="http://schemas.microsoft.com/office/drawing/2014/main" id="{6275C0FF-7FB4-B76C-91BA-7CF46E40FBCB}"/>
              </a:ext>
            </a:extLst>
          </p:cNvPr>
          <p:cNvSpPr txBox="1"/>
          <p:nvPr/>
        </p:nvSpPr>
        <p:spPr>
          <a:xfrm>
            <a:off x="8686800" y="4689987"/>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AB2D18BA-8326-4C39-4F13-CFF8B240FA22}"/>
              </a:ext>
            </a:extLst>
          </p:cNvPr>
          <p:cNvSpPr txBox="1"/>
          <p:nvPr/>
        </p:nvSpPr>
        <p:spPr>
          <a:xfrm>
            <a:off x="709448" y="2128346"/>
            <a:ext cx="16585323" cy="4909036"/>
          </a:xfrm>
          <a:prstGeom prst="rect">
            <a:avLst/>
          </a:prstGeom>
          <a:noFill/>
        </p:spPr>
        <p:txBody>
          <a:bodyPr wrap="square" rtlCol="0">
            <a:spAutoFit/>
          </a:bodyPr>
          <a:lstStyle/>
          <a:p>
            <a:pPr marL="342900" indent="-342900">
              <a:buFont typeface="Arial" panose="020B0604020202020204" pitchFamily="34" charset="0"/>
              <a:buChar char="•"/>
            </a:pPr>
            <a:r>
              <a:rPr lang="en-IN" sz="3200" dirty="0"/>
              <a:t>Create account and Login</a:t>
            </a:r>
          </a:p>
          <a:p>
            <a:pPr marL="342900" indent="-342900">
              <a:buFont typeface="Arial" panose="020B0604020202020204" pitchFamily="34" charset="0"/>
              <a:buChar char="•"/>
            </a:pPr>
            <a:r>
              <a:rPr lang="en-IN" sz="3200" dirty="0"/>
              <a:t>Update Profile Information</a:t>
            </a:r>
          </a:p>
          <a:p>
            <a:pPr marL="342900" indent="-342900">
              <a:buFont typeface="Arial" panose="020B0604020202020204" pitchFamily="34" charset="0"/>
              <a:buChar char="•"/>
            </a:pPr>
            <a:r>
              <a:rPr lang="en-IN" sz="3200" dirty="0"/>
              <a:t>View Personalized Dashboard</a:t>
            </a:r>
          </a:p>
          <a:p>
            <a:pPr marL="342900" indent="-342900">
              <a:buFont typeface="Arial" panose="020B0604020202020204" pitchFamily="34" charset="0"/>
              <a:buChar char="•"/>
            </a:pPr>
            <a:r>
              <a:rPr lang="en-IN" sz="3200" dirty="0"/>
              <a:t>Browse and Register for Skill Development Courses</a:t>
            </a:r>
          </a:p>
          <a:p>
            <a:pPr marL="342900" indent="-342900">
              <a:buFont typeface="Arial" panose="020B0604020202020204" pitchFamily="34" charset="0"/>
              <a:buChar char="•"/>
            </a:pPr>
            <a:r>
              <a:rPr lang="en-IN" sz="3200" dirty="0"/>
              <a:t>Access Enrolled Courses and Course Materials</a:t>
            </a:r>
          </a:p>
          <a:p>
            <a:pPr marL="342900" indent="-342900">
              <a:buFont typeface="Arial" panose="020B0604020202020204" pitchFamily="34" charset="0"/>
              <a:buChar char="•"/>
            </a:pPr>
            <a:r>
              <a:rPr lang="en-IN" sz="3200" dirty="0"/>
              <a:t>Register for Events</a:t>
            </a:r>
          </a:p>
          <a:p>
            <a:pPr marL="342900" indent="-342900">
              <a:buFont typeface="Arial" panose="020B0604020202020204" pitchFamily="34" charset="0"/>
              <a:buChar char="•"/>
            </a:pPr>
            <a:r>
              <a:rPr lang="en-IN" sz="3200" dirty="0"/>
              <a:t>Apply for Internships and Placements</a:t>
            </a:r>
          </a:p>
          <a:p>
            <a:pPr marL="342900" indent="-342900">
              <a:buFont typeface="Arial" panose="020B0604020202020204" pitchFamily="34" charset="0"/>
              <a:buChar char="•"/>
            </a:pPr>
            <a:r>
              <a:rPr lang="en-IN" sz="3200" dirty="0"/>
              <a:t>Track Application Status</a:t>
            </a:r>
          </a:p>
          <a:p>
            <a:pPr marL="342900" indent="-342900">
              <a:buFont typeface="Arial" panose="020B0604020202020204" pitchFamily="34" charset="0"/>
              <a:buChar char="•"/>
            </a:pPr>
            <a:r>
              <a:rPr lang="en-IN" sz="3200" dirty="0"/>
              <a:t>Provide Feedback for Courses, Faculty , Events.</a:t>
            </a:r>
          </a:p>
          <a:p>
            <a:endParaRPr lang="en-IN" sz="2500" dirty="0"/>
          </a:p>
        </p:txBody>
      </p:sp>
    </p:spTree>
    <p:extLst>
      <p:ext uri="{BB962C8B-B14F-4D97-AF65-F5344CB8AC3E}">
        <p14:creationId xmlns:p14="http://schemas.microsoft.com/office/powerpoint/2010/main" val="7580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A341B3-4806-EFB9-AAAC-0C02526D7380}"/>
              </a:ext>
            </a:extLst>
          </p:cNvPr>
          <p:cNvSpPr>
            <a:spLocks noGrp="1"/>
          </p:cNvSpPr>
          <p:nvPr>
            <p:ph type="title"/>
          </p:nvPr>
        </p:nvSpPr>
        <p:spPr>
          <a:xfrm>
            <a:off x="173420" y="796575"/>
            <a:ext cx="12486340" cy="830956"/>
          </a:xfrm>
        </p:spPr>
        <p:txBody>
          <a:bodyPr>
            <a:noAutofit/>
          </a:bodyPr>
          <a:lstStyle/>
          <a:p>
            <a:r>
              <a:rPr lang="en-IN" sz="7500" u="sng" dirty="0"/>
              <a:t>Staff</a:t>
            </a:r>
          </a:p>
        </p:txBody>
      </p:sp>
      <p:sp>
        <p:nvSpPr>
          <p:cNvPr id="5" name="TextBox 4">
            <a:extLst>
              <a:ext uri="{FF2B5EF4-FFF2-40B4-BE49-F238E27FC236}">
                <a16:creationId xmlns:a16="http://schemas.microsoft.com/office/drawing/2014/main" id="{AB1121ED-9F43-E63F-1DB0-9D23F9A163C7}"/>
              </a:ext>
            </a:extLst>
          </p:cNvPr>
          <p:cNvSpPr txBox="1"/>
          <p:nvPr/>
        </p:nvSpPr>
        <p:spPr>
          <a:xfrm>
            <a:off x="8686800" y="4689987"/>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59DE1CAD-3E7F-6365-CA12-B95614B88C64}"/>
              </a:ext>
            </a:extLst>
          </p:cNvPr>
          <p:cNvSpPr txBox="1"/>
          <p:nvPr/>
        </p:nvSpPr>
        <p:spPr>
          <a:xfrm>
            <a:off x="394138" y="1802827"/>
            <a:ext cx="16585323" cy="3539430"/>
          </a:xfrm>
          <a:prstGeom prst="rect">
            <a:avLst/>
          </a:prstGeom>
          <a:noFill/>
        </p:spPr>
        <p:txBody>
          <a:bodyPr wrap="square" rtlCol="0">
            <a:spAutoFit/>
          </a:bodyPr>
          <a:lstStyle/>
          <a:p>
            <a:pPr marL="342900" indent="-342900">
              <a:buFont typeface="Arial" panose="020B0604020202020204" pitchFamily="34" charset="0"/>
              <a:buChar char="•"/>
            </a:pPr>
            <a:r>
              <a:rPr lang="en-IN" sz="3200" dirty="0"/>
              <a:t>Login</a:t>
            </a:r>
          </a:p>
          <a:p>
            <a:pPr marL="342900" indent="-342900">
              <a:buFont typeface="Arial" panose="020B0604020202020204" pitchFamily="34" charset="0"/>
              <a:buChar char="•"/>
            </a:pPr>
            <a:r>
              <a:rPr lang="en-IN" sz="3200" dirty="0"/>
              <a:t>Update Profile Information</a:t>
            </a:r>
          </a:p>
          <a:p>
            <a:pPr marL="342900" indent="-342900">
              <a:buFont typeface="Arial" panose="020B0604020202020204" pitchFamily="34" charset="0"/>
              <a:buChar char="•"/>
            </a:pPr>
            <a:r>
              <a:rPr lang="en-IN" sz="3200" dirty="0"/>
              <a:t>View Personalized Dashboard</a:t>
            </a:r>
          </a:p>
          <a:p>
            <a:pPr marL="342900" indent="-342900">
              <a:buFont typeface="Arial" panose="020B0604020202020204" pitchFamily="34" charset="0"/>
              <a:buChar char="•"/>
            </a:pPr>
            <a:r>
              <a:rPr lang="en-IN" sz="3200" dirty="0"/>
              <a:t>Manage Course Materials</a:t>
            </a:r>
          </a:p>
          <a:p>
            <a:pPr marL="342900" indent="-342900">
              <a:buFont typeface="Arial" panose="020B0604020202020204" pitchFamily="34" charset="0"/>
              <a:buChar char="•"/>
            </a:pPr>
            <a:r>
              <a:rPr lang="en-IN" sz="3200" dirty="0"/>
              <a:t>Manage Events</a:t>
            </a:r>
          </a:p>
          <a:p>
            <a:pPr marL="342900" indent="-342900">
              <a:buFont typeface="Arial" panose="020B0604020202020204" pitchFamily="34" charset="0"/>
              <a:buChar char="•"/>
            </a:pPr>
            <a:r>
              <a:rPr lang="en-IN" sz="3200" dirty="0"/>
              <a:t>Manage Placement activities</a:t>
            </a:r>
          </a:p>
          <a:p>
            <a:pPr marL="342900" indent="-342900">
              <a:buFont typeface="Arial" panose="020B0604020202020204" pitchFamily="34" charset="0"/>
              <a:buChar char="•"/>
            </a:pPr>
            <a:r>
              <a:rPr lang="en-IN" sz="3200" dirty="0"/>
              <a:t>Post Announcements</a:t>
            </a:r>
          </a:p>
        </p:txBody>
      </p:sp>
      <p:sp>
        <p:nvSpPr>
          <p:cNvPr id="7" name="Title 1">
            <a:extLst>
              <a:ext uri="{FF2B5EF4-FFF2-40B4-BE49-F238E27FC236}">
                <a16:creationId xmlns:a16="http://schemas.microsoft.com/office/drawing/2014/main" id="{D694BF22-16DE-CF49-09B7-6862DE8B07DB}"/>
              </a:ext>
            </a:extLst>
          </p:cNvPr>
          <p:cNvSpPr txBox="1">
            <a:spLocks/>
          </p:cNvSpPr>
          <p:nvPr/>
        </p:nvSpPr>
        <p:spPr>
          <a:xfrm>
            <a:off x="173420" y="5383979"/>
            <a:ext cx="8229600" cy="83095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12500"/>
              <a:buFont typeface="Raleway"/>
              <a:buNone/>
              <a:defRPr sz="12500" b="0" i="0" u="none" strike="noStrike" cap="none">
                <a:solidFill>
                  <a:schemeClr val="dk1"/>
                </a:solidFill>
                <a:latin typeface="Raleway"/>
                <a:ea typeface="Raleway"/>
                <a:cs typeface="Raleway"/>
                <a:sym typeface="Raleway"/>
              </a:defRPr>
            </a:lvl1pPr>
            <a:lvl2pPr marR="0" lvl="1"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2pPr>
            <a:lvl3pPr marR="0" lvl="2"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3pPr>
            <a:lvl4pPr marR="0" lvl="3"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4pPr>
            <a:lvl5pPr marR="0" lvl="4"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5pPr>
            <a:lvl6pPr marR="0" lvl="5"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6pPr>
            <a:lvl7pPr marR="0" lvl="6"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7pPr>
            <a:lvl8pPr marR="0" lvl="7"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8pPr>
            <a:lvl9pPr marR="0" lvl="8" algn="l" rtl="0">
              <a:lnSpc>
                <a:spcPct val="80000"/>
              </a:lnSpc>
              <a:spcBef>
                <a:spcPts val="0"/>
              </a:spcBef>
              <a:spcAft>
                <a:spcPts val="0"/>
              </a:spcAft>
              <a:buClr>
                <a:srgbClr val="000000"/>
              </a:buClr>
              <a:buSzPts val="12500"/>
              <a:buFont typeface="Arial"/>
              <a:buNone/>
              <a:defRPr sz="12500" b="0" i="0" u="none" strike="noStrike" cap="none">
                <a:solidFill>
                  <a:srgbClr val="000000"/>
                </a:solidFill>
                <a:latin typeface="Arial"/>
                <a:ea typeface="Arial"/>
                <a:cs typeface="Arial"/>
                <a:sym typeface="Arial"/>
              </a:defRPr>
            </a:lvl9pPr>
          </a:lstStyle>
          <a:p>
            <a:r>
              <a:rPr lang="en-IN" sz="7500" u="sng" dirty="0"/>
              <a:t>Admin</a:t>
            </a:r>
          </a:p>
        </p:txBody>
      </p:sp>
      <p:sp>
        <p:nvSpPr>
          <p:cNvPr id="8" name="TextBox 7">
            <a:extLst>
              <a:ext uri="{FF2B5EF4-FFF2-40B4-BE49-F238E27FC236}">
                <a16:creationId xmlns:a16="http://schemas.microsoft.com/office/drawing/2014/main" id="{28D269FD-8562-E73E-CAD9-2027E3BE8EC9}"/>
              </a:ext>
            </a:extLst>
          </p:cNvPr>
          <p:cNvSpPr txBox="1"/>
          <p:nvPr/>
        </p:nvSpPr>
        <p:spPr>
          <a:xfrm>
            <a:off x="5139559" y="8943242"/>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468F7FC8-A5DB-5512-6763-A7B023E5B265}"/>
              </a:ext>
            </a:extLst>
          </p:cNvPr>
          <p:cNvSpPr txBox="1"/>
          <p:nvPr/>
        </p:nvSpPr>
        <p:spPr>
          <a:xfrm>
            <a:off x="394138" y="6542585"/>
            <a:ext cx="16585323" cy="2446824"/>
          </a:xfrm>
          <a:prstGeom prst="rect">
            <a:avLst/>
          </a:prstGeom>
          <a:noFill/>
        </p:spPr>
        <p:txBody>
          <a:bodyPr wrap="square" rtlCol="0">
            <a:spAutoFit/>
          </a:bodyPr>
          <a:lstStyle/>
          <a:p>
            <a:pPr marL="342900" indent="-342900">
              <a:buFont typeface="Arial" panose="020B0604020202020204" pitchFamily="34" charset="0"/>
              <a:buChar char="•"/>
            </a:pPr>
            <a:r>
              <a:rPr lang="en-IN" sz="3200" dirty="0"/>
              <a:t>Login</a:t>
            </a:r>
          </a:p>
          <a:p>
            <a:pPr marL="342900" indent="-342900">
              <a:buFont typeface="Arial" panose="020B0604020202020204" pitchFamily="34" charset="0"/>
              <a:buChar char="•"/>
            </a:pPr>
            <a:r>
              <a:rPr lang="en-IN" sz="3200" dirty="0"/>
              <a:t>Manage User Accounts</a:t>
            </a:r>
          </a:p>
          <a:p>
            <a:pPr marL="342900" indent="-342900">
              <a:buFont typeface="Arial" panose="020B0604020202020204" pitchFamily="34" charset="0"/>
              <a:buChar char="•"/>
            </a:pPr>
            <a:r>
              <a:rPr lang="en-IN" sz="3200" dirty="0"/>
              <a:t>Manage Course </a:t>
            </a:r>
            <a:r>
              <a:rPr lang="en-IN" sz="3200" dirty="0" err="1"/>
              <a:t>Catalog</a:t>
            </a:r>
            <a:endParaRPr lang="en-IN" sz="3200" dirty="0"/>
          </a:p>
          <a:p>
            <a:pPr marL="342900" indent="-342900">
              <a:buFont typeface="Arial" panose="020B0604020202020204" pitchFamily="34" charset="0"/>
              <a:buChar char="•"/>
            </a:pPr>
            <a:r>
              <a:rPr lang="en-IN" sz="3200" dirty="0"/>
              <a:t>Review Student’s Feedback</a:t>
            </a:r>
          </a:p>
          <a:p>
            <a:pPr marL="342900" indent="-342900">
              <a:buFont typeface="Arial" panose="020B0604020202020204" pitchFamily="34" charset="0"/>
              <a:buChar char="•"/>
            </a:pPr>
            <a:endParaRPr lang="en-IN" sz="2500" dirty="0"/>
          </a:p>
        </p:txBody>
      </p:sp>
    </p:spTree>
    <p:extLst>
      <p:ext uri="{BB962C8B-B14F-4D97-AF65-F5344CB8AC3E}">
        <p14:creationId xmlns:p14="http://schemas.microsoft.com/office/powerpoint/2010/main" val="134323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2FCE9-C6FE-3F36-1B0C-54CCBAA78F6C}"/>
              </a:ext>
            </a:extLst>
          </p:cNvPr>
          <p:cNvSpPr txBox="1"/>
          <p:nvPr/>
        </p:nvSpPr>
        <p:spPr>
          <a:xfrm>
            <a:off x="804041" y="898634"/>
            <a:ext cx="10105697" cy="1246495"/>
          </a:xfrm>
          <a:prstGeom prst="rect">
            <a:avLst/>
          </a:prstGeom>
          <a:noFill/>
        </p:spPr>
        <p:txBody>
          <a:bodyPr wrap="square" rtlCol="0">
            <a:spAutoFit/>
          </a:bodyPr>
          <a:lstStyle/>
          <a:p>
            <a:r>
              <a:rPr lang="en-IN" sz="7500" b="1" dirty="0">
                <a:latin typeface="Raleway" pitchFamily="2" charset="0"/>
              </a:rPr>
              <a:t>Project Architecture</a:t>
            </a:r>
          </a:p>
        </p:txBody>
      </p:sp>
      <p:pic>
        <p:nvPicPr>
          <p:cNvPr id="3" name="Picture 2">
            <a:extLst>
              <a:ext uri="{FF2B5EF4-FFF2-40B4-BE49-F238E27FC236}">
                <a16:creationId xmlns:a16="http://schemas.microsoft.com/office/drawing/2014/main" id="{24AB3D1E-BE4C-E802-AF16-E675D07BCA64}"/>
              </a:ext>
            </a:extLst>
          </p:cNvPr>
          <p:cNvPicPr>
            <a:picLocks noChangeAspect="1"/>
          </p:cNvPicPr>
          <p:nvPr/>
        </p:nvPicPr>
        <p:blipFill>
          <a:blip r:embed="rId2"/>
          <a:stretch>
            <a:fillRect/>
          </a:stretch>
        </p:blipFill>
        <p:spPr>
          <a:xfrm>
            <a:off x="536028" y="2490952"/>
            <a:ext cx="17231710" cy="7409793"/>
          </a:xfrm>
          <a:prstGeom prst="rect">
            <a:avLst/>
          </a:prstGeom>
        </p:spPr>
      </p:pic>
    </p:spTree>
    <p:extLst>
      <p:ext uri="{BB962C8B-B14F-4D97-AF65-F5344CB8AC3E}">
        <p14:creationId xmlns:p14="http://schemas.microsoft.com/office/powerpoint/2010/main" val="17526127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557</Words>
  <Application>Microsoft Office PowerPoint</Application>
  <PresentationFormat>Custom</PresentationFormat>
  <Paragraphs>93</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Raleway</vt:lpstr>
      <vt:lpstr>Arial</vt:lpstr>
      <vt:lpstr>Wingdings</vt:lpstr>
      <vt:lpstr>Inter</vt:lpstr>
      <vt:lpstr>Calibri</vt:lpstr>
      <vt:lpstr>Office Theme</vt:lpstr>
      <vt:lpstr>PowerPoint Presentation</vt:lpstr>
      <vt:lpstr>E-College Portal – Your Digital Campus Companion  Purpose: A one-stop online platform to manage academic &amp; administrative tasks effortlessly.  Key Highlights:  Centralized Access – Students, staff, and admins on a single platform. Efficient &amp; Paperless – Automates routine processes and reduces manual work. Anytime, Anywhere – 24/7 accessible for convenience and transparency. </vt:lpstr>
      <vt:lpstr>Why E-College Portal</vt:lpstr>
      <vt:lpstr>PowerPoint Presentation</vt:lpstr>
      <vt:lpstr>PowerPoint Presentation</vt:lpstr>
      <vt:lpstr>PowerPoint Presentation</vt:lpstr>
      <vt:lpstr>PowerPoint Presentation</vt:lpstr>
      <vt:lpstr>Staff</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Sushant Deshpande</dc:creator>
  <cp:lastModifiedBy>Sushant Deshpande</cp:lastModifiedBy>
  <cp:revision>21</cp:revision>
  <dcterms:modified xsi:type="dcterms:W3CDTF">2025-08-12T04:32:29Z</dcterms:modified>
</cp:coreProperties>
</file>