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45B5-80D6-4035-8A3D-313CB728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7D581-2390-4917-9C5C-BC73AF318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2946-B52F-4C22-AEE7-CF6C12C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4DE6-5AE9-44A1-94D1-895E2F93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A7C8-B0FD-4FA7-A1E8-386053C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6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562-4D12-4A19-9716-6608FAD7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A756-6C30-478F-8ED9-68AB0F08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D9BF-1388-4320-984E-1DE8426D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3114-AD5B-47E3-998E-A5ED0B50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EDC02-87AE-4063-BCF9-0B9E5814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6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BACB-6790-4670-A8EC-FB6BD2812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5BF4-5E63-4CB2-B2BF-6ACD27E3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12F8-6FD1-4D40-86F3-4CBC2C0D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CDAC-7708-438B-A059-8922D1C9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19B6-F302-41CD-B056-379703E2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F371-757F-48F1-B5F6-2299632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924A-491A-4F16-A951-0BE18FB6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F961-75BD-4786-AF12-2240B062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7D7F-4C86-4F55-81F8-5F278769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EAF8-114F-4061-9353-814C57A1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604B-E90A-4E9F-BDFE-157257F4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D626-FF33-4B64-81CE-2154DC585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2219-8751-453D-B951-9237D49D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8D85-02C3-4F50-B25B-3F67ADB3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862B-0766-4F1D-93DB-C68A3E30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9760-B1F5-4222-B87B-47CBBFF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8071-B196-4F24-A3B9-DB96BF36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88A7-DA10-4DF0-9E90-A1E3B566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D60C-E4E1-4910-B395-A5F5154E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B451B-BFA0-48EC-808D-4CD27853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92AF-6989-4861-962F-ECD2741C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9E0-DBAD-4153-B95B-141AAC4F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39C7-8F8F-4F5B-96CE-89E1FA55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E510-888C-412D-96C4-F1894E83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6E1F-D242-4D2A-A62C-0326EB2E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9C918-487F-4D52-9909-1FC82AEE8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3C477-3442-45DF-A625-A2809C4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29F07-4DC2-45A1-96E9-7BC0E49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7D03D-3415-4FE8-9B82-69ECFCB9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D75A-0DA6-42F3-B7CB-0EC4EB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057F-704E-4122-8E4E-C67A62B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8AA5-5C63-4478-91C5-F88C6634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53925-6093-43F4-A9EC-92D36F42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B8F37-4D3B-4273-8FCD-27020A83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3487-1C3C-4664-8182-9B7A79AB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5AA38-1186-4D32-A371-81F65EA7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9E1F-4BA2-45BD-A36D-F2A1A099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C77F-673D-46AF-AA8D-C319121D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8B9D0-4C98-453B-A202-AB1440D2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1CF2A-D426-4D07-8C37-7AA2684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B0861-303A-42F4-A559-472E4648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859B-52BC-4C1F-9B42-3B4451E1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7844-4A54-4172-BF10-0A7A4A47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3AE26-92E8-420A-B37A-E814D710A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B8C2E-9995-4C2E-B130-359B445D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9B89B-3DD4-4F7C-A48F-CC92ECA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9E551-B282-44DF-BCB6-AF883973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3DCB-1329-4E09-8439-0C87E5AA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027BF-3E4D-4336-98F5-495C000B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6C36-2165-43A3-BFC4-6EF5A199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45207-F6B0-404F-8900-9E92CFF57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48B8-FC69-4902-949D-6FEC29EB5CB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D7C7-B2B1-40A4-8766-83870DFCB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623A-B723-4FD9-BD88-992D60D0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9822-66DD-44D8-844A-3306D458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D51D-9282-4522-A848-7CD724B27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dirty="0"/>
              <a:t>Bussiness Insights on </a:t>
            </a:r>
            <a:br>
              <a:rPr lang="en-IN" dirty="0"/>
            </a:br>
            <a:r>
              <a:rPr lang="en-IN" dirty="0"/>
              <a:t>Post-COVID Taxi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0B8F0-4C4D-4177-8812-28DE93D0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7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Onkar Eknath Shelar</a:t>
            </a:r>
          </a:p>
          <a:p>
            <a:r>
              <a:rPr lang="en-IN" dirty="0"/>
              <a:t>Guided By:</a:t>
            </a:r>
          </a:p>
          <a:p>
            <a:r>
              <a:rPr lang="en-IN" dirty="0"/>
              <a:t>Mrs. </a:t>
            </a:r>
            <a:r>
              <a:rPr lang="en-IN" dirty="0" err="1"/>
              <a:t>Suvrunda</a:t>
            </a:r>
            <a:r>
              <a:rPr lang="en-IN" dirty="0"/>
              <a:t> </a:t>
            </a:r>
            <a:r>
              <a:rPr lang="en-IN" dirty="0" err="1"/>
              <a:t>Nangare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21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AC55-DD6B-49D2-8D99-9CFC7723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Visualisation ( using Python )</a:t>
            </a:r>
          </a:p>
        </p:txBody>
      </p:sp>
    </p:spTree>
    <p:extLst>
      <p:ext uri="{BB962C8B-B14F-4D97-AF65-F5344CB8AC3E}">
        <p14:creationId xmlns:p14="http://schemas.microsoft.com/office/powerpoint/2010/main" val="33739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6286C-34FD-4EC9-8493-3EAA5CE2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6" y="872268"/>
            <a:ext cx="9556308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4EB01-4B0E-4AFB-9E32-0BDC370B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36" y="723064"/>
            <a:ext cx="8630927" cy="54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7DADA-D206-43B9-A220-530FFEDE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10" y="609785"/>
            <a:ext cx="8979380" cy="56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8862A-3CFB-4FE7-89FB-A621BBDD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4" y="598079"/>
            <a:ext cx="7239627" cy="2484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388E0-68FB-4E0C-94CA-37D5163F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51" y="3775586"/>
            <a:ext cx="4092295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C92C-3C38-4030-B8D8-82D1369C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Presentation ( using </a:t>
            </a:r>
            <a:r>
              <a:rPr lang="en-IN" dirty="0" err="1"/>
              <a:t>PowerBI</a:t>
            </a:r>
            <a:r>
              <a:rPr lang="en-I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8258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88224-9246-4EFE-A350-862BE184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6" y="616976"/>
            <a:ext cx="10013548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C6499-F4FE-402E-AAE4-A5A2E60E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8" y="624597"/>
            <a:ext cx="997544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7215E-9FBD-4E55-A4B9-5EFA0A8A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7" y="666510"/>
            <a:ext cx="9983065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A0A9-385A-429B-ABAD-78EF3BB1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105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E16-39D6-4896-BA74-F7F5E3FB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7D14-AB91-4EC3-B274-BF237102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Cleaning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Building ML Models</a:t>
            </a:r>
          </a:p>
          <a:p>
            <a:r>
              <a:rPr lang="en-IN" dirty="0"/>
              <a:t>Prediction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232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15AA-75C1-4DDE-A04F-66602C4F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572E-59AD-4484-969A-FB950AA8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collected from </a:t>
            </a:r>
            <a:r>
              <a:rPr lang="en-US" dirty="0"/>
              <a:t>website NYC-Taxi and Limousine Commission (TLC). The URL is - </a:t>
            </a: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Took mini-batches of Dataset from every month.</a:t>
            </a:r>
          </a:p>
          <a:p>
            <a:pPr lvl="1"/>
            <a:r>
              <a:rPr lang="en-US" dirty="0"/>
              <a:t>Found the co-ordinates of every borough and zones using </a:t>
            </a:r>
            <a:r>
              <a:rPr lang="en-US" dirty="0" err="1"/>
              <a:t>geoPy</a:t>
            </a:r>
            <a:endParaRPr lang="en-US" dirty="0"/>
          </a:p>
          <a:p>
            <a:pPr lvl="1"/>
            <a:r>
              <a:rPr lang="en-US" dirty="0"/>
              <a:t>Joining both dataset to generate the final data set for the Algorithm</a:t>
            </a:r>
          </a:p>
          <a:p>
            <a:r>
              <a:rPr lang="en-US" dirty="0"/>
              <a:t>Our final dataset contains 27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6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9390-BC58-4BF4-9221-059A35F5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287-0FF7-49BF-9D32-ABE6651A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Removed the NULL values</a:t>
            </a:r>
          </a:p>
          <a:p>
            <a:pPr lvl="1"/>
            <a:r>
              <a:rPr lang="en-IN" dirty="0"/>
              <a:t>Removed empty slots</a:t>
            </a:r>
          </a:p>
          <a:p>
            <a:pPr lvl="1"/>
            <a:r>
              <a:rPr lang="en-IN" dirty="0"/>
              <a:t>Removed the data related to all the locations outside the NYC</a:t>
            </a:r>
          </a:p>
          <a:p>
            <a:pPr lvl="1"/>
            <a:r>
              <a:rPr lang="en-IN" dirty="0"/>
              <a:t>Removed the records where count of passenger is in negative or more than 6</a:t>
            </a:r>
          </a:p>
          <a:p>
            <a:pPr lvl="1"/>
            <a:r>
              <a:rPr lang="en-IN" dirty="0"/>
              <a:t>Removed the records where the fare generated is in negative</a:t>
            </a:r>
          </a:p>
        </p:txBody>
      </p:sp>
    </p:spTree>
    <p:extLst>
      <p:ext uri="{BB962C8B-B14F-4D97-AF65-F5344CB8AC3E}">
        <p14:creationId xmlns:p14="http://schemas.microsoft.com/office/powerpoint/2010/main" val="204064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86C0-A5BE-4264-AC93-045DA0BF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1232-F17C-48E0-8763-EC245385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Changed the column names</a:t>
            </a:r>
          </a:p>
          <a:p>
            <a:r>
              <a:rPr lang="en-IN" dirty="0"/>
              <a:t>Divided the column into suitable based on time </a:t>
            </a:r>
          </a:p>
          <a:p>
            <a:r>
              <a:rPr lang="en-IN" dirty="0"/>
              <a:t>Adding features like weather related, trip to airport, trip during rush hours, trip during midnight</a:t>
            </a:r>
          </a:p>
          <a:p>
            <a:r>
              <a:rPr lang="en-IN" dirty="0"/>
              <a:t>Calculating distance</a:t>
            </a:r>
          </a:p>
          <a:p>
            <a:pPr lvl="1"/>
            <a:r>
              <a:rPr lang="en-IN" dirty="0"/>
              <a:t>Mathematical way</a:t>
            </a:r>
          </a:p>
          <a:p>
            <a:pPr lvl="1"/>
            <a:r>
              <a:rPr lang="en-IN" dirty="0"/>
              <a:t>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8051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3D57-41D1-4073-8041-1ED67CC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7A12-7643-495A-92BB-8B2542B0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  <a:p>
            <a:r>
              <a:rPr lang="en-IN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47300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B416-A706-4452-BC2B-630E2292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50BC-3FBD-43FD-9275-EDA15BE2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Splitting the dataset into train-test set</a:t>
            </a:r>
          </a:p>
          <a:p>
            <a:r>
              <a:rPr lang="en-IN" dirty="0"/>
              <a:t>Principal Component Analysis</a:t>
            </a:r>
          </a:p>
          <a:p>
            <a:r>
              <a:rPr lang="en-IN" dirty="0"/>
              <a:t>Models used</a:t>
            </a:r>
          </a:p>
          <a:p>
            <a:pPr lvl="1"/>
            <a:r>
              <a:rPr lang="en-IN" dirty="0"/>
              <a:t>Linear Regression</a:t>
            </a:r>
          </a:p>
          <a:p>
            <a:pPr lvl="1"/>
            <a:r>
              <a:rPr lang="en-IN" dirty="0"/>
              <a:t>XGBoost</a:t>
            </a:r>
          </a:p>
          <a:p>
            <a:pPr lvl="1"/>
            <a:r>
              <a:rPr lang="en-IN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310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E1C3-9E93-48AF-8A86-D6AF8C0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3903-4147-4197-822A-978AE7D0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Models with following metrics:</a:t>
            </a:r>
          </a:p>
          <a:p>
            <a:pPr lvl="1"/>
            <a:r>
              <a:rPr lang="en-IN" dirty="0"/>
              <a:t>R2 score</a:t>
            </a:r>
          </a:p>
          <a:p>
            <a:pPr lvl="1"/>
            <a:r>
              <a:rPr lang="en-IN" dirty="0"/>
              <a:t>Mean Absolute Error</a:t>
            </a:r>
          </a:p>
          <a:p>
            <a:pPr lvl="1"/>
            <a:r>
              <a:rPr lang="en-IN" dirty="0"/>
              <a:t>Mean Squared Error</a:t>
            </a:r>
          </a:p>
          <a:p>
            <a:pPr lvl="1"/>
            <a:r>
              <a:rPr lang="en-IN" dirty="0"/>
              <a:t>Root Mean Squared Error</a:t>
            </a:r>
          </a:p>
          <a:p>
            <a:r>
              <a:rPr lang="en-IN" dirty="0"/>
              <a:t>Predicting :</a:t>
            </a:r>
          </a:p>
          <a:p>
            <a:pPr lvl="1"/>
            <a:r>
              <a:rPr lang="en-IN" dirty="0"/>
              <a:t>Fare Amount</a:t>
            </a:r>
          </a:p>
          <a:p>
            <a:pPr lvl="1"/>
            <a:r>
              <a:rPr lang="en-IN" dirty="0"/>
              <a:t>Total Amount</a:t>
            </a:r>
          </a:p>
          <a:p>
            <a:pPr lvl="1"/>
            <a:r>
              <a:rPr lang="en-IN" dirty="0"/>
              <a:t>Tip Amount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17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F361-8A92-42A7-A6D7-5446D09D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B93C-3368-4430-87D4-80D28D7C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Deployed on Used Flask, HTML, CSS</a:t>
            </a:r>
          </a:p>
          <a:p>
            <a:r>
              <a:rPr lang="en-IN" dirty="0"/>
              <a:t>Deployed on AWS</a:t>
            </a:r>
          </a:p>
        </p:txBody>
      </p:sp>
    </p:spTree>
    <p:extLst>
      <p:ext uri="{BB962C8B-B14F-4D97-AF65-F5344CB8AC3E}">
        <p14:creationId xmlns:p14="http://schemas.microsoft.com/office/powerpoint/2010/main" val="367888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268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Bussiness Insights on  Post-COVID Taxi System</vt:lpstr>
      <vt:lpstr>Overview</vt:lpstr>
      <vt:lpstr>DATA COLLECTION</vt:lpstr>
      <vt:lpstr>DATA CLEANING</vt:lpstr>
      <vt:lpstr>Feature Engineering</vt:lpstr>
      <vt:lpstr>Data Analysis</vt:lpstr>
      <vt:lpstr>Building ML Models</vt:lpstr>
      <vt:lpstr>Prediction</vt:lpstr>
      <vt:lpstr>Deployment</vt:lpstr>
      <vt:lpstr>Visualisation ( using Python )</vt:lpstr>
      <vt:lpstr>PowerPoint Presentation</vt:lpstr>
      <vt:lpstr>PowerPoint Presentation</vt:lpstr>
      <vt:lpstr>PowerPoint Presentation</vt:lpstr>
      <vt:lpstr>PowerPoint Presentation</vt:lpstr>
      <vt:lpstr>Presentation ( using PowerBI )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Bussiness Insights on Post-COVID Taxi System</dc:title>
  <dc:creator>Onkar Shelar</dc:creator>
  <cp:lastModifiedBy>Onkar Shelar</cp:lastModifiedBy>
  <cp:revision>4</cp:revision>
  <dcterms:created xsi:type="dcterms:W3CDTF">2022-04-06T03:07:04Z</dcterms:created>
  <dcterms:modified xsi:type="dcterms:W3CDTF">2022-04-14T02:46:03Z</dcterms:modified>
</cp:coreProperties>
</file>