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2"/>
  </p:notesMasterIdLst>
  <p:sldIdLst>
    <p:sldId id="256" r:id="rId2"/>
    <p:sldId id="257" r:id="rId3"/>
    <p:sldId id="318" r:id="rId4"/>
    <p:sldId id="319" r:id="rId5"/>
    <p:sldId id="258" r:id="rId6"/>
    <p:sldId id="259" r:id="rId7"/>
    <p:sldId id="282" r:id="rId8"/>
    <p:sldId id="263" r:id="rId9"/>
    <p:sldId id="261" r:id="rId10"/>
    <p:sldId id="321" r:id="rId11"/>
    <p:sldId id="270" r:id="rId12"/>
    <p:sldId id="322" r:id="rId13"/>
    <p:sldId id="262" r:id="rId14"/>
    <p:sldId id="323" r:id="rId15"/>
    <p:sldId id="325" r:id="rId16"/>
    <p:sldId id="265" r:id="rId17"/>
    <p:sldId id="326" r:id="rId18"/>
    <p:sldId id="267" r:id="rId19"/>
    <p:sldId id="324" r:id="rId20"/>
    <p:sldId id="26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E9EE22-B7D8-4AF2-9F53-19B18BC9822F}">
  <a:tblStyle styleId="{3BE9EE22-B7D8-4AF2-9F53-19B18BC98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B2D207-2A21-4BDD-9252-7BBBE0C76D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01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06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8"/>
        <p:cNvGrpSpPr/>
        <p:nvPr/>
      </p:nvGrpSpPr>
      <p:grpSpPr>
        <a:xfrm>
          <a:off x="0" y="0"/>
          <a:ext cx="0" cy="0"/>
          <a:chOff x="0" y="0"/>
          <a:chExt cx="0" cy="0"/>
        </a:xfrm>
      </p:grpSpPr>
      <p:sp>
        <p:nvSpPr>
          <p:cNvPr id="2389" name="Google Shape;238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0" name="Google Shape;239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48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65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1" name="Google Shape;249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1" name="Google Shape;249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51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12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2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6" name="Google Shape;19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1"/>
        <p:cNvGrpSpPr/>
        <p:nvPr/>
      </p:nvGrpSpPr>
      <p:grpSpPr>
        <a:xfrm>
          <a:off x="0" y="0"/>
          <a:ext cx="0" cy="0"/>
          <a:chOff x="0" y="0"/>
          <a:chExt cx="0" cy="0"/>
        </a:xfrm>
      </p:grpSpPr>
      <p:sp>
        <p:nvSpPr>
          <p:cNvPr id="2832" name="Google Shape;2832;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3" name="Google Shape;2833;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2382" y="-170100"/>
            <a:ext cx="9372696" cy="5483700"/>
            <a:chOff x="-102382" y="-170100"/>
            <a:chExt cx="9372696" cy="5483700"/>
          </a:xfrm>
        </p:grpSpPr>
        <p:grpSp>
          <p:nvGrpSpPr>
            <p:cNvPr id="10" name="Google Shape;10;p2"/>
            <p:cNvGrpSpPr/>
            <p:nvPr/>
          </p:nvGrpSpPr>
          <p:grpSpPr>
            <a:xfrm>
              <a:off x="-102382" y="449173"/>
              <a:ext cx="9372696" cy="4214993"/>
              <a:chOff x="-721775" y="1833025"/>
              <a:chExt cx="10611000" cy="1466850"/>
            </a:xfrm>
          </p:grpSpPr>
          <p:cxnSp>
            <p:nvCxnSpPr>
              <p:cNvPr id="11" name="Google Shape;11;p2"/>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2" name="Google Shape;12;p2"/>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3" name="Google Shape;13;p2"/>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4" name="Google Shape;14;p2"/>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5" name="Google Shape;15;p2"/>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6" name="Google Shape;16;p2"/>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 name="Google Shape;17;p2"/>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8" name="Google Shape;18;p2"/>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19" name="Google Shape;19;p2"/>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0" name="Google Shape;20;p2"/>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1" name="Google Shape;21;p2"/>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2" name="Google Shape;22;p2"/>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3" name="Google Shape;23;p2"/>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4" name="Google Shape;24;p2"/>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5" name="Google Shape;25;p2"/>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6" name="Google Shape;26;p2"/>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7" name="Google Shape;27;p2"/>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 name="Google Shape;28;p2"/>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 name="Google Shape;29;p2"/>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0" name="Google Shape;30;p2"/>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1" name="Google Shape;31;p2"/>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2" name="Google Shape;32;p2"/>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3" name="Google Shape;33;p2"/>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 name="Google Shape;34;p2"/>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 name="Google Shape;35;p2"/>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36" name="Google Shape;36;p2"/>
          <p:cNvSpPr txBox="1">
            <a:spLocks noGrp="1"/>
          </p:cNvSpPr>
          <p:nvPr>
            <p:ph type="ctrTitle"/>
          </p:nvPr>
        </p:nvSpPr>
        <p:spPr>
          <a:xfrm>
            <a:off x="4029075" y="1450900"/>
            <a:ext cx="4401600" cy="1572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7" name="Google Shape;37;p2"/>
          <p:cNvSpPr txBox="1">
            <a:spLocks noGrp="1"/>
          </p:cNvSpPr>
          <p:nvPr>
            <p:ph type="subTitle" idx="1"/>
          </p:nvPr>
        </p:nvSpPr>
        <p:spPr>
          <a:xfrm>
            <a:off x="4029075" y="3216800"/>
            <a:ext cx="44016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8" name="Google Shape;38;p2"/>
          <p:cNvGrpSpPr/>
          <p:nvPr/>
        </p:nvGrpSpPr>
        <p:grpSpPr>
          <a:xfrm>
            <a:off x="7693707" y="174570"/>
            <a:ext cx="737069" cy="729848"/>
            <a:chOff x="3398331" y="1368868"/>
            <a:chExt cx="448639" cy="444244"/>
          </a:xfrm>
        </p:grpSpPr>
        <p:sp>
          <p:nvSpPr>
            <p:cNvPr id="39" name="Google Shape;39;p2"/>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rot="-8100000">
            <a:off x="303075" y="350906"/>
            <a:ext cx="820315" cy="1042975"/>
            <a:chOff x="3661501" y="2847663"/>
            <a:chExt cx="465418" cy="591748"/>
          </a:xfrm>
        </p:grpSpPr>
        <p:sp>
          <p:nvSpPr>
            <p:cNvPr id="46" name="Google Shape;46;p2"/>
            <p:cNvSpPr/>
            <p:nvPr/>
          </p:nvSpPr>
          <p:spPr>
            <a:xfrm>
              <a:off x="3703008" y="2877730"/>
              <a:ext cx="99805" cy="43291"/>
            </a:xfrm>
            <a:custGeom>
              <a:avLst/>
              <a:gdLst/>
              <a:ahLst/>
              <a:cxnLst/>
              <a:rect l="l" t="t" r="r" b="b"/>
              <a:pathLst>
                <a:path w="7834" h="3398" extrusionOk="0">
                  <a:moveTo>
                    <a:pt x="209" y="1"/>
                  </a:moveTo>
                  <a:lnTo>
                    <a:pt x="1" y="625"/>
                  </a:lnTo>
                  <a:lnTo>
                    <a:pt x="7626" y="3397"/>
                  </a:lnTo>
                  <a:lnTo>
                    <a:pt x="7834" y="2843"/>
                  </a:ln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661501" y="2847663"/>
              <a:ext cx="57419" cy="57457"/>
            </a:xfrm>
            <a:custGeom>
              <a:avLst/>
              <a:gdLst/>
              <a:ahLst/>
              <a:cxnLst/>
              <a:rect l="l" t="t" r="r" b="b"/>
              <a:pathLst>
                <a:path w="4507" h="4510" extrusionOk="0">
                  <a:moveTo>
                    <a:pt x="2171" y="1"/>
                  </a:moveTo>
                  <a:cubicBezTo>
                    <a:pt x="976" y="1"/>
                    <a:pt x="1" y="1016"/>
                    <a:pt x="1" y="2291"/>
                  </a:cubicBezTo>
                  <a:cubicBezTo>
                    <a:pt x="1" y="3539"/>
                    <a:pt x="1041" y="4510"/>
                    <a:pt x="2288" y="4510"/>
                  </a:cubicBezTo>
                  <a:cubicBezTo>
                    <a:pt x="3605" y="4510"/>
                    <a:pt x="4506" y="3470"/>
                    <a:pt x="4506" y="2291"/>
                  </a:cubicBezTo>
                  <a:cubicBezTo>
                    <a:pt x="4506" y="974"/>
                    <a:pt x="3467" y="4"/>
                    <a:pt x="2288" y="4"/>
                  </a:cubicBezTo>
                  <a:cubicBezTo>
                    <a:pt x="2249" y="2"/>
                    <a:pt x="2210" y="1"/>
                    <a:pt x="2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98392" y="2915708"/>
              <a:ext cx="123642" cy="162511"/>
            </a:xfrm>
            <a:custGeom>
              <a:avLst/>
              <a:gdLst/>
              <a:ahLst/>
              <a:cxnLst/>
              <a:rect l="l" t="t" r="r" b="b"/>
              <a:pathLst>
                <a:path w="9705" h="12756" extrusionOk="0">
                  <a:moveTo>
                    <a:pt x="485" y="1"/>
                  </a:moveTo>
                  <a:lnTo>
                    <a:pt x="0" y="347"/>
                  </a:lnTo>
                  <a:lnTo>
                    <a:pt x="9219" y="12755"/>
                  </a:lnTo>
                  <a:lnTo>
                    <a:pt x="9705" y="12409"/>
                  </a:lnTo>
                  <a:lnTo>
                    <a:pt x="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760414" y="2876851"/>
              <a:ext cx="81256" cy="81256"/>
            </a:xfrm>
            <a:custGeom>
              <a:avLst/>
              <a:gdLst/>
              <a:ahLst/>
              <a:cxnLst/>
              <a:rect l="l" t="t" r="r" b="b"/>
              <a:pathLst>
                <a:path w="6378" h="6378" extrusionOk="0">
                  <a:moveTo>
                    <a:pt x="3189" y="0"/>
                  </a:moveTo>
                  <a:cubicBezTo>
                    <a:pt x="1456" y="0"/>
                    <a:pt x="0" y="1387"/>
                    <a:pt x="0" y="3189"/>
                  </a:cubicBezTo>
                  <a:cubicBezTo>
                    <a:pt x="0" y="4991"/>
                    <a:pt x="1456" y="6378"/>
                    <a:pt x="3189" y="6378"/>
                  </a:cubicBezTo>
                  <a:cubicBezTo>
                    <a:pt x="4991" y="6378"/>
                    <a:pt x="6378" y="4922"/>
                    <a:pt x="6378" y="3189"/>
                  </a:cubicBezTo>
                  <a:cubicBezTo>
                    <a:pt x="6378" y="1387"/>
                    <a:pt x="4922"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757764" y="3072907"/>
              <a:ext cx="163390" cy="128942"/>
            </a:xfrm>
            <a:custGeom>
              <a:avLst/>
              <a:gdLst/>
              <a:ahLst/>
              <a:cxnLst/>
              <a:rect l="l" t="t" r="r" b="b"/>
              <a:pathLst>
                <a:path w="12825" h="10121" extrusionOk="0">
                  <a:moveTo>
                    <a:pt x="12478" y="0"/>
                  </a:moveTo>
                  <a:lnTo>
                    <a:pt x="0" y="9705"/>
                  </a:lnTo>
                  <a:lnTo>
                    <a:pt x="416" y="10121"/>
                  </a:lnTo>
                  <a:lnTo>
                    <a:pt x="12824" y="416"/>
                  </a:lnTo>
                  <a:lnTo>
                    <a:pt x="12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915842" y="3073786"/>
              <a:ext cx="103334" cy="330297"/>
            </a:xfrm>
            <a:custGeom>
              <a:avLst/>
              <a:gdLst/>
              <a:ahLst/>
              <a:cxnLst/>
              <a:rect l="l" t="t" r="r" b="b"/>
              <a:pathLst>
                <a:path w="8111" h="25926" extrusionOk="0">
                  <a:moveTo>
                    <a:pt x="555" y="1"/>
                  </a:moveTo>
                  <a:lnTo>
                    <a:pt x="0" y="208"/>
                  </a:lnTo>
                  <a:lnTo>
                    <a:pt x="7487" y="25926"/>
                  </a:lnTo>
                  <a:lnTo>
                    <a:pt x="8111" y="25718"/>
                  </a:lnTo>
                  <a:lnTo>
                    <a:pt x="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011214" y="3231864"/>
              <a:ext cx="90976" cy="172219"/>
            </a:xfrm>
            <a:custGeom>
              <a:avLst/>
              <a:gdLst/>
              <a:ahLst/>
              <a:cxnLst/>
              <a:rect l="l" t="t" r="r" b="b"/>
              <a:pathLst>
                <a:path w="7141" h="13518" extrusionOk="0">
                  <a:moveTo>
                    <a:pt x="6586" y="1"/>
                  </a:moveTo>
                  <a:lnTo>
                    <a:pt x="1" y="13310"/>
                  </a:lnTo>
                  <a:lnTo>
                    <a:pt x="555" y="13518"/>
                  </a:lnTo>
                  <a:lnTo>
                    <a:pt x="7141" y="278"/>
                  </a:lnTo>
                  <a:lnTo>
                    <a:pt x="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915842" y="2961636"/>
              <a:ext cx="87435" cy="115692"/>
            </a:xfrm>
            <a:custGeom>
              <a:avLst/>
              <a:gdLst/>
              <a:ahLst/>
              <a:cxnLst/>
              <a:rect l="l" t="t" r="r" b="b"/>
              <a:pathLst>
                <a:path w="6863" h="9081" extrusionOk="0">
                  <a:moveTo>
                    <a:pt x="6378" y="0"/>
                  </a:moveTo>
                  <a:lnTo>
                    <a:pt x="0" y="8734"/>
                  </a:lnTo>
                  <a:lnTo>
                    <a:pt x="486" y="9081"/>
                  </a:lnTo>
                  <a:lnTo>
                    <a:pt x="6863" y="347"/>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8907" y="3156800"/>
              <a:ext cx="82148" cy="81256"/>
            </a:xfrm>
            <a:custGeom>
              <a:avLst/>
              <a:gdLst/>
              <a:ahLst/>
              <a:cxnLst/>
              <a:rect l="l" t="t" r="r" b="b"/>
              <a:pathLst>
                <a:path w="6448" h="6378" extrusionOk="0">
                  <a:moveTo>
                    <a:pt x="3258" y="0"/>
                  </a:moveTo>
                  <a:cubicBezTo>
                    <a:pt x="1525" y="0"/>
                    <a:pt x="0" y="1456"/>
                    <a:pt x="0" y="3189"/>
                  </a:cubicBezTo>
                  <a:cubicBezTo>
                    <a:pt x="0" y="5061"/>
                    <a:pt x="1525" y="6378"/>
                    <a:pt x="3258" y="6378"/>
                  </a:cubicBezTo>
                  <a:cubicBezTo>
                    <a:pt x="5061" y="6378"/>
                    <a:pt x="6447" y="4922"/>
                    <a:pt x="6447" y="3189"/>
                  </a:cubicBezTo>
                  <a:cubicBezTo>
                    <a:pt x="6447" y="1387"/>
                    <a:pt x="4991" y="0"/>
                    <a:pt x="3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3249" y="3357263"/>
              <a:ext cx="82135" cy="82148"/>
            </a:xfrm>
            <a:custGeom>
              <a:avLst/>
              <a:gdLst/>
              <a:ahLst/>
              <a:cxnLst/>
              <a:rect l="l" t="t" r="r" b="b"/>
              <a:pathLst>
                <a:path w="6447" h="6448" extrusionOk="0">
                  <a:moveTo>
                    <a:pt x="3189" y="1"/>
                  </a:moveTo>
                  <a:cubicBezTo>
                    <a:pt x="1456" y="1"/>
                    <a:pt x="0" y="1456"/>
                    <a:pt x="0" y="3259"/>
                  </a:cubicBezTo>
                  <a:cubicBezTo>
                    <a:pt x="0" y="4992"/>
                    <a:pt x="1456" y="6447"/>
                    <a:pt x="3189" y="6447"/>
                  </a:cubicBezTo>
                  <a:cubicBezTo>
                    <a:pt x="4991" y="6447"/>
                    <a:pt x="6447" y="4992"/>
                    <a:pt x="6447" y="3259"/>
                  </a:cubicBezTo>
                  <a:cubicBezTo>
                    <a:pt x="6447" y="1456"/>
                    <a:pt x="49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70599" y="2935098"/>
              <a:ext cx="57406" cy="57457"/>
            </a:xfrm>
            <a:custGeom>
              <a:avLst/>
              <a:gdLst/>
              <a:ahLst/>
              <a:cxnLst/>
              <a:rect l="l" t="t" r="r" b="b"/>
              <a:pathLst>
                <a:path w="4506" h="4510" extrusionOk="0">
                  <a:moveTo>
                    <a:pt x="2170" y="0"/>
                  </a:moveTo>
                  <a:cubicBezTo>
                    <a:pt x="975" y="0"/>
                    <a:pt x="0" y="1013"/>
                    <a:pt x="0" y="2222"/>
                  </a:cubicBezTo>
                  <a:cubicBezTo>
                    <a:pt x="0" y="3539"/>
                    <a:pt x="1040" y="4509"/>
                    <a:pt x="2288" y="4509"/>
                  </a:cubicBezTo>
                  <a:cubicBezTo>
                    <a:pt x="3605" y="4509"/>
                    <a:pt x="4506" y="3469"/>
                    <a:pt x="4506" y="2222"/>
                  </a:cubicBezTo>
                  <a:cubicBezTo>
                    <a:pt x="4506" y="974"/>
                    <a:pt x="3466" y="4"/>
                    <a:pt x="2288" y="4"/>
                  </a:cubicBezTo>
                  <a:cubicBezTo>
                    <a:pt x="2248" y="1"/>
                    <a:pt x="2209" y="0"/>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069499" y="3210626"/>
              <a:ext cx="57419" cy="57457"/>
            </a:xfrm>
            <a:custGeom>
              <a:avLst/>
              <a:gdLst/>
              <a:ahLst/>
              <a:cxnLst/>
              <a:rect l="l" t="t" r="r" b="b"/>
              <a:pathLst>
                <a:path w="4507" h="4510" extrusionOk="0">
                  <a:moveTo>
                    <a:pt x="2108" y="1"/>
                  </a:moveTo>
                  <a:cubicBezTo>
                    <a:pt x="976" y="1"/>
                    <a:pt x="1" y="1016"/>
                    <a:pt x="1" y="2291"/>
                  </a:cubicBezTo>
                  <a:cubicBezTo>
                    <a:pt x="1" y="3608"/>
                    <a:pt x="1041" y="4510"/>
                    <a:pt x="2219" y="4510"/>
                  </a:cubicBezTo>
                  <a:cubicBezTo>
                    <a:pt x="3536" y="4510"/>
                    <a:pt x="4506" y="3470"/>
                    <a:pt x="4506" y="2291"/>
                  </a:cubicBezTo>
                  <a:cubicBezTo>
                    <a:pt x="4506" y="974"/>
                    <a:pt x="3467" y="4"/>
                    <a:pt x="2219" y="4"/>
                  </a:cubicBezTo>
                  <a:cubicBezTo>
                    <a:pt x="2182" y="2"/>
                    <a:pt x="2145" y="1"/>
                    <a:pt x="2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0806" y="3027858"/>
              <a:ext cx="94505" cy="94518"/>
            </a:xfrm>
            <a:custGeom>
              <a:avLst/>
              <a:gdLst/>
              <a:ahLst/>
              <a:cxnLst/>
              <a:rect l="l" t="t" r="r" b="b"/>
              <a:pathLst>
                <a:path w="7418" h="7419" extrusionOk="0">
                  <a:moveTo>
                    <a:pt x="3674" y="1"/>
                  </a:moveTo>
                  <a:cubicBezTo>
                    <a:pt x="1595" y="1"/>
                    <a:pt x="0" y="1665"/>
                    <a:pt x="0" y="3744"/>
                  </a:cubicBezTo>
                  <a:cubicBezTo>
                    <a:pt x="0" y="5824"/>
                    <a:pt x="1595" y="7418"/>
                    <a:pt x="3674" y="7418"/>
                  </a:cubicBezTo>
                  <a:cubicBezTo>
                    <a:pt x="5754" y="7418"/>
                    <a:pt x="7417" y="5824"/>
                    <a:pt x="7417" y="3744"/>
                  </a:cubicBezTo>
                  <a:cubicBezTo>
                    <a:pt x="7417" y="1665"/>
                    <a:pt x="5754" y="1"/>
                    <a:pt x="3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p:nvPr/>
        </p:nvSpPr>
        <p:spPr>
          <a:xfrm>
            <a:off x="-130960" y="3928957"/>
            <a:ext cx="327441" cy="312984"/>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854464" y="4537816"/>
            <a:ext cx="409353" cy="409353"/>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42457" y="4607461"/>
            <a:ext cx="2030898" cy="2030898"/>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56"/>
        <p:cNvGrpSpPr/>
        <p:nvPr/>
      </p:nvGrpSpPr>
      <p:grpSpPr>
        <a:xfrm>
          <a:off x="0" y="0"/>
          <a:ext cx="0" cy="0"/>
          <a:chOff x="0" y="0"/>
          <a:chExt cx="0" cy="0"/>
        </a:xfrm>
      </p:grpSpPr>
      <p:grpSp>
        <p:nvGrpSpPr>
          <p:cNvPr id="657" name="Google Shape;657;p15"/>
          <p:cNvGrpSpPr/>
          <p:nvPr/>
        </p:nvGrpSpPr>
        <p:grpSpPr>
          <a:xfrm>
            <a:off x="-102382" y="-170100"/>
            <a:ext cx="9372696" cy="5483700"/>
            <a:chOff x="-102382" y="-170100"/>
            <a:chExt cx="9372696" cy="5483700"/>
          </a:xfrm>
        </p:grpSpPr>
        <p:grpSp>
          <p:nvGrpSpPr>
            <p:cNvPr id="658" name="Google Shape;658;p15"/>
            <p:cNvGrpSpPr/>
            <p:nvPr/>
          </p:nvGrpSpPr>
          <p:grpSpPr>
            <a:xfrm>
              <a:off x="-102382" y="449173"/>
              <a:ext cx="9372696" cy="4214993"/>
              <a:chOff x="-721775" y="1833025"/>
              <a:chExt cx="10611000" cy="1466850"/>
            </a:xfrm>
          </p:grpSpPr>
          <p:cxnSp>
            <p:nvCxnSpPr>
              <p:cNvPr id="659" name="Google Shape;659;p15"/>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0" name="Google Shape;660;p15"/>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1" name="Google Shape;661;p15"/>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2" name="Google Shape;662;p15"/>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3" name="Google Shape;663;p15"/>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4" name="Google Shape;664;p15"/>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5" name="Google Shape;665;p15"/>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666" name="Google Shape;666;p15"/>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667" name="Google Shape;667;p15"/>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68" name="Google Shape;668;p15"/>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69" name="Google Shape;669;p15"/>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0" name="Google Shape;670;p15"/>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1" name="Google Shape;671;p15"/>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2" name="Google Shape;672;p15"/>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3" name="Google Shape;673;p15"/>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4" name="Google Shape;674;p15"/>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5" name="Google Shape;675;p15"/>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6" name="Google Shape;676;p15"/>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7" name="Google Shape;677;p15"/>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8" name="Google Shape;678;p15"/>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79" name="Google Shape;679;p15"/>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80" name="Google Shape;680;p15"/>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81" name="Google Shape;681;p15"/>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82" name="Google Shape;682;p15"/>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683" name="Google Shape;683;p15"/>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684" name="Google Shape;684;p15"/>
          <p:cNvSpPr txBox="1">
            <a:spLocks noGrp="1"/>
          </p:cNvSpPr>
          <p:nvPr>
            <p:ph type="title"/>
          </p:nvPr>
        </p:nvSpPr>
        <p:spPr>
          <a:xfrm>
            <a:off x="720000" y="1290138"/>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5" name="Google Shape;685;p15"/>
          <p:cNvSpPr txBox="1">
            <a:spLocks noGrp="1"/>
          </p:cNvSpPr>
          <p:nvPr>
            <p:ph type="subTitle" idx="1"/>
          </p:nvPr>
        </p:nvSpPr>
        <p:spPr>
          <a:xfrm>
            <a:off x="720000" y="3048463"/>
            <a:ext cx="3519600" cy="804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6" name="Google Shape;686;p15"/>
          <p:cNvSpPr>
            <a:spLocks noGrp="1"/>
          </p:cNvSpPr>
          <p:nvPr>
            <p:ph type="pic" idx="2"/>
          </p:nvPr>
        </p:nvSpPr>
        <p:spPr>
          <a:xfrm>
            <a:off x="5038725" y="533875"/>
            <a:ext cx="3392100" cy="4075800"/>
          </a:xfrm>
          <a:prstGeom prst="roundRect">
            <a:avLst>
              <a:gd name="adj" fmla="val 16667"/>
            </a:avLst>
          </a:prstGeom>
          <a:noFill/>
          <a:ln>
            <a:noFill/>
          </a:ln>
        </p:spPr>
      </p:sp>
      <p:grpSp>
        <p:nvGrpSpPr>
          <p:cNvPr id="687" name="Google Shape;687;p15"/>
          <p:cNvGrpSpPr/>
          <p:nvPr/>
        </p:nvGrpSpPr>
        <p:grpSpPr>
          <a:xfrm rot="578988">
            <a:off x="8405488" y="3602382"/>
            <a:ext cx="649491" cy="1116831"/>
            <a:chOff x="6585699" y="2196606"/>
            <a:chExt cx="778765" cy="1339125"/>
          </a:xfrm>
        </p:grpSpPr>
        <p:sp>
          <p:nvSpPr>
            <p:cNvPr id="688" name="Google Shape;688;p15"/>
            <p:cNvSpPr/>
            <p:nvPr/>
          </p:nvSpPr>
          <p:spPr>
            <a:xfrm>
              <a:off x="7088591" y="2971038"/>
              <a:ext cx="258905" cy="418908"/>
            </a:xfrm>
            <a:custGeom>
              <a:avLst/>
              <a:gdLst/>
              <a:ahLst/>
              <a:cxnLst/>
              <a:rect l="l" t="t" r="r" b="b"/>
              <a:pathLst>
                <a:path w="9979" h="16146" extrusionOk="0">
                  <a:moveTo>
                    <a:pt x="4108" y="0"/>
                  </a:moveTo>
                  <a:lnTo>
                    <a:pt x="4108" y="4287"/>
                  </a:lnTo>
                  <a:cubicBezTo>
                    <a:pt x="4108" y="5894"/>
                    <a:pt x="2799" y="7204"/>
                    <a:pt x="1191" y="7204"/>
                  </a:cubicBezTo>
                  <a:lnTo>
                    <a:pt x="1" y="7204"/>
                  </a:lnTo>
                  <a:lnTo>
                    <a:pt x="1" y="9597"/>
                  </a:lnTo>
                  <a:lnTo>
                    <a:pt x="5632" y="16145"/>
                  </a:lnTo>
                  <a:lnTo>
                    <a:pt x="7954" y="12657"/>
                  </a:lnTo>
                  <a:cubicBezTo>
                    <a:pt x="9276" y="10668"/>
                    <a:pt x="9978" y="8335"/>
                    <a:pt x="9978" y="5954"/>
                  </a:cubicBezTo>
                  <a:lnTo>
                    <a:pt x="9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7034236" y="2540117"/>
              <a:ext cx="313571" cy="430635"/>
            </a:xfrm>
            <a:custGeom>
              <a:avLst/>
              <a:gdLst/>
              <a:ahLst/>
              <a:cxnLst/>
              <a:rect l="l" t="t" r="r" b="b"/>
              <a:pathLst>
                <a:path w="12086" h="16598" extrusionOk="0">
                  <a:moveTo>
                    <a:pt x="0" y="0"/>
                  </a:moveTo>
                  <a:lnTo>
                    <a:pt x="0" y="11049"/>
                  </a:lnTo>
                  <a:lnTo>
                    <a:pt x="667" y="11049"/>
                  </a:lnTo>
                  <a:cubicBezTo>
                    <a:pt x="3739" y="11049"/>
                    <a:pt x="6227" y="13526"/>
                    <a:pt x="6227" y="16597"/>
                  </a:cubicBezTo>
                  <a:lnTo>
                    <a:pt x="12085" y="16597"/>
                  </a:lnTo>
                  <a:lnTo>
                    <a:pt x="12085" y="13645"/>
                  </a:lnTo>
                  <a:cubicBezTo>
                    <a:pt x="12085" y="10775"/>
                    <a:pt x="11049" y="7989"/>
                    <a:pt x="9168" y="5822"/>
                  </a:cubicBezTo>
                  <a:cubicBezTo>
                    <a:pt x="8216" y="4715"/>
                    <a:pt x="7073" y="3810"/>
                    <a:pt x="5787" y="3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6585699" y="3461891"/>
              <a:ext cx="778765" cy="73839"/>
            </a:xfrm>
            <a:custGeom>
              <a:avLst/>
              <a:gdLst/>
              <a:ahLst/>
              <a:cxnLst/>
              <a:rect l="l" t="t" r="r" b="b"/>
              <a:pathLst>
                <a:path w="30016" h="2846" extrusionOk="0">
                  <a:moveTo>
                    <a:pt x="1870" y="0"/>
                  </a:moveTo>
                  <a:lnTo>
                    <a:pt x="0" y="2846"/>
                  </a:lnTo>
                  <a:lnTo>
                    <a:pt x="30016" y="2846"/>
                  </a:lnTo>
                  <a:lnTo>
                    <a:pt x="28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7066356" y="3220006"/>
              <a:ext cx="208546" cy="242223"/>
            </a:xfrm>
            <a:custGeom>
              <a:avLst/>
              <a:gdLst/>
              <a:ahLst/>
              <a:cxnLst/>
              <a:rect l="l" t="t" r="r" b="b"/>
              <a:pathLst>
                <a:path w="8038" h="9336" extrusionOk="0">
                  <a:moveTo>
                    <a:pt x="0" y="1"/>
                  </a:moveTo>
                  <a:lnTo>
                    <a:pt x="0" y="9323"/>
                  </a:lnTo>
                  <a:lnTo>
                    <a:pt x="0" y="9335"/>
                  </a:lnTo>
                  <a:lnTo>
                    <a:pt x="8037" y="9335"/>
                  </a:lnTo>
                  <a:lnTo>
                    <a:pt x="3858" y="1763"/>
                  </a:lnTo>
                  <a:cubicBezTo>
                    <a:pt x="3239" y="679"/>
                    <a:pt x="210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7097257" y="3276203"/>
              <a:ext cx="52539" cy="49529"/>
            </a:xfrm>
            <a:custGeom>
              <a:avLst/>
              <a:gdLst/>
              <a:ahLst/>
              <a:cxnLst/>
              <a:rect l="l" t="t" r="r" b="b"/>
              <a:pathLst>
                <a:path w="2025" h="1909" extrusionOk="0">
                  <a:moveTo>
                    <a:pt x="845" y="323"/>
                  </a:moveTo>
                  <a:cubicBezTo>
                    <a:pt x="1215" y="323"/>
                    <a:pt x="1512" y="597"/>
                    <a:pt x="1572" y="966"/>
                  </a:cubicBezTo>
                  <a:cubicBezTo>
                    <a:pt x="1625" y="1350"/>
                    <a:pt x="1325" y="1658"/>
                    <a:pt x="971" y="1658"/>
                  </a:cubicBezTo>
                  <a:cubicBezTo>
                    <a:pt x="930" y="1658"/>
                    <a:pt x="888" y="1653"/>
                    <a:pt x="845" y="1645"/>
                  </a:cubicBezTo>
                  <a:cubicBezTo>
                    <a:pt x="500" y="1597"/>
                    <a:pt x="60" y="1383"/>
                    <a:pt x="60" y="966"/>
                  </a:cubicBezTo>
                  <a:cubicBezTo>
                    <a:pt x="60" y="561"/>
                    <a:pt x="500" y="323"/>
                    <a:pt x="845" y="323"/>
                  </a:cubicBezTo>
                  <a:close/>
                  <a:moveTo>
                    <a:pt x="810" y="1"/>
                  </a:moveTo>
                  <a:cubicBezTo>
                    <a:pt x="307" y="1"/>
                    <a:pt x="1" y="501"/>
                    <a:pt x="24" y="966"/>
                  </a:cubicBezTo>
                  <a:cubicBezTo>
                    <a:pt x="16" y="1541"/>
                    <a:pt x="374" y="1909"/>
                    <a:pt x="789" y="1909"/>
                  </a:cubicBezTo>
                  <a:cubicBezTo>
                    <a:pt x="1009" y="1909"/>
                    <a:pt x="1246" y="1805"/>
                    <a:pt x="1453" y="1573"/>
                  </a:cubicBezTo>
                  <a:cubicBezTo>
                    <a:pt x="2024" y="990"/>
                    <a:pt x="1715" y="14"/>
                    <a:pt x="845" y="2"/>
                  </a:cubicBezTo>
                  <a:cubicBezTo>
                    <a:pt x="834" y="1"/>
                    <a:pt x="82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7045030" y="2612063"/>
              <a:ext cx="106608" cy="98928"/>
            </a:xfrm>
            <a:custGeom>
              <a:avLst/>
              <a:gdLst/>
              <a:ahLst/>
              <a:cxnLst/>
              <a:rect l="l" t="t" r="r" b="b"/>
              <a:pathLst>
                <a:path w="4109" h="3813" extrusionOk="0">
                  <a:moveTo>
                    <a:pt x="2056" y="1"/>
                  </a:moveTo>
                  <a:cubicBezTo>
                    <a:pt x="1955" y="1"/>
                    <a:pt x="1854" y="9"/>
                    <a:pt x="1751" y="25"/>
                  </a:cubicBezTo>
                  <a:cubicBezTo>
                    <a:pt x="715" y="192"/>
                    <a:pt x="1" y="1168"/>
                    <a:pt x="180" y="2216"/>
                  </a:cubicBezTo>
                  <a:cubicBezTo>
                    <a:pt x="330" y="3149"/>
                    <a:pt x="1137" y="3812"/>
                    <a:pt x="2054" y="3812"/>
                  </a:cubicBezTo>
                  <a:cubicBezTo>
                    <a:pt x="2154" y="3812"/>
                    <a:pt x="2256" y="3804"/>
                    <a:pt x="2358" y="3788"/>
                  </a:cubicBezTo>
                  <a:cubicBezTo>
                    <a:pt x="3406" y="3621"/>
                    <a:pt x="4109" y="2633"/>
                    <a:pt x="3942" y="1597"/>
                  </a:cubicBezTo>
                  <a:cubicBezTo>
                    <a:pt x="3781" y="663"/>
                    <a:pt x="2972" y="1"/>
                    <a:pt x="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7073154" y="2632793"/>
              <a:ext cx="60270" cy="56015"/>
            </a:xfrm>
            <a:custGeom>
              <a:avLst/>
              <a:gdLst/>
              <a:ahLst/>
              <a:cxnLst/>
              <a:rect l="l" t="t" r="r" b="b"/>
              <a:pathLst>
                <a:path w="2323" h="2159" extrusionOk="0">
                  <a:moveTo>
                    <a:pt x="918" y="342"/>
                  </a:moveTo>
                  <a:cubicBezTo>
                    <a:pt x="942" y="342"/>
                    <a:pt x="965" y="343"/>
                    <a:pt x="989" y="345"/>
                  </a:cubicBezTo>
                  <a:cubicBezTo>
                    <a:pt x="996" y="345"/>
                    <a:pt x="1003" y="345"/>
                    <a:pt x="1011" y="345"/>
                  </a:cubicBezTo>
                  <a:cubicBezTo>
                    <a:pt x="1430" y="345"/>
                    <a:pt x="1775" y="674"/>
                    <a:pt x="1834" y="1107"/>
                  </a:cubicBezTo>
                  <a:cubicBezTo>
                    <a:pt x="1900" y="1556"/>
                    <a:pt x="1523" y="1914"/>
                    <a:pt x="1102" y="1914"/>
                  </a:cubicBezTo>
                  <a:cubicBezTo>
                    <a:pt x="1064" y="1914"/>
                    <a:pt x="1026" y="1911"/>
                    <a:pt x="989" y="1905"/>
                  </a:cubicBezTo>
                  <a:cubicBezTo>
                    <a:pt x="560" y="1857"/>
                    <a:pt x="60" y="1596"/>
                    <a:pt x="60" y="1107"/>
                  </a:cubicBezTo>
                  <a:cubicBezTo>
                    <a:pt x="60" y="634"/>
                    <a:pt x="507" y="342"/>
                    <a:pt x="918" y="342"/>
                  </a:cubicBezTo>
                  <a:close/>
                  <a:moveTo>
                    <a:pt x="989" y="0"/>
                  </a:moveTo>
                  <a:cubicBezTo>
                    <a:pt x="393" y="0"/>
                    <a:pt x="0" y="572"/>
                    <a:pt x="36" y="1107"/>
                  </a:cubicBezTo>
                  <a:cubicBezTo>
                    <a:pt x="13" y="1740"/>
                    <a:pt x="436" y="2158"/>
                    <a:pt x="924" y="2158"/>
                  </a:cubicBezTo>
                  <a:cubicBezTo>
                    <a:pt x="1180" y="2158"/>
                    <a:pt x="1454" y="2044"/>
                    <a:pt x="1691" y="1786"/>
                  </a:cubicBezTo>
                  <a:cubicBezTo>
                    <a:pt x="2322" y="1131"/>
                    <a:pt x="1953" y="12"/>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7126289" y="2720513"/>
              <a:ext cx="70129" cy="70155"/>
            </a:xfrm>
            <a:custGeom>
              <a:avLst/>
              <a:gdLst/>
              <a:ahLst/>
              <a:cxnLst/>
              <a:rect l="l" t="t" r="r" b="b"/>
              <a:pathLst>
                <a:path w="2703" h="2704" extrusionOk="0">
                  <a:moveTo>
                    <a:pt x="1346" y="0"/>
                  </a:moveTo>
                  <a:cubicBezTo>
                    <a:pt x="596" y="0"/>
                    <a:pt x="0" y="608"/>
                    <a:pt x="0" y="1358"/>
                  </a:cubicBezTo>
                  <a:cubicBezTo>
                    <a:pt x="0" y="2096"/>
                    <a:pt x="596" y="2703"/>
                    <a:pt x="1346" y="2703"/>
                  </a:cubicBezTo>
                  <a:cubicBezTo>
                    <a:pt x="2096" y="2703"/>
                    <a:pt x="2703" y="2096"/>
                    <a:pt x="2703" y="1358"/>
                  </a:cubicBezTo>
                  <a:cubicBezTo>
                    <a:pt x="2703" y="608"/>
                    <a:pt x="2096"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6874519" y="2480496"/>
              <a:ext cx="167138" cy="374101"/>
            </a:xfrm>
            <a:custGeom>
              <a:avLst/>
              <a:gdLst/>
              <a:ahLst/>
              <a:cxnLst/>
              <a:rect l="l" t="t" r="r" b="b"/>
              <a:pathLst>
                <a:path w="6442" h="14419" extrusionOk="0">
                  <a:moveTo>
                    <a:pt x="1" y="0"/>
                  </a:moveTo>
                  <a:lnTo>
                    <a:pt x="1" y="14419"/>
                  </a:lnTo>
                  <a:lnTo>
                    <a:pt x="6442" y="14419"/>
                  </a:lnTo>
                  <a:lnTo>
                    <a:pt x="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6874519" y="2854882"/>
              <a:ext cx="167449" cy="29370"/>
            </a:xfrm>
            <a:custGeom>
              <a:avLst/>
              <a:gdLst/>
              <a:ahLst/>
              <a:cxnLst/>
              <a:rect l="l" t="t" r="r" b="b"/>
              <a:pathLst>
                <a:path w="6454" h="1132" extrusionOk="0">
                  <a:moveTo>
                    <a:pt x="1" y="1"/>
                  </a:moveTo>
                  <a:lnTo>
                    <a:pt x="1" y="48"/>
                  </a:lnTo>
                  <a:cubicBezTo>
                    <a:pt x="1" y="644"/>
                    <a:pt x="489" y="1132"/>
                    <a:pt x="1084" y="1132"/>
                  </a:cubicBezTo>
                  <a:lnTo>
                    <a:pt x="5370" y="1132"/>
                  </a:lnTo>
                  <a:cubicBezTo>
                    <a:pt x="5966" y="1132"/>
                    <a:pt x="6454" y="644"/>
                    <a:pt x="6454" y="48"/>
                  </a:cubicBezTo>
                  <a:lnTo>
                    <a:pt x="6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6874830" y="2850497"/>
              <a:ext cx="166826" cy="8692"/>
            </a:xfrm>
            <a:custGeom>
              <a:avLst/>
              <a:gdLst/>
              <a:ahLst/>
              <a:cxnLst/>
              <a:rect l="l" t="t" r="r" b="b"/>
              <a:pathLst>
                <a:path w="6430" h="335" extrusionOk="0">
                  <a:moveTo>
                    <a:pt x="4649" y="0"/>
                  </a:moveTo>
                  <a:cubicBezTo>
                    <a:pt x="3929" y="0"/>
                    <a:pt x="3217" y="123"/>
                    <a:pt x="2496" y="123"/>
                  </a:cubicBezTo>
                  <a:cubicBezTo>
                    <a:pt x="2466" y="123"/>
                    <a:pt x="2436" y="122"/>
                    <a:pt x="2406" y="122"/>
                  </a:cubicBezTo>
                  <a:cubicBezTo>
                    <a:pt x="1989" y="79"/>
                    <a:pt x="1569" y="41"/>
                    <a:pt x="1149" y="41"/>
                  </a:cubicBezTo>
                  <a:cubicBezTo>
                    <a:pt x="765" y="41"/>
                    <a:pt x="382" y="72"/>
                    <a:pt x="1" y="158"/>
                  </a:cubicBezTo>
                  <a:lnTo>
                    <a:pt x="1" y="193"/>
                  </a:lnTo>
                  <a:cubicBezTo>
                    <a:pt x="263" y="253"/>
                    <a:pt x="536" y="289"/>
                    <a:pt x="798" y="301"/>
                  </a:cubicBezTo>
                  <a:cubicBezTo>
                    <a:pt x="930" y="315"/>
                    <a:pt x="1062" y="321"/>
                    <a:pt x="1194" y="321"/>
                  </a:cubicBezTo>
                  <a:cubicBezTo>
                    <a:pt x="1598" y="321"/>
                    <a:pt x="2002" y="265"/>
                    <a:pt x="2406" y="229"/>
                  </a:cubicBezTo>
                  <a:cubicBezTo>
                    <a:pt x="2482" y="224"/>
                    <a:pt x="2558" y="222"/>
                    <a:pt x="2633" y="222"/>
                  </a:cubicBezTo>
                  <a:cubicBezTo>
                    <a:pt x="3093" y="222"/>
                    <a:pt x="3553" y="302"/>
                    <a:pt x="4013" y="313"/>
                  </a:cubicBezTo>
                  <a:cubicBezTo>
                    <a:pt x="4253" y="327"/>
                    <a:pt x="4492" y="335"/>
                    <a:pt x="4731" y="335"/>
                  </a:cubicBezTo>
                  <a:cubicBezTo>
                    <a:pt x="5297" y="335"/>
                    <a:pt x="5861" y="290"/>
                    <a:pt x="6430" y="182"/>
                  </a:cubicBezTo>
                  <a:lnTo>
                    <a:pt x="6430" y="158"/>
                  </a:lnTo>
                  <a:cubicBezTo>
                    <a:pt x="5894" y="51"/>
                    <a:pt x="5358" y="15"/>
                    <a:pt x="4823" y="3"/>
                  </a:cubicBezTo>
                  <a:cubicBezTo>
                    <a:pt x="4765" y="1"/>
                    <a:pt x="4707" y="0"/>
                    <a:pt x="464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6859393" y="2448376"/>
              <a:ext cx="197727" cy="32146"/>
            </a:xfrm>
            <a:custGeom>
              <a:avLst/>
              <a:gdLst/>
              <a:ahLst/>
              <a:cxnLst/>
              <a:rect l="l" t="t" r="r" b="b"/>
              <a:pathLst>
                <a:path w="7621" h="1239" extrusionOk="0">
                  <a:moveTo>
                    <a:pt x="0" y="0"/>
                  </a:moveTo>
                  <a:lnTo>
                    <a:pt x="0" y="1238"/>
                  </a:lnTo>
                  <a:lnTo>
                    <a:pt x="7620" y="1238"/>
                  </a:lnTo>
                  <a:lnTo>
                    <a:pt x="7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6874830" y="2480496"/>
              <a:ext cx="167138" cy="22883"/>
            </a:xfrm>
            <a:custGeom>
              <a:avLst/>
              <a:gdLst/>
              <a:ahLst/>
              <a:cxnLst/>
              <a:rect l="l" t="t" r="r" b="b"/>
              <a:pathLst>
                <a:path w="6442" h="882" extrusionOk="0">
                  <a:moveTo>
                    <a:pt x="1" y="0"/>
                  </a:moveTo>
                  <a:lnTo>
                    <a:pt x="6442" y="881"/>
                  </a:lnTo>
                  <a:lnTo>
                    <a:pt x="6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6874519" y="2228726"/>
              <a:ext cx="167138" cy="219962"/>
            </a:xfrm>
            <a:custGeom>
              <a:avLst/>
              <a:gdLst/>
              <a:ahLst/>
              <a:cxnLst/>
              <a:rect l="l" t="t" r="r" b="b"/>
              <a:pathLst>
                <a:path w="6442" h="8478" extrusionOk="0">
                  <a:moveTo>
                    <a:pt x="1" y="1"/>
                  </a:moveTo>
                  <a:lnTo>
                    <a:pt x="1" y="8478"/>
                  </a:lnTo>
                  <a:lnTo>
                    <a:pt x="6442" y="8478"/>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6874830" y="2444225"/>
              <a:ext cx="166826" cy="8743"/>
            </a:xfrm>
            <a:custGeom>
              <a:avLst/>
              <a:gdLst/>
              <a:ahLst/>
              <a:cxnLst/>
              <a:rect l="l" t="t" r="r" b="b"/>
              <a:pathLst>
                <a:path w="6430" h="337" extrusionOk="0">
                  <a:moveTo>
                    <a:pt x="4587" y="0"/>
                  </a:moveTo>
                  <a:cubicBezTo>
                    <a:pt x="3886" y="0"/>
                    <a:pt x="3192" y="125"/>
                    <a:pt x="2490" y="125"/>
                  </a:cubicBezTo>
                  <a:cubicBezTo>
                    <a:pt x="2462" y="125"/>
                    <a:pt x="2434" y="125"/>
                    <a:pt x="2406" y="124"/>
                  </a:cubicBezTo>
                  <a:cubicBezTo>
                    <a:pt x="1982" y="80"/>
                    <a:pt x="1554" y="39"/>
                    <a:pt x="1127" y="39"/>
                  </a:cubicBezTo>
                  <a:cubicBezTo>
                    <a:pt x="750" y="39"/>
                    <a:pt x="374" y="71"/>
                    <a:pt x="1" y="160"/>
                  </a:cubicBezTo>
                  <a:lnTo>
                    <a:pt x="1" y="196"/>
                  </a:lnTo>
                  <a:cubicBezTo>
                    <a:pt x="263" y="255"/>
                    <a:pt x="536" y="291"/>
                    <a:pt x="798" y="303"/>
                  </a:cubicBezTo>
                  <a:cubicBezTo>
                    <a:pt x="921" y="317"/>
                    <a:pt x="1043" y="322"/>
                    <a:pt x="1165" y="322"/>
                  </a:cubicBezTo>
                  <a:cubicBezTo>
                    <a:pt x="1579" y="322"/>
                    <a:pt x="1992" y="259"/>
                    <a:pt x="2406" y="232"/>
                  </a:cubicBezTo>
                  <a:cubicBezTo>
                    <a:pt x="2482" y="226"/>
                    <a:pt x="2558" y="224"/>
                    <a:pt x="2633" y="224"/>
                  </a:cubicBezTo>
                  <a:cubicBezTo>
                    <a:pt x="3093" y="224"/>
                    <a:pt x="3553" y="305"/>
                    <a:pt x="4013" y="315"/>
                  </a:cubicBezTo>
                  <a:cubicBezTo>
                    <a:pt x="4253" y="329"/>
                    <a:pt x="4492" y="337"/>
                    <a:pt x="4731" y="337"/>
                  </a:cubicBezTo>
                  <a:cubicBezTo>
                    <a:pt x="5297" y="337"/>
                    <a:pt x="5861" y="293"/>
                    <a:pt x="6430" y="184"/>
                  </a:cubicBezTo>
                  <a:lnTo>
                    <a:pt x="6430" y="160"/>
                  </a:lnTo>
                  <a:cubicBezTo>
                    <a:pt x="5894" y="53"/>
                    <a:pt x="5358" y="17"/>
                    <a:pt x="4823" y="5"/>
                  </a:cubicBezTo>
                  <a:cubicBezTo>
                    <a:pt x="4744" y="2"/>
                    <a:pt x="4665" y="0"/>
                    <a:pt x="4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a:off x="6859393" y="2196606"/>
              <a:ext cx="197727" cy="32146"/>
            </a:xfrm>
            <a:custGeom>
              <a:avLst/>
              <a:gdLst/>
              <a:ahLst/>
              <a:cxnLst/>
              <a:rect l="l" t="t" r="r" b="b"/>
              <a:pathLst>
                <a:path w="7621" h="1239" extrusionOk="0">
                  <a:moveTo>
                    <a:pt x="0" y="0"/>
                  </a:moveTo>
                  <a:lnTo>
                    <a:pt x="0" y="1239"/>
                  </a:lnTo>
                  <a:lnTo>
                    <a:pt x="7620" y="1239"/>
                  </a:lnTo>
                  <a:lnTo>
                    <a:pt x="7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6874830" y="2228414"/>
              <a:ext cx="167138" cy="19485"/>
            </a:xfrm>
            <a:custGeom>
              <a:avLst/>
              <a:gdLst/>
              <a:ahLst/>
              <a:cxnLst/>
              <a:rect l="l" t="t" r="r" b="b"/>
              <a:pathLst>
                <a:path w="6442" h="751" extrusionOk="0">
                  <a:moveTo>
                    <a:pt x="1" y="1"/>
                  </a:moveTo>
                  <a:lnTo>
                    <a:pt x="6442" y="751"/>
                  </a:lnTo>
                  <a:lnTo>
                    <a:pt x="6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6701855" y="3142482"/>
              <a:ext cx="387073" cy="31835"/>
            </a:xfrm>
            <a:custGeom>
              <a:avLst/>
              <a:gdLst/>
              <a:ahLst/>
              <a:cxnLst/>
              <a:rect l="l" t="t" r="r" b="b"/>
              <a:pathLst>
                <a:path w="14919" h="1227" extrusionOk="0">
                  <a:moveTo>
                    <a:pt x="0" y="0"/>
                  </a:moveTo>
                  <a:lnTo>
                    <a:pt x="0" y="1227"/>
                  </a:lnTo>
                  <a:lnTo>
                    <a:pt x="14919" y="1227"/>
                  </a:lnTo>
                  <a:lnTo>
                    <a:pt x="1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6772270" y="2852106"/>
              <a:ext cx="257660" cy="97631"/>
            </a:xfrm>
            <a:custGeom>
              <a:avLst/>
              <a:gdLst/>
              <a:ahLst/>
              <a:cxnLst/>
              <a:rect l="l" t="t" r="r" b="b"/>
              <a:pathLst>
                <a:path w="9931" h="3763" extrusionOk="0">
                  <a:moveTo>
                    <a:pt x="322" y="1"/>
                  </a:moveTo>
                  <a:lnTo>
                    <a:pt x="1" y="1191"/>
                  </a:lnTo>
                  <a:lnTo>
                    <a:pt x="9609" y="3763"/>
                  </a:lnTo>
                  <a:lnTo>
                    <a:pt x="9931" y="2572"/>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6904174" y="2927476"/>
              <a:ext cx="93324" cy="140570"/>
            </a:xfrm>
            <a:custGeom>
              <a:avLst/>
              <a:gdLst/>
              <a:ahLst/>
              <a:cxnLst/>
              <a:rect l="l" t="t" r="r" b="b"/>
              <a:pathLst>
                <a:path w="3597" h="5418" extrusionOk="0">
                  <a:moveTo>
                    <a:pt x="1287" y="1"/>
                  </a:moveTo>
                  <a:lnTo>
                    <a:pt x="1" y="4799"/>
                  </a:lnTo>
                  <a:lnTo>
                    <a:pt x="2311" y="5418"/>
                  </a:lnTo>
                  <a:lnTo>
                    <a:pt x="3596" y="620"/>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6907262" y="3054736"/>
              <a:ext cx="47298" cy="33080"/>
            </a:xfrm>
            <a:custGeom>
              <a:avLst/>
              <a:gdLst/>
              <a:ahLst/>
              <a:cxnLst/>
              <a:rect l="l" t="t" r="r" b="b"/>
              <a:pathLst>
                <a:path w="1823" h="1275" extrusionOk="0">
                  <a:moveTo>
                    <a:pt x="227" y="1"/>
                  </a:moveTo>
                  <a:lnTo>
                    <a:pt x="1" y="846"/>
                  </a:lnTo>
                  <a:lnTo>
                    <a:pt x="1596" y="1275"/>
                  </a:lnTo>
                  <a:lnTo>
                    <a:pt x="1822" y="418"/>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6908818" y="3035278"/>
              <a:ext cx="59959" cy="15801"/>
            </a:xfrm>
            <a:custGeom>
              <a:avLst/>
              <a:gdLst/>
              <a:ahLst/>
              <a:cxnLst/>
              <a:rect l="l" t="t" r="r" b="b"/>
              <a:pathLst>
                <a:path w="2311" h="609" extrusionOk="0">
                  <a:moveTo>
                    <a:pt x="0" y="1"/>
                  </a:moveTo>
                  <a:cubicBezTo>
                    <a:pt x="683" y="406"/>
                    <a:pt x="1445" y="609"/>
                    <a:pt x="2242" y="609"/>
                  </a:cubicBezTo>
                  <a:cubicBezTo>
                    <a:pt x="2264" y="609"/>
                    <a:pt x="2287" y="608"/>
                    <a:pt x="2310" y="608"/>
                  </a:cubicBezTo>
                  <a:cubicBezTo>
                    <a:pt x="1608" y="203"/>
                    <a:pt x="798" y="1"/>
                    <a:pt x="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6841776" y="2907395"/>
              <a:ext cx="80663" cy="94258"/>
            </a:xfrm>
            <a:custGeom>
              <a:avLst/>
              <a:gdLst/>
              <a:ahLst/>
              <a:cxnLst/>
              <a:rect l="l" t="t" r="r" b="b"/>
              <a:pathLst>
                <a:path w="3109" h="3633" extrusionOk="0">
                  <a:moveTo>
                    <a:pt x="810" y="1"/>
                  </a:moveTo>
                  <a:lnTo>
                    <a:pt x="1" y="3013"/>
                  </a:lnTo>
                  <a:lnTo>
                    <a:pt x="2299" y="3632"/>
                  </a:lnTo>
                  <a:lnTo>
                    <a:pt x="3108" y="620"/>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6845175" y="2988032"/>
              <a:ext cx="47298" cy="33080"/>
            </a:xfrm>
            <a:custGeom>
              <a:avLst/>
              <a:gdLst/>
              <a:ahLst/>
              <a:cxnLst/>
              <a:rect l="l" t="t" r="r" b="b"/>
              <a:pathLst>
                <a:path w="1823" h="1275" extrusionOk="0">
                  <a:moveTo>
                    <a:pt x="227" y="0"/>
                  </a:moveTo>
                  <a:lnTo>
                    <a:pt x="1" y="846"/>
                  </a:lnTo>
                  <a:lnTo>
                    <a:pt x="1596" y="1274"/>
                  </a:lnTo>
                  <a:lnTo>
                    <a:pt x="1822" y="429"/>
                  </a:lnTo>
                  <a:lnTo>
                    <a:pt x="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6844553" y="2975059"/>
              <a:ext cx="59959" cy="15775"/>
            </a:xfrm>
            <a:custGeom>
              <a:avLst/>
              <a:gdLst/>
              <a:ahLst/>
              <a:cxnLst/>
              <a:rect l="l" t="t" r="r" b="b"/>
              <a:pathLst>
                <a:path w="2311" h="608" extrusionOk="0">
                  <a:moveTo>
                    <a:pt x="1" y="0"/>
                  </a:moveTo>
                  <a:cubicBezTo>
                    <a:pt x="684" y="405"/>
                    <a:pt x="1445" y="608"/>
                    <a:pt x="2242" y="608"/>
                  </a:cubicBezTo>
                  <a:cubicBezTo>
                    <a:pt x="2265" y="608"/>
                    <a:pt x="2288" y="608"/>
                    <a:pt x="2311" y="607"/>
                  </a:cubicBezTo>
                  <a:cubicBezTo>
                    <a:pt x="1608" y="203"/>
                    <a:pt x="810" y="0"/>
                    <a:pt x="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6761165" y="2887625"/>
              <a:ext cx="86501" cy="115870"/>
            </a:xfrm>
            <a:custGeom>
              <a:avLst/>
              <a:gdLst/>
              <a:ahLst/>
              <a:cxnLst/>
              <a:rect l="l" t="t" r="r" b="b"/>
              <a:pathLst>
                <a:path w="3334" h="4466" extrusionOk="0">
                  <a:moveTo>
                    <a:pt x="1036" y="1"/>
                  </a:moveTo>
                  <a:lnTo>
                    <a:pt x="0" y="3846"/>
                  </a:lnTo>
                  <a:lnTo>
                    <a:pt x="2310" y="4466"/>
                  </a:lnTo>
                  <a:lnTo>
                    <a:pt x="3334" y="620"/>
                  </a:lnTo>
                  <a:lnTo>
                    <a:pt x="1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6764253" y="2989563"/>
              <a:ext cx="47272" cy="33391"/>
            </a:xfrm>
            <a:custGeom>
              <a:avLst/>
              <a:gdLst/>
              <a:ahLst/>
              <a:cxnLst/>
              <a:rect l="l" t="t" r="r" b="b"/>
              <a:pathLst>
                <a:path w="1822" h="1287" extrusionOk="0">
                  <a:moveTo>
                    <a:pt x="226" y="1"/>
                  </a:moveTo>
                  <a:lnTo>
                    <a:pt x="0" y="858"/>
                  </a:lnTo>
                  <a:lnTo>
                    <a:pt x="1596" y="1287"/>
                  </a:lnTo>
                  <a:lnTo>
                    <a:pt x="1822" y="429"/>
                  </a:lnTo>
                  <a:lnTo>
                    <a:pt x="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6764850" y="2973814"/>
              <a:ext cx="59648" cy="15801"/>
            </a:xfrm>
            <a:custGeom>
              <a:avLst/>
              <a:gdLst/>
              <a:ahLst/>
              <a:cxnLst/>
              <a:rect l="l" t="t" r="r" b="b"/>
              <a:pathLst>
                <a:path w="2299" h="609" extrusionOk="0">
                  <a:moveTo>
                    <a:pt x="1" y="1"/>
                  </a:moveTo>
                  <a:cubicBezTo>
                    <a:pt x="661" y="406"/>
                    <a:pt x="1444" y="608"/>
                    <a:pt x="2231" y="608"/>
                  </a:cubicBezTo>
                  <a:cubicBezTo>
                    <a:pt x="2254" y="608"/>
                    <a:pt x="2276" y="608"/>
                    <a:pt x="2299" y="608"/>
                  </a:cubicBezTo>
                  <a:cubicBezTo>
                    <a:pt x="1608" y="203"/>
                    <a:pt x="799" y="1"/>
                    <a:pt x="1"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6811499" y="3174602"/>
              <a:ext cx="167164" cy="80352"/>
            </a:xfrm>
            <a:custGeom>
              <a:avLst/>
              <a:gdLst/>
              <a:ahLst/>
              <a:cxnLst/>
              <a:rect l="l" t="t" r="r" b="b"/>
              <a:pathLst>
                <a:path w="6443" h="3097" extrusionOk="0">
                  <a:moveTo>
                    <a:pt x="1" y="1"/>
                  </a:moveTo>
                  <a:lnTo>
                    <a:pt x="1" y="3096"/>
                  </a:lnTo>
                  <a:lnTo>
                    <a:pt x="6442" y="3096"/>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6783089" y="3254617"/>
              <a:ext cx="224606" cy="31835"/>
            </a:xfrm>
            <a:custGeom>
              <a:avLst/>
              <a:gdLst/>
              <a:ahLst/>
              <a:cxnLst/>
              <a:rect l="l" t="t" r="r" b="b"/>
              <a:pathLst>
                <a:path w="8657" h="1227" extrusionOk="0">
                  <a:moveTo>
                    <a:pt x="0" y="0"/>
                  </a:moveTo>
                  <a:lnTo>
                    <a:pt x="0" y="1227"/>
                  </a:lnTo>
                  <a:lnTo>
                    <a:pt x="8656" y="1227"/>
                  </a:lnTo>
                  <a:lnTo>
                    <a:pt x="8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6811499" y="3405046"/>
              <a:ext cx="167164" cy="56871"/>
            </a:xfrm>
            <a:custGeom>
              <a:avLst/>
              <a:gdLst/>
              <a:ahLst/>
              <a:cxnLst/>
              <a:rect l="l" t="t" r="r" b="b"/>
              <a:pathLst>
                <a:path w="6443" h="2192" extrusionOk="0">
                  <a:moveTo>
                    <a:pt x="1" y="1"/>
                  </a:moveTo>
                  <a:lnTo>
                    <a:pt x="1" y="2191"/>
                  </a:lnTo>
                  <a:lnTo>
                    <a:pt x="6442" y="2191"/>
                  </a:lnTo>
                  <a:lnTo>
                    <a:pt x="6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6811810" y="3419186"/>
              <a:ext cx="166852" cy="8821"/>
            </a:xfrm>
            <a:custGeom>
              <a:avLst/>
              <a:gdLst/>
              <a:ahLst/>
              <a:cxnLst/>
              <a:rect l="l" t="t" r="r" b="b"/>
              <a:pathLst>
                <a:path w="6431" h="340" extrusionOk="0">
                  <a:moveTo>
                    <a:pt x="4662" y="1"/>
                  </a:moveTo>
                  <a:cubicBezTo>
                    <a:pt x="3970" y="1"/>
                    <a:pt x="3270" y="125"/>
                    <a:pt x="2578" y="125"/>
                  </a:cubicBezTo>
                  <a:cubicBezTo>
                    <a:pt x="2525" y="125"/>
                    <a:pt x="2471" y="124"/>
                    <a:pt x="2418" y="122"/>
                  </a:cubicBezTo>
                  <a:cubicBezTo>
                    <a:pt x="1995" y="79"/>
                    <a:pt x="1575" y="42"/>
                    <a:pt x="1155" y="42"/>
                  </a:cubicBezTo>
                  <a:cubicBezTo>
                    <a:pt x="771" y="42"/>
                    <a:pt x="387" y="73"/>
                    <a:pt x="1" y="158"/>
                  </a:cubicBezTo>
                  <a:lnTo>
                    <a:pt x="1" y="206"/>
                  </a:lnTo>
                  <a:cubicBezTo>
                    <a:pt x="275" y="265"/>
                    <a:pt x="537" y="289"/>
                    <a:pt x="810" y="301"/>
                  </a:cubicBezTo>
                  <a:cubicBezTo>
                    <a:pt x="942" y="316"/>
                    <a:pt x="1074" y="322"/>
                    <a:pt x="1206" y="322"/>
                  </a:cubicBezTo>
                  <a:cubicBezTo>
                    <a:pt x="1610" y="322"/>
                    <a:pt x="2014" y="265"/>
                    <a:pt x="2418" y="230"/>
                  </a:cubicBezTo>
                  <a:cubicBezTo>
                    <a:pt x="2476" y="227"/>
                    <a:pt x="2535" y="226"/>
                    <a:pt x="2594" y="226"/>
                  </a:cubicBezTo>
                  <a:cubicBezTo>
                    <a:pt x="3071" y="226"/>
                    <a:pt x="3548" y="304"/>
                    <a:pt x="4025" y="325"/>
                  </a:cubicBezTo>
                  <a:cubicBezTo>
                    <a:pt x="4232" y="334"/>
                    <a:pt x="4440" y="339"/>
                    <a:pt x="4648" y="339"/>
                  </a:cubicBezTo>
                  <a:cubicBezTo>
                    <a:pt x="5242" y="339"/>
                    <a:pt x="5839" y="297"/>
                    <a:pt x="6430" y="182"/>
                  </a:cubicBezTo>
                  <a:lnTo>
                    <a:pt x="6430" y="158"/>
                  </a:lnTo>
                  <a:cubicBezTo>
                    <a:pt x="5894" y="51"/>
                    <a:pt x="5359" y="27"/>
                    <a:pt x="4823" y="3"/>
                  </a:cubicBezTo>
                  <a:cubicBezTo>
                    <a:pt x="4769" y="2"/>
                    <a:pt x="4716" y="1"/>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811810" y="3438593"/>
              <a:ext cx="166852" cy="8692"/>
            </a:xfrm>
            <a:custGeom>
              <a:avLst/>
              <a:gdLst/>
              <a:ahLst/>
              <a:cxnLst/>
              <a:rect l="l" t="t" r="r" b="b"/>
              <a:pathLst>
                <a:path w="6431" h="335" extrusionOk="0">
                  <a:moveTo>
                    <a:pt x="4590" y="0"/>
                  </a:moveTo>
                  <a:cubicBezTo>
                    <a:pt x="3896" y="0"/>
                    <a:pt x="3194" y="125"/>
                    <a:pt x="2501" y="125"/>
                  </a:cubicBezTo>
                  <a:cubicBezTo>
                    <a:pt x="2473" y="125"/>
                    <a:pt x="2445" y="125"/>
                    <a:pt x="2418" y="124"/>
                  </a:cubicBezTo>
                  <a:cubicBezTo>
                    <a:pt x="1987" y="74"/>
                    <a:pt x="1560" y="33"/>
                    <a:pt x="1132" y="33"/>
                  </a:cubicBezTo>
                  <a:cubicBezTo>
                    <a:pt x="756" y="33"/>
                    <a:pt x="380" y="65"/>
                    <a:pt x="1" y="148"/>
                  </a:cubicBezTo>
                  <a:lnTo>
                    <a:pt x="1" y="196"/>
                  </a:lnTo>
                  <a:cubicBezTo>
                    <a:pt x="275" y="255"/>
                    <a:pt x="537" y="291"/>
                    <a:pt x="810" y="303"/>
                  </a:cubicBezTo>
                  <a:cubicBezTo>
                    <a:pt x="933" y="317"/>
                    <a:pt x="1055" y="322"/>
                    <a:pt x="1178" y="322"/>
                  </a:cubicBezTo>
                  <a:cubicBezTo>
                    <a:pt x="1591" y="322"/>
                    <a:pt x="2004" y="259"/>
                    <a:pt x="2418" y="232"/>
                  </a:cubicBezTo>
                  <a:cubicBezTo>
                    <a:pt x="2494" y="227"/>
                    <a:pt x="2570" y="224"/>
                    <a:pt x="2646" y="224"/>
                  </a:cubicBezTo>
                  <a:cubicBezTo>
                    <a:pt x="3105" y="224"/>
                    <a:pt x="3565" y="305"/>
                    <a:pt x="4025" y="315"/>
                  </a:cubicBezTo>
                  <a:cubicBezTo>
                    <a:pt x="4244" y="328"/>
                    <a:pt x="4465" y="335"/>
                    <a:pt x="4685" y="335"/>
                  </a:cubicBezTo>
                  <a:cubicBezTo>
                    <a:pt x="5267" y="335"/>
                    <a:pt x="5852" y="288"/>
                    <a:pt x="6430" y="184"/>
                  </a:cubicBezTo>
                  <a:lnTo>
                    <a:pt x="6430" y="148"/>
                  </a:lnTo>
                  <a:cubicBezTo>
                    <a:pt x="5894" y="53"/>
                    <a:pt x="5359" y="17"/>
                    <a:pt x="4823" y="5"/>
                  </a:cubicBezTo>
                  <a:cubicBezTo>
                    <a:pt x="4745" y="2"/>
                    <a:pt x="4668" y="0"/>
                    <a:pt x="4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6811810" y="3250154"/>
              <a:ext cx="166852" cy="8718"/>
            </a:xfrm>
            <a:custGeom>
              <a:avLst/>
              <a:gdLst/>
              <a:ahLst/>
              <a:cxnLst/>
              <a:rect l="l" t="t" r="r" b="b"/>
              <a:pathLst>
                <a:path w="6431" h="336" extrusionOk="0">
                  <a:moveTo>
                    <a:pt x="4590" y="1"/>
                  </a:moveTo>
                  <a:cubicBezTo>
                    <a:pt x="3896" y="1"/>
                    <a:pt x="3194" y="125"/>
                    <a:pt x="2501" y="125"/>
                  </a:cubicBezTo>
                  <a:cubicBezTo>
                    <a:pt x="2473" y="125"/>
                    <a:pt x="2445" y="125"/>
                    <a:pt x="2418" y="125"/>
                  </a:cubicBezTo>
                  <a:cubicBezTo>
                    <a:pt x="1987" y="74"/>
                    <a:pt x="1560" y="33"/>
                    <a:pt x="1132" y="33"/>
                  </a:cubicBezTo>
                  <a:cubicBezTo>
                    <a:pt x="756" y="33"/>
                    <a:pt x="380" y="65"/>
                    <a:pt x="1" y="149"/>
                  </a:cubicBezTo>
                  <a:lnTo>
                    <a:pt x="1" y="196"/>
                  </a:lnTo>
                  <a:cubicBezTo>
                    <a:pt x="275" y="256"/>
                    <a:pt x="537" y="291"/>
                    <a:pt x="810" y="303"/>
                  </a:cubicBezTo>
                  <a:cubicBezTo>
                    <a:pt x="933" y="317"/>
                    <a:pt x="1055" y="322"/>
                    <a:pt x="1178" y="322"/>
                  </a:cubicBezTo>
                  <a:cubicBezTo>
                    <a:pt x="1591" y="322"/>
                    <a:pt x="2004" y="259"/>
                    <a:pt x="2418" y="232"/>
                  </a:cubicBezTo>
                  <a:cubicBezTo>
                    <a:pt x="2494" y="227"/>
                    <a:pt x="2570" y="225"/>
                    <a:pt x="2646" y="225"/>
                  </a:cubicBezTo>
                  <a:cubicBezTo>
                    <a:pt x="3105" y="225"/>
                    <a:pt x="3565" y="305"/>
                    <a:pt x="4025" y="315"/>
                  </a:cubicBezTo>
                  <a:cubicBezTo>
                    <a:pt x="4244" y="328"/>
                    <a:pt x="4465" y="335"/>
                    <a:pt x="4685" y="335"/>
                  </a:cubicBezTo>
                  <a:cubicBezTo>
                    <a:pt x="5267" y="335"/>
                    <a:pt x="5852" y="288"/>
                    <a:pt x="6430" y="184"/>
                  </a:cubicBezTo>
                  <a:lnTo>
                    <a:pt x="6430" y="149"/>
                  </a:lnTo>
                  <a:cubicBezTo>
                    <a:pt x="5894" y="53"/>
                    <a:pt x="5359" y="18"/>
                    <a:pt x="4823" y="6"/>
                  </a:cubicBezTo>
                  <a:cubicBezTo>
                    <a:pt x="4745" y="2"/>
                    <a:pt x="4668" y="1"/>
                    <a:pt x="4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5"/>
          <p:cNvGrpSpPr/>
          <p:nvPr/>
        </p:nvGrpSpPr>
        <p:grpSpPr>
          <a:xfrm flipH="1">
            <a:off x="334532" y="173302"/>
            <a:ext cx="757385" cy="732388"/>
            <a:chOff x="8127332" y="539502"/>
            <a:chExt cx="757385" cy="732388"/>
          </a:xfrm>
        </p:grpSpPr>
        <p:sp>
          <p:nvSpPr>
            <p:cNvPr id="723" name="Google Shape;723;p15"/>
            <p:cNvSpPr/>
            <p:nvPr/>
          </p:nvSpPr>
          <p:spPr>
            <a:xfrm>
              <a:off x="8770783" y="539502"/>
              <a:ext cx="113934" cy="62719"/>
            </a:xfrm>
            <a:custGeom>
              <a:avLst/>
              <a:gdLst/>
              <a:ahLst/>
              <a:cxnLst/>
              <a:rect l="l" t="t" r="r" b="b"/>
              <a:pathLst>
                <a:path w="8943" h="4923" extrusionOk="0">
                  <a:moveTo>
                    <a:pt x="70" y="1"/>
                  </a:moveTo>
                  <a:lnTo>
                    <a:pt x="1" y="1942"/>
                  </a:lnTo>
                  <a:lnTo>
                    <a:pt x="3813" y="3467"/>
                  </a:lnTo>
                  <a:lnTo>
                    <a:pt x="7556" y="4923"/>
                  </a:lnTo>
                  <a:lnTo>
                    <a:pt x="8943" y="3536"/>
                  </a:lnTo>
                  <a:lnTo>
                    <a:pt x="4506" y="1734"/>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8700139" y="568651"/>
              <a:ext cx="155441" cy="234034"/>
            </a:xfrm>
            <a:custGeom>
              <a:avLst/>
              <a:gdLst/>
              <a:ahLst/>
              <a:cxnLst/>
              <a:rect l="l" t="t" r="r" b="b"/>
              <a:pathLst>
                <a:path w="12201" h="18370" extrusionOk="0">
                  <a:moveTo>
                    <a:pt x="6516" y="0"/>
                  </a:moveTo>
                  <a:lnTo>
                    <a:pt x="0" y="16082"/>
                  </a:lnTo>
                  <a:lnTo>
                    <a:pt x="5684" y="18370"/>
                  </a:lnTo>
                  <a:lnTo>
                    <a:pt x="12200" y="2288"/>
                  </a:lnTo>
                  <a:lnTo>
                    <a:pt x="6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8430778" y="773535"/>
              <a:ext cx="362975" cy="395653"/>
            </a:xfrm>
            <a:custGeom>
              <a:avLst/>
              <a:gdLst/>
              <a:ahLst/>
              <a:cxnLst/>
              <a:rect l="l" t="t" r="r" b="b"/>
              <a:pathLst>
                <a:path w="28491" h="31056" extrusionOk="0">
                  <a:moveTo>
                    <a:pt x="21143" y="0"/>
                  </a:moveTo>
                  <a:lnTo>
                    <a:pt x="1" y="19479"/>
                  </a:lnTo>
                  <a:lnTo>
                    <a:pt x="14281" y="25302"/>
                  </a:lnTo>
                  <a:lnTo>
                    <a:pt x="28491" y="31055"/>
                  </a:lnTo>
                  <a:lnTo>
                    <a:pt x="26896" y="2357"/>
                  </a:lnTo>
                  <a:lnTo>
                    <a:pt x="23985" y="1248"/>
                  </a:lnTo>
                  <a:lnTo>
                    <a:pt x="2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8783141" y="568651"/>
              <a:ext cx="72440" cy="29149"/>
            </a:xfrm>
            <a:custGeom>
              <a:avLst/>
              <a:gdLst/>
              <a:ahLst/>
              <a:cxnLst/>
              <a:rect l="l" t="t" r="r" b="b"/>
              <a:pathLst>
                <a:path w="5686" h="2288" extrusionOk="0">
                  <a:moveTo>
                    <a:pt x="1" y="0"/>
                  </a:moveTo>
                  <a:lnTo>
                    <a:pt x="1" y="0"/>
                  </a:lnTo>
                  <a:cubicBezTo>
                    <a:pt x="1734" y="1179"/>
                    <a:pt x="3744" y="1941"/>
                    <a:pt x="5685" y="2288"/>
                  </a:cubicBezTo>
                  <a:cubicBezTo>
                    <a:pt x="3952" y="1179"/>
                    <a:pt x="2011" y="41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8430778" y="905114"/>
              <a:ext cx="363867" cy="264075"/>
            </a:xfrm>
            <a:custGeom>
              <a:avLst/>
              <a:gdLst/>
              <a:ahLst/>
              <a:cxnLst/>
              <a:rect l="l" t="t" r="r" b="b"/>
              <a:pathLst>
                <a:path w="28561" h="20728" extrusionOk="0">
                  <a:moveTo>
                    <a:pt x="9913" y="1"/>
                  </a:moveTo>
                  <a:lnTo>
                    <a:pt x="1" y="9151"/>
                  </a:lnTo>
                  <a:lnTo>
                    <a:pt x="28560" y="20727"/>
                  </a:lnTo>
                  <a:lnTo>
                    <a:pt x="28560" y="20727"/>
                  </a:lnTo>
                  <a:lnTo>
                    <a:pt x="27451" y="3813"/>
                  </a:lnTo>
                  <a:cubicBezTo>
                    <a:pt x="26329" y="3568"/>
                    <a:pt x="25294" y="3468"/>
                    <a:pt x="24337" y="3468"/>
                  </a:cubicBezTo>
                  <a:cubicBezTo>
                    <a:pt x="20206" y="3468"/>
                    <a:pt x="17529" y="5324"/>
                    <a:pt x="15612" y="5324"/>
                  </a:cubicBezTo>
                  <a:cubicBezTo>
                    <a:pt x="15338" y="5324"/>
                    <a:pt x="15080" y="5286"/>
                    <a:pt x="14835" y="5200"/>
                  </a:cubicBezTo>
                  <a:cubicBezTo>
                    <a:pt x="12548" y="4299"/>
                    <a:pt x="13449" y="2150"/>
                    <a:pt x="9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8622132" y="871188"/>
              <a:ext cx="76249" cy="64120"/>
            </a:xfrm>
            <a:custGeom>
              <a:avLst/>
              <a:gdLst/>
              <a:ahLst/>
              <a:cxnLst/>
              <a:rect l="l" t="t" r="r" b="b"/>
              <a:pathLst>
                <a:path w="5985" h="5033" extrusionOk="0">
                  <a:moveTo>
                    <a:pt x="3083" y="1"/>
                  </a:moveTo>
                  <a:cubicBezTo>
                    <a:pt x="2053" y="1"/>
                    <a:pt x="1115" y="760"/>
                    <a:pt x="786" y="1693"/>
                  </a:cubicBezTo>
                  <a:cubicBezTo>
                    <a:pt x="1124" y="949"/>
                    <a:pt x="1908" y="601"/>
                    <a:pt x="2695" y="601"/>
                  </a:cubicBezTo>
                  <a:cubicBezTo>
                    <a:pt x="3520" y="601"/>
                    <a:pt x="4348" y="984"/>
                    <a:pt x="4667" y="1693"/>
                  </a:cubicBezTo>
                  <a:cubicBezTo>
                    <a:pt x="5289" y="3106"/>
                    <a:pt x="4391" y="4656"/>
                    <a:pt x="3024" y="4656"/>
                  </a:cubicBezTo>
                  <a:cubicBezTo>
                    <a:pt x="2714" y="4656"/>
                    <a:pt x="2380" y="4576"/>
                    <a:pt x="2033" y="4397"/>
                  </a:cubicBezTo>
                  <a:cubicBezTo>
                    <a:pt x="1132" y="3981"/>
                    <a:pt x="300" y="2802"/>
                    <a:pt x="786" y="1693"/>
                  </a:cubicBezTo>
                  <a:lnTo>
                    <a:pt x="786" y="1693"/>
                  </a:lnTo>
                  <a:cubicBezTo>
                    <a:pt x="1" y="3431"/>
                    <a:pt x="1029" y="5032"/>
                    <a:pt x="2660" y="5032"/>
                  </a:cubicBezTo>
                  <a:cubicBezTo>
                    <a:pt x="3047" y="5032"/>
                    <a:pt x="3467" y="4943"/>
                    <a:pt x="3905" y="4743"/>
                  </a:cubicBezTo>
                  <a:cubicBezTo>
                    <a:pt x="5846" y="3842"/>
                    <a:pt x="5984" y="1000"/>
                    <a:pt x="3905" y="168"/>
                  </a:cubicBezTo>
                  <a:cubicBezTo>
                    <a:pt x="3631" y="53"/>
                    <a:pt x="3354" y="1"/>
                    <a:pt x="3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8673755" y="999569"/>
              <a:ext cx="65254" cy="55381"/>
            </a:xfrm>
            <a:custGeom>
              <a:avLst/>
              <a:gdLst/>
              <a:ahLst/>
              <a:cxnLst/>
              <a:rect l="l" t="t" r="r" b="b"/>
              <a:pathLst>
                <a:path w="5122" h="4347" extrusionOk="0">
                  <a:moveTo>
                    <a:pt x="2273" y="541"/>
                  </a:moveTo>
                  <a:cubicBezTo>
                    <a:pt x="2547" y="541"/>
                    <a:pt x="2816" y="595"/>
                    <a:pt x="3041" y="697"/>
                  </a:cubicBezTo>
                  <a:cubicBezTo>
                    <a:pt x="3873" y="1044"/>
                    <a:pt x="4359" y="2014"/>
                    <a:pt x="4081" y="2915"/>
                  </a:cubicBezTo>
                  <a:cubicBezTo>
                    <a:pt x="3885" y="3553"/>
                    <a:pt x="3272" y="3982"/>
                    <a:pt x="2611" y="3982"/>
                  </a:cubicBezTo>
                  <a:cubicBezTo>
                    <a:pt x="2338" y="3982"/>
                    <a:pt x="2057" y="3909"/>
                    <a:pt x="1794" y="3747"/>
                  </a:cubicBezTo>
                  <a:cubicBezTo>
                    <a:pt x="1031" y="3401"/>
                    <a:pt x="338" y="2430"/>
                    <a:pt x="685" y="1529"/>
                  </a:cubicBezTo>
                  <a:cubicBezTo>
                    <a:pt x="929" y="846"/>
                    <a:pt x="1619" y="541"/>
                    <a:pt x="2273" y="541"/>
                  </a:cubicBezTo>
                  <a:close/>
                  <a:moveTo>
                    <a:pt x="2614" y="1"/>
                  </a:moveTo>
                  <a:cubicBezTo>
                    <a:pt x="1700" y="1"/>
                    <a:pt x="892" y="698"/>
                    <a:pt x="615" y="1529"/>
                  </a:cubicBezTo>
                  <a:cubicBezTo>
                    <a:pt x="0" y="2983"/>
                    <a:pt x="874" y="4346"/>
                    <a:pt x="2180" y="4346"/>
                  </a:cubicBezTo>
                  <a:cubicBezTo>
                    <a:pt x="2494" y="4346"/>
                    <a:pt x="2832" y="4268"/>
                    <a:pt x="3180" y="4094"/>
                  </a:cubicBezTo>
                  <a:cubicBezTo>
                    <a:pt x="5052" y="3331"/>
                    <a:pt x="5121" y="905"/>
                    <a:pt x="3319" y="143"/>
                  </a:cubicBezTo>
                  <a:cubicBezTo>
                    <a:pt x="3082" y="45"/>
                    <a:pt x="2844"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8524073" y="988306"/>
              <a:ext cx="48909" cy="42564"/>
            </a:xfrm>
            <a:custGeom>
              <a:avLst/>
              <a:gdLst/>
              <a:ahLst/>
              <a:cxnLst/>
              <a:rect l="l" t="t" r="r" b="b"/>
              <a:pathLst>
                <a:path w="3839" h="3341" extrusionOk="0">
                  <a:moveTo>
                    <a:pt x="1594" y="528"/>
                  </a:moveTo>
                  <a:cubicBezTo>
                    <a:pt x="1821" y="528"/>
                    <a:pt x="2049" y="583"/>
                    <a:pt x="2244" y="680"/>
                  </a:cubicBezTo>
                  <a:cubicBezTo>
                    <a:pt x="2798" y="888"/>
                    <a:pt x="3145" y="1512"/>
                    <a:pt x="3006" y="2136"/>
                  </a:cubicBezTo>
                  <a:cubicBezTo>
                    <a:pt x="2959" y="2658"/>
                    <a:pt x="2521" y="2953"/>
                    <a:pt x="2049" y="2953"/>
                  </a:cubicBezTo>
                  <a:cubicBezTo>
                    <a:pt x="1832" y="2953"/>
                    <a:pt x="1609" y="2891"/>
                    <a:pt x="1412" y="2760"/>
                  </a:cubicBezTo>
                  <a:cubicBezTo>
                    <a:pt x="927" y="2482"/>
                    <a:pt x="303" y="1858"/>
                    <a:pt x="580" y="1165"/>
                  </a:cubicBezTo>
                  <a:cubicBezTo>
                    <a:pt x="760" y="715"/>
                    <a:pt x="1174" y="528"/>
                    <a:pt x="1594" y="528"/>
                  </a:cubicBezTo>
                  <a:close/>
                  <a:moveTo>
                    <a:pt x="1931" y="1"/>
                  </a:moveTo>
                  <a:cubicBezTo>
                    <a:pt x="1276" y="1"/>
                    <a:pt x="676" y="561"/>
                    <a:pt x="511" y="1165"/>
                  </a:cubicBezTo>
                  <a:cubicBezTo>
                    <a:pt x="1" y="2299"/>
                    <a:pt x="650" y="3341"/>
                    <a:pt x="1662" y="3341"/>
                  </a:cubicBezTo>
                  <a:cubicBezTo>
                    <a:pt x="1887" y="3341"/>
                    <a:pt x="2130" y="3289"/>
                    <a:pt x="2383" y="3175"/>
                  </a:cubicBezTo>
                  <a:cubicBezTo>
                    <a:pt x="3769" y="2552"/>
                    <a:pt x="3838" y="749"/>
                    <a:pt x="2452" y="125"/>
                  </a:cubicBezTo>
                  <a:cubicBezTo>
                    <a:pt x="2279" y="39"/>
                    <a:pt x="2103" y="1"/>
                    <a:pt x="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15"/>
            <p:cNvGrpSpPr/>
            <p:nvPr/>
          </p:nvGrpSpPr>
          <p:grpSpPr>
            <a:xfrm>
              <a:off x="8127332" y="871191"/>
              <a:ext cx="272012" cy="400698"/>
              <a:chOff x="8641857" y="1784441"/>
              <a:chExt cx="272012" cy="400698"/>
            </a:xfrm>
          </p:grpSpPr>
          <p:sp>
            <p:nvSpPr>
              <p:cNvPr id="732" name="Google Shape;732;p15"/>
              <p:cNvSpPr/>
              <p:nvPr/>
            </p:nvSpPr>
            <p:spPr>
              <a:xfrm>
                <a:off x="8641857" y="1784441"/>
                <a:ext cx="113947" cy="79498"/>
              </a:xfrm>
              <a:custGeom>
                <a:avLst/>
                <a:gdLst/>
                <a:ahLst/>
                <a:cxnLst/>
                <a:rect l="l" t="t" r="r" b="b"/>
                <a:pathLst>
                  <a:path w="8944" h="6240" extrusionOk="0">
                    <a:moveTo>
                      <a:pt x="7903" y="1"/>
                    </a:moveTo>
                    <a:lnTo>
                      <a:pt x="1" y="4160"/>
                    </a:lnTo>
                    <a:lnTo>
                      <a:pt x="1110" y="6239"/>
                    </a:lnTo>
                    <a:lnTo>
                      <a:pt x="8943" y="2080"/>
                    </a:lnTo>
                    <a:lnTo>
                      <a:pt x="79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8671885" y="1819769"/>
                <a:ext cx="241984" cy="365370"/>
              </a:xfrm>
              <a:custGeom>
                <a:avLst/>
                <a:gdLst/>
                <a:ahLst/>
                <a:cxnLst/>
                <a:rect l="l" t="t" r="r" b="b"/>
                <a:pathLst>
                  <a:path w="18994" h="28679" extrusionOk="0">
                    <a:moveTo>
                      <a:pt x="5408" y="0"/>
                    </a:moveTo>
                    <a:lnTo>
                      <a:pt x="1" y="2843"/>
                    </a:lnTo>
                    <a:lnTo>
                      <a:pt x="12825" y="27035"/>
                    </a:lnTo>
                    <a:cubicBezTo>
                      <a:pt x="13364" y="28065"/>
                      <a:pt x="14460" y="28679"/>
                      <a:pt x="15571" y="28679"/>
                    </a:cubicBezTo>
                    <a:cubicBezTo>
                      <a:pt x="16029" y="28679"/>
                      <a:pt x="16489" y="28574"/>
                      <a:pt x="16914" y="28352"/>
                    </a:cubicBezTo>
                    <a:cubicBezTo>
                      <a:pt x="18370" y="27520"/>
                      <a:pt x="18994" y="25718"/>
                      <a:pt x="18231" y="24262"/>
                    </a:cubicBezTo>
                    <a:lnTo>
                      <a:pt x="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8712513" y="1933690"/>
                <a:ext cx="196948" cy="251322"/>
              </a:xfrm>
              <a:custGeom>
                <a:avLst/>
                <a:gdLst/>
                <a:ahLst/>
                <a:cxnLst/>
                <a:rect l="l" t="t" r="r" b="b"/>
                <a:pathLst>
                  <a:path w="15459" h="19727" extrusionOk="0">
                    <a:moveTo>
                      <a:pt x="0" y="1"/>
                    </a:moveTo>
                    <a:lnTo>
                      <a:pt x="9705" y="18093"/>
                    </a:lnTo>
                    <a:cubicBezTo>
                      <a:pt x="10275" y="19138"/>
                      <a:pt x="11300" y="19727"/>
                      <a:pt x="12358" y="19727"/>
                    </a:cubicBezTo>
                    <a:cubicBezTo>
                      <a:pt x="12844" y="19727"/>
                      <a:pt x="13336" y="19602"/>
                      <a:pt x="13795" y="19340"/>
                    </a:cubicBezTo>
                    <a:cubicBezTo>
                      <a:pt x="14488" y="18925"/>
                      <a:pt x="15042" y="18370"/>
                      <a:pt x="15250" y="17538"/>
                    </a:cubicBezTo>
                    <a:cubicBezTo>
                      <a:pt x="15458" y="16776"/>
                      <a:pt x="15458" y="16013"/>
                      <a:pt x="15042" y="15251"/>
                    </a:cubicBezTo>
                    <a:lnTo>
                      <a:pt x="9150" y="4160"/>
                    </a:lnTo>
                    <a:cubicBezTo>
                      <a:pt x="8995" y="4227"/>
                      <a:pt x="8823" y="4259"/>
                      <a:pt x="8634" y="4259"/>
                    </a:cubicBezTo>
                    <a:cubicBezTo>
                      <a:pt x="6887" y="4259"/>
                      <a:pt x="3755" y="156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8719571" y="1855097"/>
                <a:ext cx="38870" cy="21199"/>
              </a:xfrm>
              <a:custGeom>
                <a:avLst/>
                <a:gdLst/>
                <a:ahLst/>
                <a:cxnLst/>
                <a:rect l="l" t="t" r="r" b="b"/>
                <a:pathLst>
                  <a:path w="3051" h="1664" extrusionOk="0">
                    <a:moveTo>
                      <a:pt x="3051" y="0"/>
                    </a:moveTo>
                    <a:cubicBezTo>
                      <a:pt x="2496" y="70"/>
                      <a:pt x="2011" y="277"/>
                      <a:pt x="1387" y="485"/>
                    </a:cubicBezTo>
                    <a:cubicBezTo>
                      <a:pt x="833" y="693"/>
                      <a:pt x="348" y="971"/>
                      <a:pt x="1" y="1525"/>
                    </a:cubicBezTo>
                    <a:lnTo>
                      <a:pt x="1" y="1664"/>
                    </a:lnTo>
                    <a:cubicBezTo>
                      <a:pt x="348" y="1664"/>
                      <a:pt x="625" y="1525"/>
                      <a:pt x="833" y="1456"/>
                    </a:cubicBezTo>
                    <a:cubicBezTo>
                      <a:pt x="1665" y="1040"/>
                      <a:pt x="228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8747841" y="1885125"/>
                <a:ext cx="26499" cy="14804"/>
              </a:xfrm>
              <a:custGeom>
                <a:avLst/>
                <a:gdLst/>
                <a:ahLst/>
                <a:cxnLst/>
                <a:rect l="l" t="t" r="r" b="b"/>
                <a:pathLst>
                  <a:path w="2080" h="1162" extrusionOk="0">
                    <a:moveTo>
                      <a:pt x="2080" y="0"/>
                    </a:moveTo>
                    <a:cubicBezTo>
                      <a:pt x="1664" y="0"/>
                      <a:pt x="1317" y="139"/>
                      <a:pt x="971" y="208"/>
                    </a:cubicBezTo>
                    <a:cubicBezTo>
                      <a:pt x="555" y="347"/>
                      <a:pt x="208" y="555"/>
                      <a:pt x="0" y="1040"/>
                    </a:cubicBezTo>
                    <a:lnTo>
                      <a:pt x="0" y="1109"/>
                    </a:lnTo>
                    <a:cubicBezTo>
                      <a:pt x="104" y="1144"/>
                      <a:pt x="225" y="1161"/>
                      <a:pt x="338" y="1161"/>
                    </a:cubicBezTo>
                    <a:cubicBezTo>
                      <a:pt x="451" y="1161"/>
                      <a:pt x="555" y="1144"/>
                      <a:pt x="624" y="1109"/>
                    </a:cubicBezTo>
                    <a:cubicBezTo>
                      <a:pt x="901" y="1040"/>
                      <a:pt x="971" y="832"/>
                      <a:pt x="1179" y="763"/>
                    </a:cubicBezTo>
                    <a:cubicBezTo>
                      <a:pt x="1525"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8751370" y="1914262"/>
                <a:ext cx="38870" cy="21212"/>
              </a:xfrm>
              <a:custGeom>
                <a:avLst/>
                <a:gdLst/>
                <a:ahLst/>
                <a:cxnLst/>
                <a:rect l="l" t="t" r="r" b="b"/>
                <a:pathLst>
                  <a:path w="3051" h="1665" extrusionOk="0">
                    <a:moveTo>
                      <a:pt x="3050" y="1"/>
                    </a:moveTo>
                    <a:lnTo>
                      <a:pt x="3050" y="1"/>
                    </a:lnTo>
                    <a:cubicBezTo>
                      <a:pt x="2427" y="139"/>
                      <a:pt x="1941" y="347"/>
                      <a:pt x="1387" y="555"/>
                    </a:cubicBezTo>
                    <a:cubicBezTo>
                      <a:pt x="902" y="694"/>
                      <a:pt x="347" y="971"/>
                      <a:pt x="0" y="1595"/>
                    </a:cubicBezTo>
                    <a:lnTo>
                      <a:pt x="0" y="1664"/>
                    </a:lnTo>
                    <a:cubicBezTo>
                      <a:pt x="347" y="1664"/>
                      <a:pt x="624" y="1595"/>
                      <a:pt x="902" y="1526"/>
                    </a:cubicBezTo>
                    <a:cubicBezTo>
                      <a:pt x="1664" y="1040"/>
                      <a:pt x="2357" y="555"/>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8780506" y="1944290"/>
                <a:ext cx="26512" cy="15466"/>
              </a:xfrm>
              <a:custGeom>
                <a:avLst/>
                <a:gdLst/>
                <a:ahLst/>
                <a:cxnLst/>
                <a:rect l="l" t="t" r="r" b="b"/>
                <a:pathLst>
                  <a:path w="2081" h="1214" extrusionOk="0">
                    <a:moveTo>
                      <a:pt x="2080" y="0"/>
                    </a:moveTo>
                    <a:cubicBezTo>
                      <a:pt x="1595" y="0"/>
                      <a:pt x="1179" y="208"/>
                      <a:pt x="902" y="278"/>
                    </a:cubicBezTo>
                    <a:cubicBezTo>
                      <a:pt x="486" y="347"/>
                      <a:pt x="140" y="624"/>
                      <a:pt x="1" y="1040"/>
                    </a:cubicBezTo>
                    <a:lnTo>
                      <a:pt x="1" y="1109"/>
                    </a:lnTo>
                    <a:cubicBezTo>
                      <a:pt x="70" y="1179"/>
                      <a:pt x="174" y="1213"/>
                      <a:pt x="278" y="1213"/>
                    </a:cubicBezTo>
                    <a:cubicBezTo>
                      <a:pt x="382" y="1213"/>
                      <a:pt x="486" y="1179"/>
                      <a:pt x="555" y="1109"/>
                    </a:cubicBezTo>
                    <a:cubicBezTo>
                      <a:pt x="833" y="1040"/>
                      <a:pt x="902" y="902"/>
                      <a:pt x="1110" y="763"/>
                    </a:cubicBezTo>
                    <a:cubicBezTo>
                      <a:pt x="1457" y="555"/>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8783156" y="1974318"/>
                <a:ext cx="38870" cy="21199"/>
              </a:xfrm>
              <a:custGeom>
                <a:avLst/>
                <a:gdLst/>
                <a:ahLst/>
                <a:cxnLst/>
                <a:rect l="l" t="t" r="r" b="b"/>
                <a:pathLst>
                  <a:path w="3051" h="1664" extrusionOk="0">
                    <a:moveTo>
                      <a:pt x="3051" y="0"/>
                    </a:moveTo>
                    <a:cubicBezTo>
                      <a:pt x="2427" y="70"/>
                      <a:pt x="1942" y="347"/>
                      <a:pt x="1387" y="485"/>
                    </a:cubicBezTo>
                    <a:cubicBezTo>
                      <a:pt x="902" y="693"/>
                      <a:pt x="347" y="971"/>
                      <a:pt x="1" y="1525"/>
                    </a:cubicBezTo>
                    <a:lnTo>
                      <a:pt x="1" y="1664"/>
                    </a:lnTo>
                    <a:cubicBezTo>
                      <a:pt x="347" y="1664"/>
                      <a:pt x="625" y="1525"/>
                      <a:pt x="902" y="1456"/>
                    </a:cubicBezTo>
                    <a:cubicBezTo>
                      <a:pt x="1665" y="1040"/>
                      <a:pt x="235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8811426" y="2004346"/>
                <a:ext cx="26499" cy="14804"/>
              </a:xfrm>
              <a:custGeom>
                <a:avLst/>
                <a:gdLst/>
                <a:ahLst/>
                <a:cxnLst/>
                <a:rect l="l" t="t" r="r" b="b"/>
                <a:pathLst>
                  <a:path w="2080" h="1162" extrusionOk="0">
                    <a:moveTo>
                      <a:pt x="2080" y="0"/>
                    </a:moveTo>
                    <a:lnTo>
                      <a:pt x="2080" y="0"/>
                    </a:lnTo>
                    <a:cubicBezTo>
                      <a:pt x="1733" y="69"/>
                      <a:pt x="1248" y="139"/>
                      <a:pt x="901" y="208"/>
                    </a:cubicBezTo>
                    <a:cubicBezTo>
                      <a:pt x="485" y="347"/>
                      <a:pt x="139" y="555"/>
                      <a:pt x="0" y="1040"/>
                    </a:cubicBezTo>
                    <a:lnTo>
                      <a:pt x="0" y="1109"/>
                    </a:lnTo>
                    <a:cubicBezTo>
                      <a:pt x="69" y="1144"/>
                      <a:pt x="173" y="1161"/>
                      <a:pt x="277" y="1161"/>
                    </a:cubicBezTo>
                    <a:cubicBezTo>
                      <a:pt x="381" y="1161"/>
                      <a:pt x="485" y="1144"/>
                      <a:pt x="555" y="1109"/>
                    </a:cubicBezTo>
                    <a:cubicBezTo>
                      <a:pt x="832" y="1040"/>
                      <a:pt x="901" y="832"/>
                      <a:pt x="1109" y="763"/>
                    </a:cubicBezTo>
                    <a:cubicBezTo>
                      <a:pt x="1456"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8815834" y="2033482"/>
                <a:ext cx="37991" cy="21212"/>
              </a:xfrm>
              <a:custGeom>
                <a:avLst/>
                <a:gdLst/>
                <a:ahLst/>
                <a:cxnLst/>
                <a:rect l="l" t="t" r="r" b="b"/>
                <a:pathLst>
                  <a:path w="2982" h="1665" extrusionOk="0">
                    <a:moveTo>
                      <a:pt x="2981" y="1"/>
                    </a:moveTo>
                    <a:lnTo>
                      <a:pt x="2981" y="1"/>
                    </a:lnTo>
                    <a:cubicBezTo>
                      <a:pt x="2427" y="209"/>
                      <a:pt x="1872" y="347"/>
                      <a:pt x="1387" y="555"/>
                    </a:cubicBezTo>
                    <a:cubicBezTo>
                      <a:pt x="832" y="694"/>
                      <a:pt x="347" y="971"/>
                      <a:pt x="1" y="1595"/>
                    </a:cubicBezTo>
                    <a:lnTo>
                      <a:pt x="1" y="1664"/>
                    </a:lnTo>
                    <a:cubicBezTo>
                      <a:pt x="347" y="1664"/>
                      <a:pt x="555" y="1595"/>
                      <a:pt x="832" y="1526"/>
                    </a:cubicBezTo>
                    <a:cubicBezTo>
                      <a:pt x="1595" y="1040"/>
                      <a:pt x="2288" y="555"/>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8843213" y="2063511"/>
                <a:ext cx="26512" cy="15466"/>
              </a:xfrm>
              <a:custGeom>
                <a:avLst/>
                <a:gdLst/>
                <a:ahLst/>
                <a:cxnLst/>
                <a:rect l="l" t="t" r="r" b="b"/>
                <a:pathLst>
                  <a:path w="2081" h="1214" extrusionOk="0">
                    <a:moveTo>
                      <a:pt x="2080" y="0"/>
                    </a:moveTo>
                    <a:lnTo>
                      <a:pt x="2080" y="0"/>
                    </a:lnTo>
                    <a:cubicBezTo>
                      <a:pt x="1664" y="70"/>
                      <a:pt x="1318" y="208"/>
                      <a:pt x="971" y="278"/>
                    </a:cubicBezTo>
                    <a:cubicBezTo>
                      <a:pt x="486" y="347"/>
                      <a:pt x="139" y="624"/>
                      <a:pt x="1" y="1040"/>
                    </a:cubicBezTo>
                    <a:lnTo>
                      <a:pt x="1" y="1109"/>
                    </a:lnTo>
                    <a:cubicBezTo>
                      <a:pt x="70" y="1179"/>
                      <a:pt x="174" y="1213"/>
                      <a:pt x="278" y="1213"/>
                    </a:cubicBezTo>
                    <a:cubicBezTo>
                      <a:pt x="382" y="1213"/>
                      <a:pt x="486" y="1179"/>
                      <a:pt x="555" y="1109"/>
                    </a:cubicBezTo>
                    <a:cubicBezTo>
                      <a:pt x="832" y="1040"/>
                      <a:pt x="971" y="902"/>
                      <a:pt x="1110" y="763"/>
                    </a:cubicBezTo>
                    <a:cubicBezTo>
                      <a:pt x="1456" y="486"/>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8648928" y="1797691"/>
                <a:ext cx="99805" cy="52998"/>
              </a:xfrm>
              <a:custGeom>
                <a:avLst/>
                <a:gdLst/>
                <a:ahLst/>
                <a:cxnLst/>
                <a:rect l="l" t="t" r="r" b="b"/>
                <a:pathLst>
                  <a:path w="7834" h="4160" extrusionOk="0">
                    <a:moveTo>
                      <a:pt x="7833" y="1"/>
                    </a:moveTo>
                    <a:cubicBezTo>
                      <a:pt x="4991" y="1040"/>
                      <a:pt x="2427" y="2427"/>
                      <a:pt x="1" y="4160"/>
                    </a:cubicBezTo>
                    <a:cubicBezTo>
                      <a:pt x="2843" y="3189"/>
                      <a:pt x="5477" y="1803"/>
                      <a:pt x="7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4" name="Google Shape;744;p15"/>
          <p:cNvSpPr/>
          <p:nvPr/>
        </p:nvSpPr>
        <p:spPr>
          <a:xfrm rot="10800000" flipH="1">
            <a:off x="2433399" y="4765738"/>
            <a:ext cx="642030" cy="642030"/>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rot="2700000" flipH="1">
            <a:off x="8300397" y="69916"/>
            <a:ext cx="327426" cy="31298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rot="10800000" flipH="1">
            <a:off x="-1001652" y="2134161"/>
            <a:ext cx="1336181" cy="1336181"/>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99"/>
        <p:cNvGrpSpPr/>
        <p:nvPr/>
      </p:nvGrpSpPr>
      <p:grpSpPr>
        <a:xfrm>
          <a:off x="0" y="0"/>
          <a:ext cx="0" cy="0"/>
          <a:chOff x="0" y="0"/>
          <a:chExt cx="0" cy="0"/>
        </a:xfrm>
      </p:grpSpPr>
      <p:grpSp>
        <p:nvGrpSpPr>
          <p:cNvPr id="900" name="Google Shape;900;p18"/>
          <p:cNvGrpSpPr/>
          <p:nvPr/>
        </p:nvGrpSpPr>
        <p:grpSpPr>
          <a:xfrm>
            <a:off x="-102382" y="-170100"/>
            <a:ext cx="9372696" cy="5483700"/>
            <a:chOff x="-102382" y="-170100"/>
            <a:chExt cx="9372696" cy="5483700"/>
          </a:xfrm>
        </p:grpSpPr>
        <p:grpSp>
          <p:nvGrpSpPr>
            <p:cNvPr id="901" name="Google Shape;901;p18"/>
            <p:cNvGrpSpPr/>
            <p:nvPr/>
          </p:nvGrpSpPr>
          <p:grpSpPr>
            <a:xfrm>
              <a:off x="-102382" y="449173"/>
              <a:ext cx="9372696" cy="4214993"/>
              <a:chOff x="-721775" y="1833025"/>
              <a:chExt cx="10611000" cy="1466850"/>
            </a:xfrm>
          </p:grpSpPr>
          <p:cxnSp>
            <p:nvCxnSpPr>
              <p:cNvPr id="902" name="Google Shape;902;p18"/>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3" name="Google Shape;903;p18"/>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4" name="Google Shape;904;p18"/>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5" name="Google Shape;905;p18"/>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6" name="Google Shape;906;p18"/>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7" name="Google Shape;907;p18"/>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8" name="Google Shape;908;p18"/>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09" name="Google Shape;909;p18"/>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910" name="Google Shape;910;p18"/>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1" name="Google Shape;911;p18"/>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2" name="Google Shape;912;p18"/>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3" name="Google Shape;913;p18"/>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4" name="Google Shape;914;p18"/>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5" name="Google Shape;915;p18"/>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6" name="Google Shape;916;p18"/>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7" name="Google Shape;917;p18"/>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8" name="Google Shape;918;p18"/>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19" name="Google Shape;919;p18"/>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0" name="Google Shape;920;p18"/>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1" name="Google Shape;921;p18"/>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2" name="Google Shape;922;p18"/>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3" name="Google Shape;923;p18"/>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4" name="Google Shape;924;p18"/>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5" name="Google Shape;925;p18"/>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26" name="Google Shape;926;p18"/>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927" name="Google Shape;92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8" name="Google Shape;928;p18"/>
          <p:cNvSpPr txBox="1">
            <a:spLocks noGrp="1"/>
          </p:cNvSpPr>
          <p:nvPr>
            <p:ph type="subTitle" idx="1"/>
          </p:nvPr>
        </p:nvSpPr>
        <p:spPr>
          <a:xfrm>
            <a:off x="4923075" y="2367525"/>
            <a:ext cx="35010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9" name="Google Shape;929;p18"/>
          <p:cNvSpPr txBox="1">
            <a:spLocks noGrp="1"/>
          </p:cNvSpPr>
          <p:nvPr>
            <p:ph type="subTitle" idx="2"/>
          </p:nvPr>
        </p:nvSpPr>
        <p:spPr>
          <a:xfrm>
            <a:off x="720000" y="2367525"/>
            <a:ext cx="35010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0" name="Google Shape;930;p18"/>
          <p:cNvSpPr txBox="1">
            <a:spLocks noGrp="1"/>
          </p:cNvSpPr>
          <p:nvPr>
            <p:ph type="subTitle" idx="3"/>
          </p:nvPr>
        </p:nvSpPr>
        <p:spPr>
          <a:xfrm>
            <a:off x="720001" y="1808625"/>
            <a:ext cx="3501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1" name="Google Shape;931;p18"/>
          <p:cNvSpPr txBox="1">
            <a:spLocks noGrp="1"/>
          </p:cNvSpPr>
          <p:nvPr>
            <p:ph type="subTitle" idx="4"/>
          </p:nvPr>
        </p:nvSpPr>
        <p:spPr>
          <a:xfrm>
            <a:off x="4923110" y="1808625"/>
            <a:ext cx="3501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32" name="Google Shape;932;p18"/>
          <p:cNvGrpSpPr/>
          <p:nvPr/>
        </p:nvGrpSpPr>
        <p:grpSpPr>
          <a:xfrm>
            <a:off x="-69168" y="174570"/>
            <a:ext cx="737069" cy="729848"/>
            <a:chOff x="3398331" y="1368868"/>
            <a:chExt cx="448639" cy="444244"/>
          </a:xfrm>
        </p:grpSpPr>
        <p:sp>
          <p:nvSpPr>
            <p:cNvPr id="933" name="Google Shape;933;p18"/>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18"/>
          <p:cNvGrpSpPr/>
          <p:nvPr/>
        </p:nvGrpSpPr>
        <p:grpSpPr>
          <a:xfrm rot="-8100000">
            <a:off x="8199300" y="3963231"/>
            <a:ext cx="820315" cy="1042975"/>
            <a:chOff x="3661501" y="2847663"/>
            <a:chExt cx="465418" cy="591748"/>
          </a:xfrm>
        </p:grpSpPr>
        <p:sp>
          <p:nvSpPr>
            <p:cNvPr id="940" name="Google Shape;940;p18"/>
            <p:cNvSpPr/>
            <p:nvPr/>
          </p:nvSpPr>
          <p:spPr>
            <a:xfrm>
              <a:off x="3703008" y="2877730"/>
              <a:ext cx="99805" cy="43291"/>
            </a:xfrm>
            <a:custGeom>
              <a:avLst/>
              <a:gdLst/>
              <a:ahLst/>
              <a:cxnLst/>
              <a:rect l="l" t="t" r="r" b="b"/>
              <a:pathLst>
                <a:path w="7834" h="3398" extrusionOk="0">
                  <a:moveTo>
                    <a:pt x="209" y="1"/>
                  </a:moveTo>
                  <a:lnTo>
                    <a:pt x="1" y="625"/>
                  </a:lnTo>
                  <a:lnTo>
                    <a:pt x="7626" y="3397"/>
                  </a:lnTo>
                  <a:lnTo>
                    <a:pt x="7834" y="2843"/>
                  </a:ln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3661501" y="2847663"/>
              <a:ext cx="57419" cy="57457"/>
            </a:xfrm>
            <a:custGeom>
              <a:avLst/>
              <a:gdLst/>
              <a:ahLst/>
              <a:cxnLst/>
              <a:rect l="l" t="t" r="r" b="b"/>
              <a:pathLst>
                <a:path w="4507" h="4510" extrusionOk="0">
                  <a:moveTo>
                    <a:pt x="2171" y="1"/>
                  </a:moveTo>
                  <a:cubicBezTo>
                    <a:pt x="976" y="1"/>
                    <a:pt x="1" y="1016"/>
                    <a:pt x="1" y="2291"/>
                  </a:cubicBezTo>
                  <a:cubicBezTo>
                    <a:pt x="1" y="3539"/>
                    <a:pt x="1041" y="4510"/>
                    <a:pt x="2288" y="4510"/>
                  </a:cubicBezTo>
                  <a:cubicBezTo>
                    <a:pt x="3605" y="4510"/>
                    <a:pt x="4506" y="3470"/>
                    <a:pt x="4506" y="2291"/>
                  </a:cubicBezTo>
                  <a:cubicBezTo>
                    <a:pt x="4506" y="974"/>
                    <a:pt x="3467" y="4"/>
                    <a:pt x="2288" y="4"/>
                  </a:cubicBezTo>
                  <a:cubicBezTo>
                    <a:pt x="2249" y="2"/>
                    <a:pt x="2210" y="1"/>
                    <a:pt x="2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3798392" y="2915708"/>
              <a:ext cx="123642" cy="162511"/>
            </a:xfrm>
            <a:custGeom>
              <a:avLst/>
              <a:gdLst/>
              <a:ahLst/>
              <a:cxnLst/>
              <a:rect l="l" t="t" r="r" b="b"/>
              <a:pathLst>
                <a:path w="9705" h="12756" extrusionOk="0">
                  <a:moveTo>
                    <a:pt x="485" y="1"/>
                  </a:moveTo>
                  <a:lnTo>
                    <a:pt x="0" y="347"/>
                  </a:lnTo>
                  <a:lnTo>
                    <a:pt x="9219" y="12755"/>
                  </a:lnTo>
                  <a:lnTo>
                    <a:pt x="9705" y="12409"/>
                  </a:lnTo>
                  <a:lnTo>
                    <a:pt x="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3760414" y="2876851"/>
              <a:ext cx="81256" cy="81256"/>
            </a:xfrm>
            <a:custGeom>
              <a:avLst/>
              <a:gdLst/>
              <a:ahLst/>
              <a:cxnLst/>
              <a:rect l="l" t="t" r="r" b="b"/>
              <a:pathLst>
                <a:path w="6378" h="6378" extrusionOk="0">
                  <a:moveTo>
                    <a:pt x="3189" y="0"/>
                  </a:moveTo>
                  <a:cubicBezTo>
                    <a:pt x="1456" y="0"/>
                    <a:pt x="0" y="1387"/>
                    <a:pt x="0" y="3189"/>
                  </a:cubicBezTo>
                  <a:cubicBezTo>
                    <a:pt x="0" y="4991"/>
                    <a:pt x="1456" y="6378"/>
                    <a:pt x="3189" y="6378"/>
                  </a:cubicBezTo>
                  <a:cubicBezTo>
                    <a:pt x="4991" y="6378"/>
                    <a:pt x="6378" y="4922"/>
                    <a:pt x="6378" y="3189"/>
                  </a:cubicBezTo>
                  <a:cubicBezTo>
                    <a:pt x="6378" y="1387"/>
                    <a:pt x="4922"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3757764" y="3072907"/>
              <a:ext cx="163390" cy="128942"/>
            </a:xfrm>
            <a:custGeom>
              <a:avLst/>
              <a:gdLst/>
              <a:ahLst/>
              <a:cxnLst/>
              <a:rect l="l" t="t" r="r" b="b"/>
              <a:pathLst>
                <a:path w="12825" h="10121" extrusionOk="0">
                  <a:moveTo>
                    <a:pt x="12478" y="0"/>
                  </a:moveTo>
                  <a:lnTo>
                    <a:pt x="0" y="9705"/>
                  </a:lnTo>
                  <a:lnTo>
                    <a:pt x="416" y="10121"/>
                  </a:lnTo>
                  <a:lnTo>
                    <a:pt x="12824" y="416"/>
                  </a:lnTo>
                  <a:lnTo>
                    <a:pt x="12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3915842" y="3073786"/>
              <a:ext cx="103334" cy="330297"/>
            </a:xfrm>
            <a:custGeom>
              <a:avLst/>
              <a:gdLst/>
              <a:ahLst/>
              <a:cxnLst/>
              <a:rect l="l" t="t" r="r" b="b"/>
              <a:pathLst>
                <a:path w="8111" h="25926" extrusionOk="0">
                  <a:moveTo>
                    <a:pt x="555" y="1"/>
                  </a:moveTo>
                  <a:lnTo>
                    <a:pt x="0" y="208"/>
                  </a:lnTo>
                  <a:lnTo>
                    <a:pt x="7487" y="25926"/>
                  </a:lnTo>
                  <a:lnTo>
                    <a:pt x="8111" y="25718"/>
                  </a:lnTo>
                  <a:lnTo>
                    <a:pt x="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4011214" y="3231864"/>
              <a:ext cx="90976" cy="172219"/>
            </a:xfrm>
            <a:custGeom>
              <a:avLst/>
              <a:gdLst/>
              <a:ahLst/>
              <a:cxnLst/>
              <a:rect l="l" t="t" r="r" b="b"/>
              <a:pathLst>
                <a:path w="7141" h="13518" extrusionOk="0">
                  <a:moveTo>
                    <a:pt x="6586" y="1"/>
                  </a:moveTo>
                  <a:lnTo>
                    <a:pt x="1" y="13310"/>
                  </a:lnTo>
                  <a:lnTo>
                    <a:pt x="555" y="13518"/>
                  </a:lnTo>
                  <a:lnTo>
                    <a:pt x="7141" y="278"/>
                  </a:lnTo>
                  <a:lnTo>
                    <a:pt x="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3915842" y="2961636"/>
              <a:ext cx="87435" cy="115692"/>
            </a:xfrm>
            <a:custGeom>
              <a:avLst/>
              <a:gdLst/>
              <a:ahLst/>
              <a:cxnLst/>
              <a:rect l="l" t="t" r="r" b="b"/>
              <a:pathLst>
                <a:path w="6863" h="9081" extrusionOk="0">
                  <a:moveTo>
                    <a:pt x="6378" y="0"/>
                  </a:moveTo>
                  <a:lnTo>
                    <a:pt x="0" y="8734"/>
                  </a:lnTo>
                  <a:lnTo>
                    <a:pt x="486" y="9081"/>
                  </a:lnTo>
                  <a:lnTo>
                    <a:pt x="6863" y="347"/>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3718907" y="3156800"/>
              <a:ext cx="82148" cy="81256"/>
            </a:xfrm>
            <a:custGeom>
              <a:avLst/>
              <a:gdLst/>
              <a:ahLst/>
              <a:cxnLst/>
              <a:rect l="l" t="t" r="r" b="b"/>
              <a:pathLst>
                <a:path w="6448" h="6378" extrusionOk="0">
                  <a:moveTo>
                    <a:pt x="3258" y="0"/>
                  </a:moveTo>
                  <a:cubicBezTo>
                    <a:pt x="1525" y="0"/>
                    <a:pt x="0" y="1456"/>
                    <a:pt x="0" y="3189"/>
                  </a:cubicBezTo>
                  <a:cubicBezTo>
                    <a:pt x="0" y="5061"/>
                    <a:pt x="1525" y="6378"/>
                    <a:pt x="3258" y="6378"/>
                  </a:cubicBezTo>
                  <a:cubicBezTo>
                    <a:pt x="5061" y="6378"/>
                    <a:pt x="6447" y="4922"/>
                    <a:pt x="6447" y="3189"/>
                  </a:cubicBezTo>
                  <a:cubicBezTo>
                    <a:pt x="6447" y="1387"/>
                    <a:pt x="4991" y="0"/>
                    <a:pt x="3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3973249" y="3357263"/>
              <a:ext cx="82135" cy="82148"/>
            </a:xfrm>
            <a:custGeom>
              <a:avLst/>
              <a:gdLst/>
              <a:ahLst/>
              <a:cxnLst/>
              <a:rect l="l" t="t" r="r" b="b"/>
              <a:pathLst>
                <a:path w="6447" h="6448" extrusionOk="0">
                  <a:moveTo>
                    <a:pt x="3189" y="1"/>
                  </a:moveTo>
                  <a:cubicBezTo>
                    <a:pt x="1456" y="1"/>
                    <a:pt x="0" y="1456"/>
                    <a:pt x="0" y="3259"/>
                  </a:cubicBezTo>
                  <a:cubicBezTo>
                    <a:pt x="0" y="4992"/>
                    <a:pt x="1456" y="6447"/>
                    <a:pt x="3189" y="6447"/>
                  </a:cubicBezTo>
                  <a:cubicBezTo>
                    <a:pt x="4991" y="6447"/>
                    <a:pt x="6447" y="4992"/>
                    <a:pt x="6447" y="3259"/>
                  </a:cubicBezTo>
                  <a:cubicBezTo>
                    <a:pt x="6447" y="1456"/>
                    <a:pt x="49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3970599" y="2935098"/>
              <a:ext cx="57406" cy="57457"/>
            </a:xfrm>
            <a:custGeom>
              <a:avLst/>
              <a:gdLst/>
              <a:ahLst/>
              <a:cxnLst/>
              <a:rect l="l" t="t" r="r" b="b"/>
              <a:pathLst>
                <a:path w="4506" h="4510" extrusionOk="0">
                  <a:moveTo>
                    <a:pt x="2170" y="0"/>
                  </a:moveTo>
                  <a:cubicBezTo>
                    <a:pt x="975" y="0"/>
                    <a:pt x="0" y="1013"/>
                    <a:pt x="0" y="2222"/>
                  </a:cubicBezTo>
                  <a:cubicBezTo>
                    <a:pt x="0" y="3539"/>
                    <a:pt x="1040" y="4509"/>
                    <a:pt x="2288" y="4509"/>
                  </a:cubicBezTo>
                  <a:cubicBezTo>
                    <a:pt x="3605" y="4509"/>
                    <a:pt x="4506" y="3469"/>
                    <a:pt x="4506" y="2222"/>
                  </a:cubicBezTo>
                  <a:cubicBezTo>
                    <a:pt x="4506" y="974"/>
                    <a:pt x="3466" y="4"/>
                    <a:pt x="2288" y="4"/>
                  </a:cubicBezTo>
                  <a:cubicBezTo>
                    <a:pt x="2248" y="1"/>
                    <a:pt x="2209" y="0"/>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4069499" y="3210626"/>
              <a:ext cx="57419" cy="57457"/>
            </a:xfrm>
            <a:custGeom>
              <a:avLst/>
              <a:gdLst/>
              <a:ahLst/>
              <a:cxnLst/>
              <a:rect l="l" t="t" r="r" b="b"/>
              <a:pathLst>
                <a:path w="4507" h="4510" extrusionOk="0">
                  <a:moveTo>
                    <a:pt x="2108" y="1"/>
                  </a:moveTo>
                  <a:cubicBezTo>
                    <a:pt x="976" y="1"/>
                    <a:pt x="1" y="1016"/>
                    <a:pt x="1" y="2291"/>
                  </a:cubicBezTo>
                  <a:cubicBezTo>
                    <a:pt x="1" y="3608"/>
                    <a:pt x="1041" y="4510"/>
                    <a:pt x="2219" y="4510"/>
                  </a:cubicBezTo>
                  <a:cubicBezTo>
                    <a:pt x="3536" y="4510"/>
                    <a:pt x="4506" y="3470"/>
                    <a:pt x="4506" y="2291"/>
                  </a:cubicBezTo>
                  <a:cubicBezTo>
                    <a:pt x="4506" y="974"/>
                    <a:pt x="3467" y="4"/>
                    <a:pt x="2219" y="4"/>
                  </a:cubicBezTo>
                  <a:cubicBezTo>
                    <a:pt x="2182" y="2"/>
                    <a:pt x="2145" y="1"/>
                    <a:pt x="2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3870806" y="3027858"/>
              <a:ext cx="94505" cy="94518"/>
            </a:xfrm>
            <a:custGeom>
              <a:avLst/>
              <a:gdLst/>
              <a:ahLst/>
              <a:cxnLst/>
              <a:rect l="l" t="t" r="r" b="b"/>
              <a:pathLst>
                <a:path w="7418" h="7419" extrusionOk="0">
                  <a:moveTo>
                    <a:pt x="3674" y="1"/>
                  </a:moveTo>
                  <a:cubicBezTo>
                    <a:pt x="1595" y="1"/>
                    <a:pt x="0" y="1665"/>
                    <a:pt x="0" y="3744"/>
                  </a:cubicBezTo>
                  <a:cubicBezTo>
                    <a:pt x="0" y="5824"/>
                    <a:pt x="1595" y="7418"/>
                    <a:pt x="3674" y="7418"/>
                  </a:cubicBezTo>
                  <a:cubicBezTo>
                    <a:pt x="5754" y="7418"/>
                    <a:pt x="7417" y="5824"/>
                    <a:pt x="7417" y="3744"/>
                  </a:cubicBezTo>
                  <a:cubicBezTo>
                    <a:pt x="7417" y="1665"/>
                    <a:pt x="5754" y="1"/>
                    <a:pt x="3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18"/>
          <p:cNvSpPr/>
          <p:nvPr/>
        </p:nvSpPr>
        <p:spPr>
          <a:xfrm rot="10800000">
            <a:off x="-114817" y="3488157"/>
            <a:ext cx="457720" cy="457720"/>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rot="10800000">
            <a:off x="8423996" y="174572"/>
            <a:ext cx="288053" cy="288053"/>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rot="-2700070">
            <a:off x="5113102" y="4692591"/>
            <a:ext cx="992248" cy="948472"/>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56"/>
        <p:cNvGrpSpPr/>
        <p:nvPr/>
      </p:nvGrpSpPr>
      <p:grpSpPr>
        <a:xfrm>
          <a:off x="0" y="0"/>
          <a:ext cx="0" cy="0"/>
          <a:chOff x="0" y="0"/>
          <a:chExt cx="0" cy="0"/>
        </a:xfrm>
      </p:grpSpPr>
      <p:grpSp>
        <p:nvGrpSpPr>
          <p:cNvPr id="957" name="Google Shape;957;p19"/>
          <p:cNvGrpSpPr/>
          <p:nvPr/>
        </p:nvGrpSpPr>
        <p:grpSpPr>
          <a:xfrm>
            <a:off x="-102382" y="-170100"/>
            <a:ext cx="9372696" cy="5483700"/>
            <a:chOff x="-102382" y="-170100"/>
            <a:chExt cx="9372696" cy="5483700"/>
          </a:xfrm>
        </p:grpSpPr>
        <p:grpSp>
          <p:nvGrpSpPr>
            <p:cNvPr id="958" name="Google Shape;958;p19"/>
            <p:cNvGrpSpPr/>
            <p:nvPr/>
          </p:nvGrpSpPr>
          <p:grpSpPr>
            <a:xfrm>
              <a:off x="-102382" y="449173"/>
              <a:ext cx="9372696" cy="4214993"/>
              <a:chOff x="-721775" y="1833025"/>
              <a:chExt cx="10611000" cy="1466850"/>
            </a:xfrm>
          </p:grpSpPr>
          <p:cxnSp>
            <p:nvCxnSpPr>
              <p:cNvPr id="959" name="Google Shape;959;p19"/>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0" name="Google Shape;960;p19"/>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1" name="Google Shape;961;p19"/>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2" name="Google Shape;962;p19"/>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3" name="Google Shape;963;p19"/>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4" name="Google Shape;964;p19"/>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5" name="Google Shape;965;p19"/>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966" name="Google Shape;966;p19"/>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967" name="Google Shape;967;p19"/>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68" name="Google Shape;968;p19"/>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69" name="Google Shape;969;p19"/>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0" name="Google Shape;970;p19"/>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1" name="Google Shape;971;p19"/>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2" name="Google Shape;972;p19"/>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3" name="Google Shape;973;p19"/>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4" name="Google Shape;974;p19"/>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5" name="Google Shape;975;p19"/>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6" name="Google Shape;976;p19"/>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7" name="Google Shape;977;p19"/>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8" name="Google Shape;978;p19"/>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79" name="Google Shape;979;p19"/>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80" name="Google Shape;980;p19"/>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81" name="Google Shape;981;p19"/>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82" name="Google Shape;982;p19"/>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983" name="Google Shape;983;p19"/>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984" name="Google Shape;98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19"/>
          <p:cNvSpPr txBox="1">
            <a:spLocks noGrp="1"/>
          </p:cNvSpPr>
          <p:nvPr>
            <p:ph type="subTitle" idx="1"/>
          </p:nvPr>
        </p:nvSpPr>
        <p:spPr>
          <a:xfrm>
            <a:off x="4971050" y="1667625"/>
            <a:ext cx="32292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6" name="Google Shape;986;p19"/>
          <p:cNvSpPr txBox="1">
            <a:spLocks noGrp="1"/>
          </p:cNvSpPr>
          <p:nvPr>
            <p:ph type="subTitle" idx="2"/>
          </p:nvPr>
        </p:nvSpPr>
        <p:spPr>
          <a:xfrm>
            <a:off x="943650" y="1667625"/>
            <a:ext cx="32292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7" name="Google Shape;987;p19"/>
          <p:cNvSpPr/>
          <p:nvPr/>
        </p:nvSpPr>
        <p:spPr>
          <a:xfrm>
            <a:off x="5685163" y="4704949"/>
            <a:ext cx="1306798" cy="1306798"/>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19"/>
          <p:cNvGrpSpPr/>
          <p:nvPr/>
        </p:nvGrpSpPr>
        <p:grpSpPr>
          <a:xfrm rot="578988">
            <a:off x="8316663" y="3768107"/>
            <a:ext cx="649491" cy="1116831"/>
            <a:chOff x="6585699" y="2196606"/>
            <a:chExt cx="778765" cy="1339125"/>
          </a:xfrm>
        </p:grpSpPr>
        <p:sp>
          <p:nvSpPr>
            <p:cNvPr id="989" name="Google Shape;989;p19"/>
            <p:cNvSpPr/>
            <p:nvPr/>
          </p:nvSpPr>
          <p:spPr>
            <a:xfrm>
              <a:off x="7088591" y="2971038"/>
              <a:ext cx="258905" cy="418908"/>
            </a:xfrm>
            <a:custGeom>
              <a:avLst/>
              <a:gdLst/>
              <a:ahLst/>
              <a:cxnLst/>
              <a:rect l="l" t="t" r="r" b="b"/>
              <a:pathLst>
                <a:path w="9979" h="16146" extrusionOk="0">
                  <a:moveTo>
                    <a:pt x="4108" y="0"/>
                  </a:moveTo>
                  <a:lnTo>
                    <a:pt x="4108" y="4287"/>
                  </a:lnTo>
                  <a:cubicBezTo>
                    <a:pt x="4108" y="5894"/>
                    <a:pt x="2799" y="7204"/>
                    <a:pt x="1191" y="7204"/>
                  </a:cubicBezTo>
                  <a:lnTo>
                    <a:pt x="1" y="7204"/>
                  </a:lnTo>
                  <a:lnTo>
                    <a:pt x="1" y="9597"/>
                  </a:lnTo>
                  <a:lnTo>
                    <a:pt x="5632" y="16145"/>
                  </a:lnTo>
                  <a:lnTo>
                    <a:pt x="7954" y="12657"/>
                  </a:lnTo>
                  <a:cubicBezTo>
                    <a:pt x="9276" y="10668"/>
                    <a:pt x="9978" y="8335"/>
                    <a:pt x="9978" y="5954"/>
                  </a:cubicBezTo>
                  <a:lnTo>
                    <a:pt x="9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9"/>
            <p:cNvSpPr/>
            <p:nvPr/>
          </p:nvSpPr>
          <p:spPr>
            <a:xfrm>
              <a:off x="7034236" y="2540117"/>
              <a:ext cx="313571" cy="430635"/>
            </a:xfrm>
            <a:custGeom>
              <a:avLst/>
              <a:gdLst/>
              <a:ahLst/>
              <a:cxnLst/>
              <a:rect l="l" t="t" r="r" b="b"/>
              <a:pathLst>
                <a:path w="12086" h="16598" extrusionOk="0">
                  <a:moveTo>
                    <a:pt x="0" y="0"/>
                  </a:moveTo>
                  <a:lnTo>
                    <a:pt x="0" y="11049"/>
                  </a:lnTo>
                  <a:lnTo>
                    <a:pt x="667" y="11049"/>
                  </a:lnTo>
                  <a:cubicBezTo>
                    <a:pt x="3739" y="11049"/>
                    <a:pt x="6227" y="13526"/>
                    <a:pt x="6227" y="16597"/>
                  </a:cubicBezTo>
                  <a:lnTo>
                    <a:pt x="12085" y="16597"/>
                  </a:lnTo>
                  <a:lnTo>
                    <a:pt x="12085" y="13645"/>
                  </a:lnTo>
                  <a:cubicBezTo>
                    <a:pt x="12085" y="10775"/>
                    <a:pt x="11049" y="7989"/>
                    <a:pt x="9168" y="5822"/>
                  </a:cubicBezTo>
                  <a:cubicBezTo>
                    <a:pt x="8216" y="4715"/>
                    <a:pt x="7073" y="3810"/>
                    <a:pt x="5787" y="3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9"/>
            <p:cNvSpPr/>
            <p:nvPr/>
          </p:nvSpPr>
          <p:spPr>
            <a:xfrm>
              <a:off x="6585699" y="3461891"/>
              <a:ext cx="778765" cy="73839"/>
            </a:xfrm>
            <a:custGeom>
              <a:avLst/>
              <a:gdLst/>
              <a:ahLst/>
              <a:cxnLst/>
              <a:rect l="l" t="t" r="r" b="b"/>
              <a:pathLst>
                <a:path w="30016" h="2846" extrusionOk="0">
                  <a:moveTo>
                    <a:pt x="1870" y="0"/>
                  </a:moveTo>
                  <a:lnTo>
                    <a:pt x="0" y="2846"/>
                  </a:lnTo>
                  <a:lnTo>
                    <a:pt x="30016" y="2846"/>
                  </a:lnTo>
                  <a:lnTo>
                    <a:pt x="28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9"/>
            <p:cNvSpPr/>
            <p:nvPr/>
          </p:nvSpPr>
          <p:spPr>
            <a:xfrm>
              <a:off x="7066356" y="3220006"/>
              <a:ext cx="208546" cy="242223"/>
            </a:xfrm>
            <a:custGeom>
              <a:avLst/>
              <a:gdLst/>
              <a:ahLst/>
              <a:cxnLst/>
              <a:rect l="l" t="t" r="r" b="b"/>
              <a:pathLst>
                <a:path w="8038" h="9336" extrusionOk="0">
                  <a:moveTo>
                    <a:pt x="0" y="1"/>
                  </a:moveTo>
                  <a:lnTo>
                    <a:pt x="0" y="9323"/>
                  </a:lnTo>
                  <a:lnTo>
                    <a:pt x="0" y="9335"/>
                  </a:lnTo>
                  <a:lnTo>
                    <a:pt x="8037" y="9335"/>
                  </a:lnTo>
                  <a:lnTo>
                    <a:pt x="3858" y="1763"/>
                  </a:lnTo>
                  <a:cubicBezTo>
                    <a:pt x="3239" y="679"/>
                    <a:pt x="210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9"/>
            <p:cNvSpPr/>
            <p:nvPr/>
          </p:nvSpPr>
          <p:spPr>
            <a:xfrm>
              <a:off x="7097257" y="3276203"/>
              <a:ext cx="52539" cy="49529"/>
            </a:xfrm>
            <a:custGeom>
              <a:avLst/>
              <a:gdLst/>
              <a:ahLst/>
              <a:cxnLst/>
              <a:rect l="l" t="t" r="r" b="b"/>
              <a:pathLst>
                <a:path w="2025" h="1909" extrusionOk="0">
                  <a:moveTo>
                    <a:pt x="845" y="323"/>
                  </a:moveTo>
                  <a:cubicBezTo>
                    <a:pt x="1215" y="323"/>
                    <a:pt x="1512" y="597"/>
                    <a:pt x="1572" y="966"/>
                  </a:cubicBezTo>
                  <a:cubicBezTo>
                    <a:pt x="1625" y="1350"/>
                    <a:pt x="1325" y="1658"/>
                    <a:pt x="971" y="1658"/>
                  </a:cubicBezTo>
                  <a:cubicBezTo>
                    <a:pt x="930" y="1658"/>
                    <a:pt x="888" y="1653"/>
                    <a:pt x="845" y="1645"/>
                  </a:cubicBezTo>
                  <a:cubicBezTo>
                    <a:pt x="500" y="1597"/>
                    <a:pt x="60" y="1383"/>
                    <a:pt x="60" y="966"/>
                  </a:cubicBezTo>
                  <a:cubicBezTo>
                    <a:pt x="60" y="561"/>
                    <a:pt x="500" y="323"/>
                    <a:pt x="845" y="323"/>
                  </a:cubicBezTo>
                  <a:close/>
                  <a:moveTo>
                    <a:pt x="810" y="1"/>
                  </a:moveTo>
                  <a:cubicBezTo>
                    <a:pt x="307" y="1"/>
                    <a:pt x="1" y="501"/>
                    <a:pt x="24" y="966"/>
                  </a:cubicBezTo>
                  <a:cubicBezTo>
                    <a:pt x="16" y="1541"/>
                    <a:pt x="374" y="1909"/>
                    <a:pt x="789" y="1909"/>
                  </a:cubicBezTo>
                  <a:cubicBezTo>
                    <a:pt x="1009" y="1909"/>
                    <a:pt x="1246" y="1805"/>
                    <a:pt x="1453" y="1573"/>
                  </a:cubicBezTo>
                  <a:cubicBezTo>
                    <a:pt x="2024" y="990"/>
                    <a:pt x="1715" y="14"/>
                    <a:pt x="845" y="2"/>
                  </a:cubicBezTo>
                  <a:cubicBezTo>
                    <a:pt x="834" y="1"/>
                    <a:pt x="82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9"/>
            <p:cNvSpPr/>
            <p:nvPr/>
          </p:nvSpPr>
          <p:spPr>
            <a:xfrm>
              <a:off x="7045030" y="2612063"/>
              <a:ext cx="106608" cy="98928"/>
            </a:xfrm>
            <a:custGeom>
              <a:avLst/>
              <a:gdLst/>
              <a:ahLst/>
              <a:cxnLst/>
              <a:rect l="l" t="t" r="r" b="b"/>
              <a:pathLst>
                <a:path w="4109" h="3813" extrusionOk="0">
                  <a:moveTo>
                    <a:pt x="2056" y="1"/>
                  </a:moveTo>
                  <a:cubicBezTo>
                    <a:pt x="1955" y="1"/>
                    <a:pt x="1854" y="9"/>
                    <a:pt x="1751" y="25"/>
                  </a:cubicBezTo>
                  <a:cubicBezTo>
                    <a:pt x="715" y="192"/>
                    <a:pt x="1" y="1168"/>
                    <a:pt x="180" y="2216"/>
                  </a:cubicBezTo>
                  <a:cubicBezTo>
                    <a:pt x="330" y="3149"/>
                    <a:pt x="1137" y="3812"/>
                    <a:pt x="2054" y="3812"/>
                  </a:cubicBezTo>
                  <a:cubicBezTo>
                    <a:pt x="2154" y="3812"/>
                    <a:pt x="2256" y="3804"/>
                    <a:pt x="2358" y="3788"/>
                  </a:cubicBezTo>
                  <a:cubicBezTo>
                    <a:pt x="3406" y="3621"/>
                    <a:pt x="4109" y="2633"/>
                    <a:pt x="3942" y="1597"/>
                  </a:cubicBezTo>
                  <a:cubicBezTo>
                    <a:pt x="3781" y="663"/>
                    <a:pt x="2972" y="1"/>
                    <a:pt x="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9"/>
            <p:cNvSpPr/>
            <p:nvPr/>
          </p:nvSpPr>
          <p:spPr>
            <a:xfrm>
              <a:off x="7073154" y="2632793"/>
              <a:ext cx="60270" cy="56015"/>
            </a:xfrm>
            <a:custGeom>
              <a:avLst/>
              <a:gdLst/>
              <a:ahLst/>
              <a:cxnLst/>
              <a:rect l="l" t="t" r="r" b="b"/>
              <a:pathLst>
                <a:path w="2323" h="2159" extrusionOk="0">
                  <a:moveTo>
                    <a:pt x="918" y="342"/>
                  </a:moveTo>
                  <a:cubicBezTo>
                    <a:pt x="942" y="342"/>
                    <a:pt x="965" y="343"/>
                    <a:pt x="989" y="345"/>
                  </a:cubicBezTo>
                  <a:cubicBezTo>
                    <a:pt x="996" y="345"/>
                    <a:pt x="1003" y="345"/>
                    <a:pt x="1011" y="345"/>
                  </a:cubicBezTo>
                  <a:cubicBezTo>
                    <a:pt x="1430" y="345"/>
                    <a:pt x="1775" y="674"/>
                    <a:pt x="1834" y="1107"/>
                  </a:cubicBezTo>
                  <a:cubicBezTo>
                    <a:pt x="1900" y="1556"/>
                    <a:pt x="1523" y="1914"/>
                    <a:pt x="1102" y="1914"/>
                  </a:cubicBezTo>
                  <a:cubicBezTo>
                    <a:pt x="1064" y="1914"/>
                    <a:pt x="1026" y="1911"/>
                    <a:pt x="989" y="1905"/>
                  </a:cubicBezTo>
                  <a:cubicBezTo>
                    <a:pt x="560" y="1857"/>
                    <a:pt x="60" y="1596"/>
                    <a:pt x="60" y="1107"/>
                  </a:cubicBezTo>
                  <a:cubicBezTo>
                    <a:pt x="60" y="634"/>
                    <a:pt x="507" y="342"/>
                    <a:pt x="918" y="342"/>
                  </a:cubicBezTo>
                  <a:close/>
                  <a:moveTo>
                    <a:pt x="989" y="0"/>
                  </a:moveTo>
                  <a:cubicBezTo>
                    <a:pt x="393" y="0"/>
                    <a:pt x="0" y="572"/>
                    <a:pt x="36" y="1107"/>
                  </a:cubicBezTo>
                  <a:cubicBezTo>
                    <a:pt x="13" y="1740"/>
                    <a:pt x="436" y="2158"/>
                    <a:pt x="924" y="2158"/>
                  </a:cubicBezTo>
                  <a:cubicBezTo>
                    <a:pt x="1180" y="2158"/>
                    <a:pt x="1454" y="2044"/>
                    <a:pt x="1691" y="1786"/>
                  </a:cubicBezTo>
                  <a:cubicBezTo>
                    <a:pt x="2322" y="1131"/>
                    <a:pt x="1953" y="12"/>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9"/>
            <p:cNvSpPr/>
            <p:nvPr/>
          </p:nvSpPr>
          <p:spPr>
            <a:xfrm>
              <a:off x="7126289" y="2720513"/>
              <a:ext cx="70129" cy="70155"/>
            </a:xfrm>
            <a:custGeom>
              <a:avLst/>
              <a:gdLst/>
              <a:ahLst/>
              <a:cxnLst/>
              <a:rect l="l" t="t" r="r" b="b"/>
              <a:pathLst>
                <a:path w="2703" h="2704" extrusionOk="0">
                  <a:moveTo>
                    <a:pt x="1346" y="0"/>
                  </a:moveTo>
                  <a:cubicBezTo>
                    <a:pt x="596" y="0"/>
                    <a:pt x="0" y="608"/>
                    <a:pt x="0" y="1358"/>
                  </a:cubicBezTo>
                  <a:cubicBezTo>
                    <a:pt x="0" y="2096"/>
                    <a:pt x="596" y="2703"/>
                    <a:pt x="1346" y="2703"/>
                  </a:cubicBezTo>
                  <a:cubicBezTo>
                    <a:pt x="2096" y="2703"/>
                    <a:pt x="2703" y="2096"/>
                    <a:pt x="2703" y="1358"/>
                  </a:cubicBezTo>
                  <a:cubicBezTo>
                    <a:pt x="2703" y="608"/>
                    <a:pt x="2096"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9"/>
            <p:cNvSpPr/>
            <p:nvPr/>
          </p:nvSpPr>
          <p:spPr>
            <a:xfrm>
              <a:off x="6874519" y="2480496"/>
              <a:ext cx="167138" cy="374101"/>
            </a:xfrm>
            <a:custGeom>
              <a:avLst/>
              <a:gdLst/>
              <a:ahLst/>
              <a:cxnLst/>
              <a:rect l="l" t="t" r="r" b="b"/>
              <a:pathLst>
                <a:path w="6442" h="14419" extrusionOk="0">
                  <a:moveTo>
                    <a:pt x="1" y="0"/>
                  </a:moveTo>
                  <a:lnTo>
                    <a:pt x="1" y="14419"/>
                  </a:lnTo>
                  <a:lnTo>
                    <a:pt x="6442" y="14419"/>
                  </a:lnTo>
                  <a:lnTo>
                    <a:pt x="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9"/>
            <p:cNvSpPr/>
            <p:nvPr/>
          </p:nvSpPr>
          <p:spPr>
            <a:xfrm>
              <a:off x="6874519" y="2854882"/>
              <a:ext cx="167449" cy="29370"/>
            </a:xfrm>
            <a:custGeom>
              <a:avLst/>
              <a:gdLst/>
              <a:ahLst/>
              <a:cxnLst/>
              <a:rect l="l" t="t" r="r" b="b"/>
              <a:pathLst>
                <a:path w="6454" h="1132" extrusionOk="0">
                  <a:moveTo>
                    <a:pt x="1" y="1"/>
                  </a:moveTo>
                  <a:lnTo>
                    <a:pt x="1" y="48"/>
                  </a:lnTo>
                  <a:cubicBezTo>
                    <a:pt x="1" y="644"/>
                    <a:pt x="489" y="1132"/>
                    <a:pt x="1084" y="1132"/>
                  </a:cubicBezTo>
                  <a:lnTo>
                    <a:pt x="5370" y="1132"/>
                  </a:lnTo>
                  <a:cubicBezTo>
                    <a:pt x="5966" y="1132"/>
                    <a:pt x="6454" y="644"/>
                    <a:pt x="6454" y="48"/>
                  </a:cubicBezTo>
                  <a:lnTo>
                    <a:pt x="6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9"/>
            <p:cNvSpPr/>
            <p:nvPr/>
          </p:nvSpPr>
          <p:spPr>
            <a:xfrm>
              <a:off x="6874830" y="2850497"/>
              <a:ext cx="166826" cy="8692"/>
            </a:xfrm>
            <a:custGeom>
              <a:avLst/>
              <a:gdLst/>
              <a:ahLst/>
              <a:cxnLst/>
              <a:rect l="l" t="t" r="r" b="b"/>
              <a:pathLst>
                <a:path w="6430" h="335" extrusionOk="0">
                  <a:moveTo>
                    <a:pt x="4649" y="0"/>
                  </a:moveTo>
                  <a:cubicBezTo>
                    <a:pt x="3929" y="0"/>
                    <a:pt x="3217" y="123"/>
                    <a:pt x="2496" y="123"/>
                  </a:cubicBezTo>
                  <a:cubicBezTo>
                    <a:pt x="2466" y="123"/>
                    <a:pt x="2436" y="122"/>
                    <a:pt x="2406" y="122"/>
                  </a:cubicBezTo>
                  <a:cubicBezTo>
                    <a:pt x="1989" y="79"/>
                    <a:pt x="1569" y="41"/>
                    <a:pt x="1149" y="41"/>
                  </a:cubicBezTo>
                  <a:cubicBezTo>
                    <a:pt x="765" y="41"/>
                    <a:pt x="382" y="72"/>
                    <a:pt x="1" y="158"/>
                  </a:cubicBezTo>
                  <a:lnTo>
                    <a:pt x="1" y="193"/>
                  </a:lnTo>
                  <a:cubicBezTo>
                    <a:pt x="263" y="253"/>
                    <a:pt x="536" y="289"/>
                    <a:pt x="798" y="301"/>
                  </a:cubicBezTo>
                  <a:cubicBezTo>
                    <a:pt x="930" y="315"/>
                    <a:pt x="1062" y="321"/>
                    <a:pt x="1194" y="321"/>
                  </a:cubicBezTo>
                  <a:cubicBezTo>
                    <a:pt x="1598" y="321"/>
                    <a:pt x="2002" y="265"/>
                    <a:pt x="2406" y="229"/>
                  </a:cubicBezTo>
                  <a:cubicBezTo>
                    <a:pt x="2482" y="224"/>
                    <a:pt x="2558" y="222"/>
                    <a:pt x="2633" y="222"/>
                  </a:cubicBezTo>
                  <a:cubicBezTo>
                    <a:pt x="3093" y="222"/>
                    <a:pt x="3553" y="302"/>
                    <a:pt x="4013" y="313"/>
                  </a:cubicBezTo>
                  <a:cubicBezTo>
                    <a:pt x="4253" y="327"/>
                    <a:pt x="4492" y="335"/>
                    <a:pt x="4731" y="335"/>
                  </a:cubicBezTo>
                  <a:cubicBezTo>
                    <a:pt x="5297" y="335"/>
                    <a:pt x="5861" y="290"/>
                    <a:pt x="6430" y="182"/>
                  </a:cubicBezTo>
                  <a:lnTo>
                    <a:pt x="6430" y="158"/>
                  </a:lnTo>
                  <a:cubicBezTo>
                    <a:pt x="5894" y="51"/>
                    <a:pt x="5358" y="15"/>
                    <a:pt x="4823" y="3"/>
                  </a:cubicBezTo>
                  <a:cubicBezTo>
                    <a:pt x="4765" y="1"/>
                    <a:pt x="4707" y="0"/>
                    <a:pt x="464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9"/>
            <p:cNvSpPr/>
            <p:nvPr/>
          </p:nvSpPr>
          <p:spPr>
            <a:xfrm>
              <a:off x="6859393" y="2448376"/>
              <a:ext cx="197727" cy="32146"/>
            </a:xfrm>
            <a:custGeom>
              <a:avLst/>
              <a:gdLst/>
              <a:ahLst/>
              <a:cxnLst/>
              <a:rect l="l" t="t" r="r" b="b"/>
              <a:pathLst>
                <a:path w="7621" h="1239" extrusionOk="0">
                  <a:moveTo>
                    <a:pt x="0" y="0"/>
                  </a:moveTo>
                  <a:lnTo>
                    <a:pt x="0" y="1238"/>
                  </a:lnTo>
                  <a:lnTo>
                    <a:pt x="7620" y="1238"/>
                  </a:lnTo>
                  <a:lnTo>
                    <a:pt x="7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9"/>
            <p:cNvSpPr/>
            <p:nvPr/>
          </p:nvSpPr>
          <p:spPr>
            <a:xfrm>
              <a:off x="6874830" y="2480496"/>
              <a:ext cx="167138" cy="22883"/>
            </a:xfrm>
            <a:custGeom>
              <a:avLst/>
              <a:gdLst/>
              <a:ahLst/>
              <a:cxnLst/>
              <a:rect l="l" t="t" r="r" b="b"/>
              <a:pathLst>
                <a:path w="6442" h="882" extrusionOk="0">
                  <a:moveTo>
                    <a:pt x="1" y="0"/>
                  </a:moveTo>
                  <a:lnTo>
                    <a:pt x="6442" y="881"/>
                  </a:lnTo>
                  <a:lnTo>
                    <a:pt x="6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9"/>
            <p:cNvSpPr/>
            <p:nvPr/>
          </p:nvSpPr>
          <p:spPr>
            <a:xfrm>
              <a:off x="6874519" y="2228726"/>
              <a:ext cx="167138" cy="219962"/>
            </a:xfrm>
            <a:custGeom>
              <a:avLst/>
              <a:gdLst/>
              <a:ahLst/>
              <a:cxnLst/>
              <a:rect l="l" t="t" r="r" b="b"/>
              <a:pathLst>
                <a:path w="6442" h="8478" extrusionOk="0">
                  <a:moveTo>
                    <a:pt x="1" y="1"/>
                  </a:moveTo>
                  <a:lnTo>
                    <a:pt x="1" y="8478"/>
                  </a:lnTo>
                  <a:lnTo>
                    <a:pt x="6442" y="8478"/>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9"/>
            <p:cNvSpPr/>
            <p:nvPr/>
          </p:nvSpPr>
          <p:spPr>
            <a:xfrm>
              <a:off x="6874830" y="2444225"/>
              <a:ext cx="166826" cy="8743"/>
            </a:xfrm>
            <a:custGeom>
              <a:avLst/>
              <a:gdLst/>
              <a:ahLst/>
              <a:cxnLst/>
              <a:rect l="l" t="t" r="r" b="b"/>
              <a:pathLst>
                <a:path w="6430" h="337" extrusionOk="0">
                  <a:moveTo>
                    <a:pt x="4587" y="0"/>
                  </a:moveTo>
                  <a:cubicBezTo>
                    <a:pt x="3886" y="0"/>
                    <a:pt x="3192" y="125"/>
                    <a:pt x="2490" y="125"/>
                  </a:cubicBezTo>
                  <a:cubicBezTo>
                    <a:pt x="2462" y="125"/>
                    <a:pt x="2434" y="125"/>
                    <a:pt x="2406" y="124"/>
                  </a:cubicBezTo>
                  <a:cubicBezTo>
                    <a:pt x="1982" y="80"/>
                    <a:pt x="1554" y="39"/>
                    <a:pt x="1127" y="39"/>
                  </a:cubicBezTo>
                  <a:cubicBezTo>
                    <a:pt x="750" y="39"/>
                    <a:pt x="374" y="71"/>
                    <a:pt x="1" y="160"/>
                  </a:cubicBezTo>
                  <a:lnTo>
                    <a:pt x="1" y="196"/>
                  </a:lnTo>
                  <a:cubicBezTo>
                    <a:pt x="263" y="255"/>
                    <a:pt x="536" y="291"/>
                    <a:pt x="798" y="303"/>
                  </a:cubicBezTo>
                  <a:cubicBezTo>
                    <a:pt x="921" y="317"/>
                    <a:pt x="1043" y="322"/>
                    <a:pt x="1165" y="322"/>
                  </a:cubicBezTo>
                  <a:cubicBezTo>
                    <a:pt x="1579" y="322"/>
                    <a:pt x="1992" y="259"/>
                    <a:pt x="2406" y="232"/>
                  </a:cubicBezTo>
                  <a:cubicBezTo>
                    <a:pt x="2482" y="226"/>
                    <a:pt x="2558" y="224"/>
                    <a:pt x="2633" y="224"/>
                  </a:cubicBezTo>
                  <a:cubicBezTo>
                    <a:pt x="3093" y="224"/>
                    <a:pt x="3553" y="305"/>
                    <a:pt x="4013" y="315"/>
                  </a:cubicBezTo>
                  <a:cubicBezTo>
                    <a:pt x="4253" y="329"/>
                    <a:pt x="4492" y="337"/>
                    <a:pt x="4731" y="337"/>
                  </a:cubicBezTo>
                  <a:cubicBezTo>
                    <a:pt x="5297" y="337"/>
                    <a:pt x="5861" y="293"/>
                    <a:pt x="6430" y="184"/>
                  </a:cubicBezTo>
                  <a:lnTo>
                    <a:pt x="6430" y="160"/>
                  </a:lnTo>
                  <a:cubicBezTo>
                    <a:pt x="5894" y="53"/>
                    <a:pt x="5358" y="17"/>
                    <a:pt x="4823" y="5"/>
                  </a:cubicBezTo>
                  <a:cubicBezTo>
                    <a:pt x="4744" y="2"/>
                    <a:pt x="4665" y="0"/>
                    <a:pt x="4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9"/>
            <p:cNvSpPr/>
            <p:nvPr/>
          </p:nvSpPr>
          <p:spPr>
            <a:xfrm>
              <a:off x="6859393" y="2196606"/>
              <a:ext cx="197727" cy="32146"/>
            </a:xfrm>
            <a:custGeom>
              <a:avLst/>
              <a:gdLst/>
              <a:ahLst/>
              <a:cxnLst/>
              <a:rect l="l" t="t" r="r" b="b"/>
              <a:pathLst>
                <a:path w="7621" h="1239" extrusionOk="0">
                  <a:moveTo>
                    <a:pt x="0" y="0"/>
                  </a:moveTo>
                  <a:lnTo>
                    <a:pt x="0" y="1239"/>
                  </a:lnTo>
                  <a:lnTo>
                    <a:pt x="7620" y="1239"/>
                  </a:lnTo>
                  <a:lnTo>
                    <a:pt x="7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9"/>
            <p:cNvSpPr/>
            <p:nvPr/>
          </p:nvSpPr>
          <p:spPr>
            <a:xfrm>
              <a:off x="6874830" y="2228414"/>
              <a:ext cx="167138" cy="19485"/>
            </a:xfrm>
            <a:custGeom>
              <a:avLst/>
              <a:gdLst/>
              <a:ahLst/>
              <a:cxnLst/>
              <a:rect l="l" t="t" r="r" b="b"/>
              <a:pathLst>
                <a:path w="6442" h="751" extrusionOk="0">
                  <a:moveTo>
                    <a:pt x="1" y="1"/>
                  </a:moveTo>
                  <a:lnTo>
                    <a:pt x="6442" y="751"/>
                  </a:lnTo>
                  <a:lnTo>
                    <a:pt x="6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9"/>
            <p:cNvSpPr/>
            <p:nvPr/>
          </p:nvSpPr>
          <p:spPr>
            <a:xfrm>
              <a:off x="6701855" y="3142482"/>
              <a:ext cx="387073" cy="31835"/>
            </a:xfrm>
            <a:custGeom>
              <a:avLst/>
              <a:gdLst/>
              <a:ahLst/>
              <a:cxnLst/>
              <a:rect l="l" t="t" r="r" b="b"/>
              <a:pathLst>
                <a:path w="14919" h="1227" extrusionOk="0">
                  <a:moveTo>
                    <a:pt x="0" y="0"/>
                  </a:moveTo>
                  <a:lnTo>
                    <a:pt x="0" y="1227"/>
                  </a:lnTo>
                  <a:lnTo>
                    <a:pt x="14919" y="1227"/>
                  </a:lnTo>
                  <a:lnTo>
                    <a:pt x="1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9"/>
            <p:cNvSpPr/>
            <p:nvPr/>
          </p:nvSpPr>
          <p:spPr>
            <a:xfrm>
              <a:off x="6772270" y="2852106"/>
              <a:ext cx="257660" cy="97631"/>
            </a:xfrm>
            <a:custGeom>
              <a:avLst/>
              <a:gdLst/>
              <a:ahLst/>
              <a:cxnLst/>
              <a:rect l="l" t="t" r="r" b="b"/>
              <a:pathLst>
                <a:path w="9931" h="3763" extrusionOk="0">
                  <a:moveTo>
                    <a:pt x="322" y="1"/>
                  </a:moveTo>
                  <a:lnTo>
                    <a:pt x="1" y="1191"/>
                  </a:lnTo>
                  <a:lnTo>
                    <a:pt x="9609" y="3763"/>
                  </a:lnTo>
                  <a:lnTo>
                    <a:pt x="9931" y="2572"/>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9"/>
            <p:cNvSpPr/>
            <p:nvPr/>
          </p:nvSpPr>
          <p:spPr>
            <a:xfrm>
              <a:off x="6904174" y="2927476"/>
              <a:ext cx="93324" cy="140570"/>
            </a:xfrm>
            <a:custGeom>
              <a:avLst/>
              <a:gdLst/>
              <a:ahLst/>
              <a:cxnLst/>
              <a:rect l="l" t="t" r="r" b="b"/>
              <a:pathLst>
                <a:path w="3597" h="5418" extrusionOk="0">
                  <a:moveTo>
                    <a:pt x="1287" y="1"/>
                  </a:moveTo>
                  <a:lnTo>
                    <a:pt x="1" y="4799"/>
                  </a:lnTo>
                  <a:lnTo>
                    <a:pt x="2311" y="5418"/>
                  </a:lnTo>
                  <a:lnTo>
                    <a:pt x="3596" y="620"/>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9"/>
            <p:cNvSpPr/>
            <p:nvPr/>
          </p:nvSpPr>
          <p:spPr>
            <a:xfrm>
              <a:off x="6907262" y="3054736"/>
              <a:ext cx="47298" cy="33080"/>
            </a:xfrm>
            <a:custGeom>
              <a:avLst/>
              <a:gdLst/>
              <a:ahLst/>
              <a:cxnLst/>
              <a:rect l="l" t="t" r="r" b="b"/>
              <a:pathLst>
                <a:path w="1823" h="1275" extrusionOk="0">
                  <a:moveTo>
                    <a:pt x="227" y="1"/>
                  </a:moveTo>
                  <a:lnTo>
                    <a:pt x="1" y="846"/>
                  </a:lnTo>
                  <a:lnTo>
                    <a:pt x="1596" y="1275"/>
                  </a:lnTo>
                  <a:lnTo>
                    <a:pt x="1822" y="418"/>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9"/>
            <p:cNvSpPr/>
            <p:nvPr/>
          </p:nvSpPr>
          <p:spPr>
            <a:xfrm>
              <a:off x="6908818" y="3035278"/>
              <a:ext cx="59959" cy="15801"/>
            </a:xfrm>
            <a:custGeom>
              <a:avLst/>
              <a:gdLst/>
              <a:ahLst/>
              <a:cxnLst/>
              <a:rect l="l" t="t" r="r" b="b"/>
              <a:pathLst>
                <a:path w="2311" h="609" extrusionOk="0">
                  <a:moveTo>
                    <a:pt x="0" y="1"/>
                  </a:moveTo>
                  <a:cubicBezTo>
                    <a:pt x="683" y="406"/>
                    <a:pt x="1445" y="609"/>
                    <a:pt x="2242" y="609"/>
                  </a:cubicBezTo>
                  <a:cubicBezTo>
                    <a:pt x="2264" y="609"/>
                    <a:pt x="2287" y="608"/>
                    <a:pt x="2310" y="608"/>
                  </a:cubicBezTo>
                  <a:cubicBezTo>
                    <a:pt x="1608" y="203"/>
                    <a:pt x="798" y="1"/>
                    <a:pt x="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9"/>
            <p:cNvSpPr/>
            <p:nvPr/>
          </p:nvSpPr>
          <p:spPr>
            <a:xfrm>
              <a:off x="6841776" y="2907395"/>
              <a:ext cx="80663" cy="94258"/>
            </a:xfrm>
            <a:custGeom>
              <a:avLst/>
              <a:gdLst/>
              <a:ahLst/>
              <a:cxnLst/>
              <a:rect l="l" t="t" r="r" b="b"/>
              <a:pathLst>
                <a:path w="3109" h="3633" extrusionOk="0">
                  <a:moveTo>
                    <a:pt x="810" y="1"/>
                  </a:moveTo>
                  <a:lnTo>
                    <a:pt x="1" y="3013"/>
                  </a:lnTo>
                  <a:lnTo>
                    <a:pt x="2299" y="3632"/>
                  </a:lnTo>
                  <a:lnTo>
                    <a:pt x="3108" y="620"/>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9"/>
            <p:cNvSpPr/>
            <p:nvPr/>
          </p:nvSpPr>
          <p:spPr>
            <a:xfrm>
              <a:off x="6845175" y="2988032"/>
              <a:ext cx="47298" cy="33080"/>
            </a:xfrm>
            <a:custGeom>
              <a:avLst/>
              <a:gdLst/>
              <a:ahLst/>
              <a:cxnLst/>
              <a:rect l="l" t="t" r="r" b="b"/>
              <a:pathLst>
                <a:path w="1823" h="1275" extrusionOk="0">
                  <a:moveTo>
                    <a:pt x="227" y="0"/>
                  </a:moveTo>
                  <a:lnTo>
                    <a:pt x="1" y="846"/>
                  </a:lnTo>
                  <a:lnTo>
                    <a:pt x="1596" y="1274"/>
                  </a:lnTo>
                  <a:lnTo>
                    <a:pt x="1822" y="429"/>
                  </a:lnTo>
                  <a:lnTo>
                    <a:pt x="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9"/>
            <p:cNvSpPr/>
            <p:nvPr/>
          </p:nvSpPr>
          <p:spPr>
            <a:xfrm>
              <a:off x="6844553" y="2975059"/>
              <a:ext cx="59959" cy="15775"/>
            </a:xfrm>
            <a:custGeom>
              <a:avLst/>
              <a:gdLst/>
              <a:ahLst/>
              <a:cxnLst/>
              <a:rect l="l" t="t" r="r" b="b"/>
              <a:pathLst>
                <a:path w="2311" h="608" extrusionOk="0">
                  <a:moveTo>
                    <a:pt x="1" y="0"/>
                  </a:moveTo>
                  <a:cubicBezTo>
                    <a:pt x="684" y="405"/>
                    <a:pt x="1445" y="608"/>
                    <a:pt x="2242" y="608"/>
                  </a:cubicBezTo>
                  <a:cubicBezTo>
                    <a:pt x="2265" y="608"/>
                    <a:pt x="2288" y="608"/>
                    <a:pt x="2311" y="607"/>
                  </a:cubicBezTo>
                  <a:cubicBezTo>
                    <a:pt x="1608" y="203"/>
                    <a:pt x="810" y="0"/>
                    <a:pt x="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9"/>
            <p:cNvSpPr/>
            <p:nvPr/>
          </p:nvSpPr>
          <p:spPr>
            <a:xfrm>
              <a:off x="6761165" y="2887625"/>
              <a:ext cx="86501" cy="115870"/>
            </a:xfrm>
            <a:custGeom>
              <a:avLst/>
              <a:gdLst/>
              <a:ahLst/>
              <a:cxnLst/>
              <a:rect l="l" t="t" r="r" b="b"/>
              <a:pathLst>
                <a:path w="3334" h="4466" extrusionOk="0">
                  <a:moveTo>
                    <a:pt x="1036" y="1"/>
                  </a:moveTo>
                  <a:lnTo>
                    <a:pt x="0" y="3846"/>
                  </a:lnTo>
                  <a:lnTo>
                    <a:pt x="2310" y="4466"/>
                  </a:lnTo>
                  <a:lnTo>
                    <a:pt x="3334" y="620"/>
                  </a:lnTo>
                  <a:lnTo>
                    <a:pt x="1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9"/>
            <p:cNvSpPr/>
            <p:nvPr/>
          </p:nvSpPr>
          <p:spPr>
            <a:xfrm>
              <a:off x="6764253" y="2989563"/>
              <a:ext cx="47272" cy="33391"/>
            </a:xfrm>
            <a:custGeom>
              <a:avLst/>
              <a:gdLst/>
              <a:ahLst/>
              <a:cxnLst/>
              <a:rect l="l" t="t" r="r" b="b"/>
              <a:pathLst>
                <a:path w="1822" h="1287" extrusionOk="0">
                  <a:moveTo>
                    <a:pt x="226" y="1"/>
                  </a:moveTo>
                  <a:lnTo>
                    <a:pt x="0" y="858"/>
                  </a:lnTo>
                  <a:lnTo>
                    <a:pt x="1596" y="1287"/>
                  </a:lnTo>
                  <a:lnTo>
                    <a:pt x="1822" y="429"/>
                  </a:lnTo>
                  <a:lnTo>
                    <a:pt x="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9"/>
            <p:cNvSpPr/>
            <p:nvPr/>
          </p:nvSpPr>
          <p:spPr>
            <a:xfrm>
              <a:off x="6764850" y="2973814"/>
              <a:ext cx="59648" cy="15801"/>
            </a:xfrm>
            <a:custGeom>
              <a:avLst/>
              <a:gdLst/>
              <a:ahLst/>
              <a:cxnLst/>
              <a:rect l="l" t="t" r="r" b="b"/>
              <a:pathLst>
                <a:path w="2299" h="609" extrusionOk="0">
                  <a:moveTo>
                    <a:pt x="1" y="1"/>
                  </a:moveTo>
                  <a:cubicBezTo>
                    <a:pt x="661" y="406"/>
                    <a:pt x="1444" y="608"/>
                    <a:pt x="2231" y="608"/>
                  </a:cubicBezTo>
                  <a:cubicBezTo>
                    <a:pt x="2254" y="608"/>
                    <a:pt x="2276" y="608"/>
                    <a:pt x="2299" y="608"/>
                  </a:cubicBezTo>
                  <a:cubicBezTo>
                    <a:pt x="1608" y="203"/>
                    <a:pt x="799" y="1"/>
                    <a:pt x="1"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9"/>
            <p:cNvSpPr/>
            <p:nvPr/>
          </p:nvSpPr>
          <p:spPr>
            <a:xfrm>
              <a:off x="6811499" y="3174602"/>
              <a:ext cx="167164" cy="80352"/>
            </a:xfrm>
            <a:custGeom>
              <a:avLst/>
              <a:gdLst/>
              <a:ahLst/>
              <a:cxnLst/>
              <a:rect l="l" t="t" r="r" b="b"/>
              <a:pathLst>
                <a:path w="6443" h="3097" extrusionOk="0">
                  <a:moveTo>
                    <a:pt x="1" y="1"/>
                  </a:moveTo>
                  <a:lnTo>
                    <a:pt x="1" y="3096"/>
                  </a:lnTo>
                  <a:lnTo>
                    <a:pt x="6442" y="3096"/>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6783089" y="3254617"/>
              <a:ext cx="224606" cy="31835"/>
            </a:xfrm>
            <a:custGeom>
              <a:avLst/>
              <a:gdLst/>
              <a:ahLst/>
              <a:cxnLst/>
              <a:rect l="l" t="t" r="r" b="b"/>
              <a:pathLst>
                <a:path w="8657" h="1227" extrusionOk="0">
                  <a:moveTo>
                    <a:pt x="0" y="0"/>
                  </a:moveTo>
                  <a:lnTo>
                    <a:pt x="0" y="1227"/>
                  </a:lnTo>
                  <a:lnTo>
                    <a:pt x="8656" y="1227"/>
                  </a:lnTo>
                  <a:lnTo>
                    <a:pt x="8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6811499" y="3405046"/>
              <a:ext cx="167164" cy="56871"/>
            </a:xfrm>
            <a:custGeom>
              <a:avLst/>
              <a:gdLst/>
              <a:ahLst/>
              <a:cxnLst/>
              <a:rect l="l" t="t" r="r" b="b"/>
              <a:pathLst>
                <a:path w="6443" h="2192" extrusionOk="0">
                  <a:moveTo>
                    <a:pt x="1" y="1"/>
                  </a:moveTo>
                  <a:lnTo>
                    <a:pt x="1" y="2191"/>
                  </a:lnTo>
                  <a:lnTo>
                    <a:pt x="6442" y="2191"/>
                  </a:lnTo>
                  <a:lnTo>
                    <a:pt x="6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6811810" y="3419186"/>
              <a:ext cx="166852" cy="8821"/>
            </a:xfrm>
            <a:custGeom>
              <a:avLst/>
              <a:gdLst/>
              <a:ahLst/>
              <a:cxnLst/>
              <a:rect l="l" t="t" r="r" b="b"/>
              <a:pathLst>
                <a:path w="6431" h="340" extrusionOk="0">
                  <a:moveTo>
                    <a:pt x="4662" y="1"/>
                  </a:moveTo>
                  <a:cubicBezTo>
                    <a:pt x="3970" y="1"/>
                    <a:pt x="3270" y="125"/>
                    <a:pt x="2578" y="125"/>
                  </a:cubicBezTo>
                  <a:cubicBezTo>
                    <a:pt x="2525" y="125"/>
                    <a:pt x="2471" y="124"/>
                    <a:pt x="2418" y="122"/>
                  </a:cubicBezTo>
                  <a:cubicBezTo>
                    <a:pt x="1995" y="79"/>
                    <a:pt x="1575" y="42"/>
                    <a:pt x="1155" y="42"/>
                  </a:cubicBezTo>
                  <a:cubicBezTo>
                    <a:pt x="771" y="42"/>
                    <a:pt x="387" y="73"/>
                    <a:pt x="1" y="158"/>
                  </a:cubicBezTo>
                  <a:lnTo>
                    <a:pt x="1" y="206"/>
                  </a:lnTo>
                  <a:cubicBezTo>
                    <a:pt x="275" y="265"/>
                    <a:pt x="537" y="289"/>
                    <a:pt x="810" y="301"/>
                  </a:cubicBezTo>
                  <a:cubicBezTo>
                    <a:pt x="942" y="316"/>
                    <a:pt x="1074" y="322"/>
                    <a:pt x="1206" y="322"/>
                  </a:cubicBezTo>
                  <a:cubicBezTo>
                    <a:pt x="1610" y="322"/>
                    <a:pt x="2014" y="265"/>
                    <a:pt x="2418" y="230"/>
                  </a:cubicBezTo>
                  <a:cubicBezTo>
                    <a:pt x="2476" y="227"/>
                    <a:pt x="2535" y="226"/>
                    <a:pt x="2594" y="226"/>
                  </a:cubicBezTo>
                  <a:cubicBezTo>
                    <a:pt x="3071" y="226"/>
                    <a:pt x="3548" y="304"/>
                    <a:pt x="4025" y="325"/>
                  </a:cubicBezTo>
                  <a:cubicBezTo>
                    <a:pt x="4232" y="334"/>
                    <a:pt x="4440" y="339"/>
                    <a:pt x="4648" y="339"/>
                  </a:cubicBezTo>
                  <a:cubicBezTo>
                    <a:pt x="5242" y="339"/>
                    <a:pt x="5839" y="297"/>
                    <a:pt x="6430" y="182"/>
                  </a:cubicBezTo>
                  <a:lnTo>
                    <a:pt x="6430" y="158"/>
                  </a:lnTo>
                  <a:cubicBezTo>
                    <a:pt x="5894" y="51"/>
                    <a:pt x="5359" y="27"/>
                    <a:pt x="4823" y="3"/>
                  </a:cubicBezTo>
                  <a:cubicBezTo>
                    <a:pt x="4769" y="2"/>
                    <a:pt x="4716" y="1"/>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6811810" y="3438593"/>
              <a:ext cx="166852" cy="8692"/>
            </a:xfrm>
            <a:custGeom>
              <a:avLst/>
              <a:gdLst/>
              <a:ahLst/>
              <a:cxnLst/>
              <a:rect l="l" t="t" r="r" b="b"/>
              <a:pathLst>
                <a:path w="6431" h="335" extrusionOk="0">
                  <a:moveTo>
                    <a:pt x="4590" y="0"/>
                  </a:moveTo>
                  <a:cubicBezTo>
                    <a:pt x="3896" y="0"/>
                    <a:pt x="3194" y="125"/>
                    <a:pt x="2501" y="125"/>
                  </a:cubicBezTo>
                  <a:cubicBezTo>
                    <a:pt x="2473" y="125"/>
                    <a:pt x="2445" y="125"/>
                    <a:pt x="2418" y="124"/>
                  </a:cubicBezTo>
                  <a:cubicBezTo>
                    <a:pt x="1987" y="74"/>
                    <a:pt x="1560" y="33"/>
                    <a:pt x="1132" y="33"/>
                  </a:cubicBezTo>
                  <a:cubicBezTo>
                    <a:pt x="756" y="33"/>
                    <a:pt x="380" y="65"/>
                    <a:pt x="1" y="148"/>
                  </a:cubicBezTo>
                  <a:lnTo>
                    <a:pt x="1" y="196"/>
                  </a:lnTo>
                  <a:cubicBezTo>
                    <a:pt x="275" y="255"/>
                    <a:pt x="537" y="291"/>
                    <a:pt x="810" y="303"/>
                  </a:cubicBezTo>
                  <a:cubicBezTo>
                    <a:pt x="933" y="317"/>
                    <a:pt x="1055" y="322"/>
                    <a:pt x="1178" y="322"/>
                  </a:cubicBezTo>
                  <a:cubicBezTo>
                    <a:pt x="1591" y="322"/>
                    <a:pt x="2004" y="259"/>
                    <a:pt x="2418" y="232"/>
                  </a:cubicBezTo>
                  <a:cubicBezTo>
                    <a:pt x="2494" y="227"/>
                    <a:pt x="2570" y="224"/>
                    <a:pt x="2646" y="224"/>
                  </a:cubicBezTo>
                  <a:cubicBezTo>
                    <a:pt x="3105" y="224"/>
                    <a:pt x="3565" y="305"/>
                    <a:pt x="4025" y="315"/>
                  </a:cubicBezTo>
                  <a:cubicBezTo>
                    <a:pt x="4244" y="328"/>
                    <a:pt x="4465" y="335"/>
                    <a:pt x="4685" y="335"/>
                  </a:cubicBezTo>
                  <a:cubicBezTo>
                    <a:pt x="5267" y="335"/>
                    <a:pt x="5852" y="288"/>
                    <a:pt x="6430" y="184"/>
                  </a:cubicBezTo>
                  <a:lnTo>
                    <a:pt x="6430" y="148"/>
                  </a:lnTo>
                  <a:cubicBezTo>
                    <a:pt x="5894" y="53"/>
                    <a:pt x="5359" y="17"/>
                    <a:pt x="4823" y="5"/>
                  </a:cubicBezTo>
                  <a:cubicBezTo>
                    <a:pt x="4745" y="2"/>
                    <a:pt x="4668" y="0"/>
                    <a:pt x="4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6811810" y="3250154"/>
              <a:ext cx="166852" cy="8718"/>
            </a:xfrm>
            <a:custGeom>
              <a:avLst/>
              <a:gdLst/>
              <a:ahLst/>
              <a:cxnLst/>
              <a:rect l="l" t="t" r="r" b="b"/>
              <a:pathLst>
                <a:path w="6431" h="336" extrusionOk="0">
                  <a:moveTo>
                    <a:pt x="4590" y="1"/>
                  </a:moveTo>
                  <a:cubicBezTo>
                    <a:pt x="3896" y="1"/>
                    <a:pt x="3194" y="125"/>
                    <a:pt x="2501" y="125"/>
                  </a:cubicBezTo>
                  <a:cubicBezTo>
                    <a:pt x="2473" y="125"/>
                    <a:pt x="2445" y="125"/>
                    <a:pt x="2418" y="125"/>
                  </a:cubicBezTo>
                  <a:cubicBezTo>
                    <a:pt x="1987" y="74"/>
                    <a:pt x="1560" y="33"/>
                    <a:pt x="1132" y="33"/>
                  </a:cubicBezTo>
                  <a:cubicBezTo>
                    <a:pt x="756" y="33"/>
                    <a:pt x="380" y="65"/>
                    <a:pt x="1" y="149"/>
                  </a:cubicBezTo>
                  <a:lnTo>
                    <a:pt x="1" y="196"/>
                  </a:lnTo>
                  <a:cubicBezTo>
                    <a:pt x="275" y="256"/>
                    <a:pt x="537" y="291"/>
                    <a:pt x="810" y="303"/>
                  </a:cubicBezTo>
                  <a:cubicBezTo>
                    <a:pt x="933" y="317"/>
                    <a:pt x="1055" y="322"/>
                    <a:pt x="1178" y="322"/>
                  </a:cubicBezTo>
                  <a:cubicBezTo>
                    <a:pt x="1591" y="322"/>
                    <a:pt x="2004" y="259"/>
                    <a:pt x="2418" y="232"/>
                  </a:cubicBezTo>
                  <a:cubicBezTo>
                    <a:pt x="2494" y="227"/>
                    <a:pt x="2570" y="225"/>
                    <a:pt x="2646" y="225"/>
                  </a:cubicBezTo>
                  <a:cubicBezTo>
                    <a:pt x="3105" y="225"/>
                    <a:pt x="3565" y="305"/>
                    <a:pt x="4025" y="315"/>
                  </a:cubicBezTo>
                  <a:cubicBezTo>
                    <a:pt x="4244" y="328"/>
                    <a:pt x="4465" y="335"/>
                    <a:pt x="4685" y="335"/>
                  </a:cubicBezTo>
                  <a:cubicBezTo>
                    <a:pt x="5267" y="335"/>
                    <a:pt x="5852" y="288"/>
                    <a:pt x="6430" y="184"/>
                  </a:cubicBezTo>
                  <a:lnTo>
                    <a:pt x="6430" y="149"/>
                  </a:lnTo>
                  <a:cubicBezTo>
                    <a:pt x="5894" y="53"/>
                    <a:pt x="5359" y="18"/>
                    <a:pt x="4823" y="6"/>
                  </a:cubicBezTo>
                  <a:cubicBezTo>
                    <a:pt x="4745" y="2"/>
                    <a:pt x="4668" y="1"/>
                    <a:pt x="4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19"/>
          <p:cNvSpPr/>
          <p:nvPr/>
        </p:nvSpPr>
        <p:spPr>
          <a:xfrm rot="8100000">
            <a:off x="8141656" y="-406373"/>
            <a:ext cx="809419" cy="772898"/>
          </a:xfrm>
          <a:custGeom>
            <a:avLst/>
            <a:gdLst/>
            <a:ahLst/>
            <a:cxnLst/>
            <a:rect l="l" t="t" r="r" b="b"/>
            <a:pathLst>
              <a:path w="34175" h="32633" extrusionOk="0">
                <a:moveTo>
                  <a:pt x="17143" y="0"/>
                </a:moveTo>
                <a:cubicBezTo>
                  <a:pt x="8798" y="0"/>
                  <a:pt x="1615" y="6230"/>
                  <a:pt x="763" y="14757"/>
                </a:cubicBezTo>
                <a:cubicBezTo>
                  <a:pt x="0" y="23699"/>
                  <a:pt x="6516" y="31671"/>
                  <a:pt x="15528" y="32572"/>
                </a:cubicBezTo>
                <a:cubicBezTo>
                  <a:pt x="16004" y="32612"/>
                  <a:pt x="16478" y="32632"/>
                  <a:pt x="16949" y="32632"/>
                </a:cubicBezTo>
                <a:cubicBezTo>
                  <a:pt x="25299" y="32632"/>
                  <a:pt x="32486" y="26338"/>
                  <a:pt x="33273" y="17807"/>
                </a:cubicBezTo>
                <a:cubicBezTo>
                  <a:pt x="34174" y="8865"/>
                  <a:pt x="27589" y="893"/>
                  <a:pt x="18578" y="61"/>
                </a:cubicBezTo>
                <a:cubicBezTo>
                  <a:pt x="18096" y="20"/>
                  <a:pt x="17618" y="0"/>
                  <a:pt x="17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64988" y="2494912"/>
            <a:ext cx="325170" cy="325170"/>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9"/>
          <p:cNvGrpSpPr/>
          <p:nvPr/>
        </p:nvGrpSpPr>
        <p:grpSpPr>
          <a:xfrm flipH="1">
            <a:off x="220381" y="137493"/>
            <a:ext cx="388786" cy="572718"/>
            <a:chOff x="8641857" y="1784441"/>
            <a:chExt cx="272012" cy="400698"/>
          </a:xfrm>
        </p:grpSpPr>
        <p:sp>
          <p:nvSpPr>
            <p:cNvPr id="1026" name="Google Shape;1026;p19"/>
            <p:cNvSpPr/>
            <p:nvPr/>
          </p:nvSpPr>
          <p:spPr>
            <a:xfrm>
              <a:off x="8641857" y="1784441"/>
              <a:ext cx="113947" cy="79498"/>
            </a:xfrm>
            <a:custGeom>
              <a:avLst/>
              <a:gdLst/>
              <a:ahLst/>
              <a:cxnLst/>
              <a:rect l="l" t="t" r="r" b="b"/>
              <a:pathLst>
                <a:path w="8944" h="6240" extrusionOk="0">
                  <a:moveTo>
                    <a:pt x="7903" y="1"/>
                  </a:moveTo>
                  <a:lnTo>
                    <a:pt x="1" y="4160"/>
                  </a:lnTo>
                  <a:lnTo>
                    <a:pt x="1110" y="6239"/>
                  </a:lnTo>
                  <a:lnTo>
                    <a:pt x="8943" y="2080"/>
                  </a:lnTo>
                  <a:lnTo>
                    <a:pt x="7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8671885" y="1819769"/>
              <a:ext cx="241984" cy="365370"/>
            </a:xfrm>
            <a:custGeom>
              <a:avLst/>
              <a:gdLst/>
              <a:ahLst/>
              <a:cxnLst/>
              <a:rect l="l" t="t" r="r" b="b"/>
              <a:pathLst>
                <a:path w="18994" h="28679" extrusionOk="0">
                  <a:moveTo>
                    <a:pt x="5408" y="0"/>
                  </a:moveTo>
                  <a:lnTo>
                    <a:pt x="1" y="2843"/>
                  </a:lnTo>
                  <a:lnTo>
                    <a:pt x="12825" y="27035"/>
                  </a:lnTo>
                  <a:cubicBezTo>
                    <a:pt x="13364" y="28065"/>
                    <a:pt x="14460" y="28679"/>
                    <a:pt x="15571" y="28679"/>
                  </a:cubicBezTo>
                  <a:cubicBezTo>
                    <a:pt x="16029" y="28679"/>
                    <a:pt x="16489" y="28574"/>
                    <a:pt x="16914" y="28352"/>
                  </a:cubicBezTo>
                  <a:cubicBezTo>
                    <a:pt x="18370" y="27520"/>
                    <a:pt x="18994" y="25718"/>
                    <a:pt x="18231" y="24262"/>
                  </a:cubicBezTo>
                  <a:lnTo>
                    <a:pt x="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8712513" y="1933690"/>
              <a:ext cx="196948" cy="251322"/>
            </a:xfrm>
            <a:custGeom>
              <a:avLst/>
              <a:gdLst/>
              <a:ahLst/>
              <a:cxnLst/>
              <a:rect l="l" t="t" r="r" b="b"/>
              <a:pathLst>
                <a:path w="15459" h="19727" extrusionOk="0">
                  <a:moveTo>
                    <a:pt x="0" y="1"/>
                  </a:moveTo>
                  <a:lnTo>
                    <a:pt x="9705" y="18093"/>
                  </a:lnTo>
                  <a:cubicBezTo>
                    <a:pt x="10275" y="19138"/>
                    <a:pt x="11300" y="19727"/>
                    <a:pt x="12358" y="19727"/>
                  </a:cubicBezTo>
                  <a:cubicBezTo>
                    <a:pt x="12844" y="19727"/>
                    <a:pt x="13336" y="19602"/>
                    <a:pt x="13795" y="19340"/>
                  </a:cubicBezTo>
                  <a:cubicBezTo>
                    <a:pt x="14488" y="18925"/>
                    <a:pt x="15042" y="18370"/>
                    <a:pt x="15250" y="17538"/>
                  </a:cubicBezTo>
                  <a:cubicBezTo>
                    <a:pt x="15458" y="16776"/>
                    <a:pt x="15458" y="16013"/>
                    <a:pt x="15042" y="15251"/>
                  </a:cubicBezTo>
                  <a:lnTo>
                    <a:pt x="9150" y="4160"/>
                  </a:lnTo>
                  <a:cubicBezTo>
                    <a:pt x="8995" y="4227"/>
                    <a:pt x="8823" y="4259"/>
                    <a:pt x="8634" y="4259"/>
                  </a:cubicBezTo>
                  <a:cubicBezTo>
                    <a:pt x="6887" y="4259"/>
                    <a:pt x="3755" y="156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8719571" y="1855097"/>
              <a:ext cx="38870" cy="21199"/>
            </a:xfrm>
            <a:custGeom>
              <a:avLst/>
              <a:gdLst/>
              <a:ahLst/>
              <a:cxnLst/>
              <a:rect l="l" t="t" r="r" b="b"/>
              <a:pathLst>
                <a:path w="3051" h="1664" extrusionOk="0">
                  <a:moveTo>
                    <a:pt x="3051" y="0"/>
                  </a:moveTo>
                  <a:cubicBezTo>
                    <a:pt x="2496" y="70"/>
                    <a:pt x="2011" y="277"/>
                    <a:pt x="1387" y="485"/>
                  </a:cubicBezTo>
                  <a:cubicBezTo>
                    <a:pt x="833" y="693"/>
                    <a:pt x="348" y="971"/>
                    <a:pt x="1" y="1525"/>
                  </a:cubicBezTo>
                  <a:lnTo>
                    <a:pt x="1" y="1664"/>
                  </a:lnTo>
                  <a:cubicBezTo>
                    <a:pt x="348" y="1664"/>
                    <a:pt x="625" y="1525"/>
                    <a:pt x="833" y="1456"/>
                  </a:cubicBezTo>
                  <a:cubicBezTo>
                    <a:pt x="1665" y="1040"/>
                    <a:pt x="228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8747841" y="1885125"/>
              <a:ext cx="26499" cy="14804"/>
            </a:xfrm>
            <a:custGeom>
              <a:avLst/>
              <a:gdLst/>
              <a:ahLst/>
              <a:cxnLst/>
              <a:rect l="l" t="t" r="r" b="b"/>
              <a:pathLst>
                <a:path w="2080" h="1162" extrusionOk="0">
                  <a:moveTo>
                    <a:pt x="2080" y="0"/>
                  </a:moveTo>
                  <a:cubicBezTo>
                    <a:pt x="1664" y="0"/>
                    <a:pt x="1317" y="139"/>
                    <a:pt x="971" y="208"/>
                  </a:cubicBezTo>
                  <a:cubicBezTo>
                    <a:pt x="555" y="347"/>
                    <a:pt x="208" y="555"/>
                    <a:pt x="0" y="1040"/>
                  </a:cubicBezTo>
                  <a:lnTo>
                    <a:pt x="0" y="1109"/>
                  </a:lnTo>
                  <a:cubicBezTo>
                    <a:pt x="104" y="1144"/>
                    <a:pt x="225" y="1161"/>
                    <a:pt x="338" y="1161"/>
                  </a:cubicBezTo>
                  <a:cubicBezTo>
                    <a:pt x="451" y="1161"/>
                    <a:pt x="555" y="1144"/>
                    <a:pt x="624" y="1109"/>
                  </a:cubicBezTo>
                  <a:cubicBezTo>
                    <a:pt x="901" y="1040"/>
                    <a:pt x="971" y="832"/>
                    <a:pt x="1179" y="763"/>
                  </a:cubicBezTo>
                  <a:cubicBezTo>
                    <a:pt x="1525"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8751370" y="1914262"/>
              <a:ext cx="38870" cy="21212"/>
            </a:xfrm>
            <a:custGeom>
              <a:avLst/>
              <a:gdLst/>
              <a:ahLst/>
              <a:cxnLst/>
              <a:rect l="l" t="t" r="r" b="b"/>
              <a:pathLst>
                <a:path w="3051" h="1665" extrusionOk="0">
                  <a:moveTo>
                    <a:pt x="3050" y="1"/>
                  </a:moveTo>
                  <a:lnTo>
                    <a:pt x="3050" y="1"/>
                  </a:lnTo>
                  <a:cubicBezTo>
                    <a:pt x="2427" y="139"/>
                    <a:pt x="1941" y="347"/>
                    <a:pt x="1387" y="555"/>
                  </a:cubicBezTo>
                  <a:cubicBezTo>
                    <a:pt x="902" y="694"/>
                    <a:pt x="347" y="971"/>
                    <a:pt x="0" y="1595"/>
                  </a:cubicBezTo>
                  <a:lnTo>
                    <a:pt x="0" y="1664"/>
                  </a:lnTo>
                  <a:cubicBezTo>
                    <a:pt x="347" y="1664"/>
                    <a:pt x="624" y="1595"/>
                    <a:pt x="902" y="1526"/>
                  </a:cubicBezTo>
                  <a:cubicBezTo>
                    <a:pt x="1664" y="1040"/>
                    <a:pt x="2357" y="555"/>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8780506" y="1944290"/>
              <a:ext cx="26512" cy="15466"/>
            </a:xfrm>
            <a:custGeom>
              <a:avLst/>
              <a:gdLst/>
              <a:ahLst/>
              <a:cxnLst/>
              <a:rect l="l" t="t" r="r" b="b"/>
              <a:pathLst>
                <a:path w="2081" h="1214" extrusionOk="0">
                  <a:moveTo>
                    <a:pt x="2080" y="0"/>
                  </a:moveTo>
                  <a:cubicBezTo>
                    <a:pt x="1595" y="0"/>
                    <a:pt x="1179" y="208"/>
                    <a:pt x="902" y="278"/>
                  </a:cubicBezTo>
                  <a:cubicBezTo>
                    <a:pt x="486" y="347"/>
                    <a:pt x="140" y="624"/>
                    <a:pt x="1" y="1040"/>
                  </a:cubicBezTo>
                  <a:lnTo>
                    <a:pt x="1" y="1109"/>
                  </a:lnTo>
                  <a:cubicBezTo>
                    <a:pt x="70" y="1179"/>
                    <a:pt x="174" y="1213"/>
                    <a:pt x="278" y="1213"/>
                  </a:cubicBezTo>
                  <a:cubicBezTo>
                    <a:pt x="382" y="1213"/>
                    <a:pt x="486" y="1179"/>
                    <a:pt x="555" y="1109"/>
                  </a:cubicBezTo>
                  <a:cubicBezTo>
                    <a:pt x="833" y="1040"/>
                    <a:pt x="902" y="902"/>
                    <a:pt x="1110" y="763"/>
                  </a:cubicBezTo>
                  <a:cubicBezTo>
                    <a:pt x="1457" y="555"/>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8783156" y="1974318"/>
              <a:ext cx="38870" cy="21199"/>
            </a:xfrm>
            <a:custGeom>
              <a:avLst/>
              <a:gdLst/>
              <a:ahLst/>
              <a:cxnLst/>
              <a:rect l="l" t="t" r="r" b="b"/>
              <a:pathLst>
                <a:path w="3051" h="1664" extrusionOk="0">
                  <a:moveTo>
                    <a:pt x="3051" y="0"/>
                  </a:moveTo>
                  <a:cubicBezTo>
                    <a:pt x="2427" y="70"/>
                    <a:pt x="1942" y="347"/>
                    <a:pt x="1387" y="485"/>
                  </a:cubicBezTo>
                  <a:cubicBezTo>
                    <a:pt x="902" y="693"/>
                    <a:pt x="347" y="971"/>
                    <a:pt x="1" y="1525"/>
                  </a:cubicBezTo>
                  <a:lnTo>
                    <a:pt x="1" y="1664"/>
                  </a:lnTo>
                  <a:cubicBezTo>
                    <a:pt x="347" y="1664"/>
                    <a:pt x="625" y="1525"/>
                    <a:pt x="902" y="1456"/>
                  </a:cubicBezTo>
                  <a:cubicBezTo>
                    <a:pt x="1665" y="1040"/>
                    <a:pt x="235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8811426" y="2004346"/>
              <a:ext cx="26499" cy="14804"/>
            </a:xfrm>
            <a:custGeom>
              <a:avLst/>
              <a:gdLst/>
              <a:ahLst/>
              <a:cxnLst/>
              <a:rect l="l" t="t" r="r" b="b"/>
              <a:pathLst>
                <a:path w="2080" h="1162" extrusionOk="0">
                  <a:moveTo>
                    <a:pt x="2080" y="0"/>
                  </a:moveTo>
                  <a:lnTo>
                    <a:pt x="2080" y="0"/>
                  </a:lnTo>
                  <a:cubicBezTo>
                    <a:pt x="1733" y="69"/>
                    <a:pt x="1248" y="139"/>
                    <a:pt x="901" y="208"/>
                  </a:cubicBezTo>
                  <a:cubicBezTo>
                    <a:pt x="485" y="347"/>
                    <a:pt x="139" y="555"/>
                    <a:pt x="0" y="1040"/>
                  </a:cubicBezTo>
                  <a:lnTo>
                    <a:pt x="0" y="1109"/>
                  </a:lnTo>
                  <a:cubicBezTo>
                    <a:pt x="69" y="1144"/>
                    <a:pt x="173" y="1161"/>
                    <a:pt x="277" y="1161"/>
                  </a:cubicBezTo>
                  <a:cubicBezTo>
                    <a:pt x="381" y="1161"/>
                    <a:pt x="485" y="1144"/>
                    <a:pt x="555" y="1109"/>
                  </a:cubicBezTo>
                  <a:cubicBezTo>
                    <a:pt x="832" y="1040"/>
                    <a:pt x="901" y="832"/>
                    <a:pt x="1109" y="763"/>
                  </a:cubicBezTo>
                  <a:cubicBezTo>
                    <a:pt x="1456"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8815834" y="2033482"/>
              <a:ext cx="37991" cy="21212"/>
            </a:xfrm>
            <a:custGeom>
              <a:avLst/>
              <a:gdLst/>
              <a:ahLst/>
              <a:cxnLst/>
              <a:rect l="l" t="t" r="r" b="b"/>
              <a:pathLst>
                <a:path w="2982" h="1665" extrusionOk="0">
                  <a:moveTo>
                    <a:pt x="2981" y="1"/>
                  </a:moveTo>
                  <a:lnTo>
                    <a:pt x="2981" y="1"/>
                  </a:lnTo>
                  <a:cubicBezTo>
                    <a:pt x="2427" y="209"/>
                    <a:pt x="1872" y="347"/>
                    <a:pt x="1387" y="555"/>
                  </a:cubicBezTo>
                  <a:cubicBezTo>
                    <a:pt x="832" y="694"/>
                    <a:pt x="347" y="971"/>
                    <a:pt x="1" y="1595"/>
                  </a:cubicBezTo>
                  <a:lnTo>
                    <a:pt x="1" y="1664"/>
                  </a:lnTo>
                  <a:cubicBezTo>
                    <a:pt x="347" y="1664"/>
                    <a:pt x="555" y="1595"/>
                    <a:pt x="832" y="1526"/>
                  </a:cubicBezTo>
                  <a:cubicBezTo>
                    <a:pt x="1595" y="1040"/>
                    <a:pt x="2288" y="555"/>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8843213" y="2063511"/>
              <a:ext cx="26512" cy="15466"/>
            </a:xfrm>
            <a:custGeom>
              <a:avLst/>
              <a:gdLst/>
              <a:ahLst/>
              <a:cxnLst/>
              <a:rect l="l" t="t" r="r" b="b"/>
              <a:pathLst>
                <a:path w="2081" h="1214" extrusionOk="0">
                  <a:moveTo>
                    <a:pt x="2080" y="0"/>
                  </a:moveTo>
                  <a:lnTo>
                    <a:pt x="2080" y="0"/>
                  </a:lnTo>
                  <a:cubicBezTo>
                    <a:pt x="1664" y="70"/>
                    <a:pt x="1318" y="208"/>
                    <a:pt x="971" y="278"/>
                  </a:cubicBezTo>
                  <a:cubicBezTo>
                    <a:pt x="486" y="347"/>
                    <a:pt x="139" y="624"/>
                    <a:pt x="1" y="1040"/>
                  </a:cubicBezTo>
                  <a:lnTo>
                    <a:pt x="1" y="1109"/>
                  </a:lnTo>
                  <a:cubicBezTo>
                    <a:pt x="70" y="1179"/>
                    <a:pt x="174" y="1213"/>
                    <a:pt x="278" y="1213"/>
                  </a:cubicBezTo>
                  <a:cubicBezTo>
                    <a:pt x="382" y="1213"/>
                    <a:pt x="486" y="1179"/>
                    <a:pt x="555" y="1109"/>
                  </a:cubicBezTo>
                  <a:cubicBezTo>
                    <a:pt x="832" y="1040"/>
                    <a:pt x="971" y="902"/>
                    <a:pt x="1110" y="763"/>
                  </a:cubicBezTo>
                  <a:cubicBezTo>
                    <a:pt x="1456" y="486"/>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8648928" y="1797691"/>
              <a:ext cx="99805" cy="52998"/>
            </a:xfrm>
            <a:custGeom>
              <a:avLst/>
              <a:gdLst/>
              <a:ahLst/>
              <a:cxnLst/>
              <a:rect l="l" t="t" r="r" b="b"/>
              <a:pathLst>
                <a:path w="7834" h="4160" extrusionOk="0">
                  <a:moveTo>
                    <a:pt x="7833" y="1"/>
                  </a:moveTo>
                  <a:cubicBezTo>
                    <a:pt x="4991" y="1040"/>
                    <a:pt x="2427" y="2427"/>
                    <a:pt x="1" y="4160"/>
                  </a:cubicBezTo>
                  <a:cubicBezTo>
                    <a:pt x="2843" y="3189"/>
                    <a:pt x="5477" y="1803"/>
                    <a:pt x="7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07"/>
        <p:cNvGrpSpPr/>
        <p:nvPr/>
      </p:nvGrpSpPr>
      <p:grpSpPr>
        <a:xfrm>
          <a:off x="0" y="0"/>
          <a:ext cx="0" cy="0"/>
          <a:chOff x="0" y="0"/>
          <a:chExt cx="0" cy="0"/>
        </a:xfrm>
      </p:grpSpPr>
      <p:grpSp>
        <p:nvGrpSpPr>
          <p:cNvPr id="1108" name="Google Shape;1108;p21"/>
          <p:cNvGrpSpPr/>
          <p:nvPr/>
        </p:nvGrpSpPr>
        <p:grpSpPr>
          <a:xfrm>
            <a:off x="-102382" y="-170100"/>
            <a:ext cx="9372696" cy="5483700"/>
            <a:chOff x="-102382" y="-170100"/>
            <a:chExt cx="9372696" cy="5483700"/>
          </a:xfrm>
        </p:grpSpPr>
        <p:grpSp>
          <p:nvGrpSpPr>
            <p:cNvPr id="1109" name="Google Shape;1109;p21"/>
            <p:cNvGrpSpPr/>
            <p:nvPr/>
          </p:nvGrpSpPr>
          <p:grpSpPr>
            <a:xfrm>
              <a:off x="-102382" y="449173"/>
              <a:ext cx="9372696" cy="4214993"/>
              <a:chOff x="-721775" y="1833025"/>
              <a:chExt cx="10611000" cy="1466850"/>
            </a:xfrm>
          </p:grpSpPr>
          <p:cxnSp>
            <p:nvCxnSpPr>
              <p:cNvPr id="1110" name="Google Shape;1110;p21"/>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1" name="Google Shape;1111;p21"/>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2" name="Google Shape;1112;p21"/>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3" name="Google Shape;1113;p21"/>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4" name="Google Shape;1114;p21"/>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5" name="Google Shape;1115;p21"/>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6" name="Google Shape;1116;p21"/>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117" name="Google Shape;1117;p21"/>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1118" name="Google Shape;1118;p21"/>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19" name="Google Shape;1119;p21"/>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0" name="Google Shape;1120;p21"/>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1" name="Google Shape;1121;p21"/>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2" name="Google Shape;1122;p21"/>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3" name="Google Shape;1123;p21"/>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4" name="Google Shape;1124;p21"/>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5" name="Google Shape;1125;p21"/>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6" name="Google Shape;1126;p21"/>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7" name="Google Shape;1127;p21"/>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8" name="Google Shape;1128;p21"/>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29" name="Google Shape;1129;p21"/>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30" name="Google Shape;1130;p21"/>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31" name="Google Shape;1131;p21"/>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32" name="Google Shape;1132;p21"/>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33" name="Google Shape;1133;p21"/>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134" name="Google Shape;1134;p21"/>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1135" name="Google Shape;11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6" name="Google Shape;1136;p21"/>
          <p:cNvSpPr txBox="1">
            <a:spLocks noGrp="1"/>
          </p:cNvSpPr>
          <p:nvPr>
            <p:ph type="subTitle" idx="1"/>
          </p:nvPr>
        </p:nvSpPr>
        <p:spPr>
          <a:xfrm>
            <a:off x="1253224"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7" name="Google Shape;1137;p21"/>
          <p:cNvSpPr txBox="1">
            <a:spLocks noGrp="1"/>
          </p:cNvSpPr>
          <p:nvPr>
            <p:ph type="subTitle" idx="2"/>
          </p:nvPr>
        </p:nvSpPr>
        <p:spPr>
          <a:xfrm>
            <a:off x="5079776"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8" name="Google Shape;1138;p21"/>
          <p:cNvSpPr txBox="1">
            <a:spLocks noGrp="1"/>
          </p:cNvSpPr>
          <p:nvPr>
            <p:ph type="subTitle" idx="3"/>
          </p:nvPr>
        </p:nvSpPr>
        <p:spPr>
          <a:xfrm>
            <a:off x="1253224"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9" name="Google Shape;1139;p21"/>
          <p:cNvSpPr txBox="1">
            <a:spLocks noGrp="1"/>
          </p:cNvSpPr>
          <p:nvPr>
            <p:ph type="subTitle" idx="4"/>
          </p:nvPr>
        </p:nvSpPr>
        <p:spPr>
          <a:xfrm>
            <a:off x="5079776"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0" name="Google Shape;1140;p21"/>
          <p:cNvSpPr txBox="1">
            <a:spLocks noGrp="1"/>
          </p:cNvSpPr>
          <p:nvPr>
            <p:ph type="subTitle" idx="5"/>
          </p:nvPr>
        </p:nvSpPr>
        <p:spPr>
          <a:xfrm>
            <a:off x="125322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41" name="Google Shape;1141;p21"/>
          <p:cNvSpPr txBox="1">
            <a:spLocks noGrp="1"/>
          </p:cNvSpPr>
          <p:nvPr>
            <p:ph type="subTitle" idx="6"/>
          </p:nvPr>
        </p:nvSpPr>
        <p:spPr>
          <a:xfrm>
            <a:off x="125322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42" name="Google Shape;1142;p21"/>
          <p:cNvSpPr txBox="1">
            <a:spLocks noGrp="1"/>
          </p:cNvSpPr>
          <p:nvPr>
            <p:ph type="subTitle" idx="7"/>
          </p:nvPr>
        </p:nvSpPr>
        <p:spPr>
          <a:xfrm>
            <a:off x="5079749"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43" name="Google Shape;1143;p21"/>
          <p:cNvSpPr txBox="1">
            <a:spLocks noGrp="1"/>
          </p:cNvSpPr>
          <p:nvPr>
            <p:ph type="subTitle" idx="8"/>
          </p:nvPr>
        </p:nvSpPr>
        <p:spPr>
          <a:xfrm>
            <a:off x="5079749"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1144" name="Google Shape;1144;p21"/>
          <p:cNvGrpSpPr/>
          <p:nvPr/>
        </p:nvGrpSpPr>
        <p:grpSpPr>
          <a:xfrm rot="1473807">
            <a:off x="10738" y="151519"/>
            <a:ext cx="594252" cy="885428"/>
            <a:chOff x="1793120" y="2709675"/>
            <a:chExt cx="594253" cy="885429"/>
          </a:xfrm>
        </p:grpSpPr>
        <p:sp>
          <p:nvSpPr>
            <p:cNvPr id="1145" name="Google Shape;1145;p21"/>
            <p:cNvSpPr/>
            <p:nvPr/>
          </p:nvSpPr>
          <p:spPr>
            <a:xfrm>
              <a:off x="2034722" y="2709675"/>
              <a:ext cx="110360" cy="38433"/>
            </a:xfrm>
            <a:custGeom>
              <a:avLst/>
              <a:gdLst/>
              <a:ahLst/>
              <a:cxnLst/>
              <a:rect l="l" t="t" r="r" b="b"/>
              <a:pathLst>
                <a:path w="4804" h="1673" extrusionOk="0">
                  <a:moveTo>
                    <a:pt x="1" y="1"/>
                  </a:moveTo>
                  <a:lnTo>
                    <a:pt x="518" y="1673"/>
                  </a:lnTo>
                  <a:lnTo>
                    <a:pt x="4317" y="1673"/>
                  </a:lnTo>
                  <a:lnTo>
                    <a:pt x="4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2046599" y="2748774"/>
              <a:ext cx="87296" cy="585178"/>
            </a:xfrm>
            <a:custGeom>
              <a:avLst/>
              <a:gdLst/>
              <a:ahLst/>
              <a:cxnLst/>
              <a:rect l="l" t="t" r="r" b="b"/>
              <a:pathLst>
                <a:path w="3800" h="25473" extrusionOk="0">
                  <a:moveTo>
                    <a:pt x="1" y="1"/>
                  </a:moveTo>
                  <a:lnTo>
                    <a:pt x="1" y="25472"/>
                  </a:lnTo>
                  <a:lnTo>
                    <a:pt x="3800" y="25472"/>
                  </a:lnTo>
                  <a:lnTo>
                    <a:pt x="3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1793120" y="3071147"/>
              <a:ext cx="594253" cy="523497"/>
            </a:xfrm>
            <a:custGeom>
              <a:avLst/>
              <a:gdLst/>
              <a:ahLst/>
              <a:cxnLst/>
              <a:rect l="l" t="t" r="r" b="b"/>
              <a:pathLst>
                <a:path w="25868" h="22788" extrusionOk="0">
                  <a:moveTo>
                    <a:pt x="12930" y="1"/>
                  </a:moveTo>
                  <a:cubicBezTo>
                    <a:pt x="8440" y="1"/>
                    <a:pt x="4188" y="2670"/>
                    <a:pt x="2372" y="7062"/>
                  </a:cubicBezTo>
                  <a:cubicBezTo>
                    <a:pt x="1" y="12898"/>
                    <a:pt x="2767" y="19555"/>
                    <a:pt x="8603" y="21926"/>
                  </a:cubicBezTo>
                  <a:cubicBezTo>
                    <a:pt x="10024" y="22511"/>
                    <a:pt x="11493" y="22787"/>
                    <a:pt x="12938" y="22787"/>
                  </a:cubicBezTo>
                  <a:cubicBezTo>
                    <a:pt x="17426" y="22787"/>
                    <a:pt x="21673" y="20117"/>
                    <a:pt x="23466" y="15725"/>
                  </a:cubicBezTo>
                  <a:cubicBezTo>
                    <a:pt x="25868" y="9889"/>
                    <a:pt x="23071" y="3233"/>
                    <a:pt x="17266" y="862"/>
                  </a:cubicBezTo>
                  <a:cubicBezTo>
                    <a:pt x="15845" y="277"/>
                    <a:pt x="14375" y="1"/>
                    <a:pt x="12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1828751" y="3305995"/>
              <a:ext cx="523704" cy="289109"/>
            </a:xfrm>
            <a:custGeom>
              <a:avLst/>
              <a:gdLst/>
              <a:ahLst/>
              <a:cxnLst/>
              <a:rect l="l" t="t" r="r" b="b"/>
              <a:pathLst>
                <a:path w="22797" h="12585" extrusionOk="0">
                  <a:moveTo>
                    <a:pt x="16627" y="1"/>
                  </a:moveTo>
                  <a:cubicBezTo>
                    <a:pt x="11125" y="1"/>
                    <a:pt x="9757" y="3192"/>
                    <a:pt x="6748" y="3192"/>
                  </a:cubicBezTo>
                  <a:cubicBezTo>
                    <a:pt x="6711" y="3192"/>
                    <a:pt x="6674" y="3193"/>
                    <a:pt x="6638" y="3193"/>
                  </a:cubicBezTo>
                  <a:cubicBezTo>
                    <a:pt x="3878" y="3193"/>
                    <a:pt x="3360" y="2064"/>
                    <a:pt x="0" y="1824"/>
                  </a:cubicBezTo>
                  <a:lnTo>
                    <a:pt x="0" y="1824"/>
                  </a:lnTo>
                  <a:cubicBezTo>
                    <a:pt x="334" y="7812"/>
                    <a:pt x="5319" y="12584"/>
                    <a:pt x="11398" y="12584"/>
                  </a:cubicBezTo>
                  <a:cubicBezTo>
                    <a:pt x="17508" y="12584"/>
                    <a:pt x="22493" y="7751"/>
                    <a:pt x="22797" y="1703"/>
                  </a:cubicBezTo>
                  <a:cubicBezTo>
                    <a:pt x="21642" y="912"/>
                    <a:pt x="19666"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2144576" y="3328669"/>
              <a:ext cx="117504" cy="115345"/>
            </a:xfrm>
            <a:custGeom>
              <a:avLst/>
              <a:gdLst/>
              <a:ahLst/>
              <a:cxnLst/>
              <a:rect l="l" t="t" r="r" b="b"/>
              <a:pathLst>
                <a:path w="5115" h="5021" extrusionOk="0">
                  <a:moveTo>
                    <a:pt x="2333" y="535"/>
                  </a:moveTo>
                  <a:cubicBezTo>
                    <a:pt x="2855" y="535"/>
                    <a:pt x="3371" y="712"/>
                    <a:pt x="3760" y="1111"/>
                  </a:cubicBezTo>
                  <a:cubicBezTo>
                    <a:pt x="5115" y="2407"/>
                    <a:pt x="4387" y="4644"/>
                    <a:pt x="2488" y="4644"/>
                  </a:cubicBezTo>
                  <a:cubicBezTo>
                    <a:pt x="2427" y="4644"/>
                    <a:pt x="2364" y="4641"/>
                    <a:pt x="2301" y="4637"/>
                  </a:cubicBezTo>
                  <a:cubicBezTo>
                    <a:pt x="1268" y="4546"/>
                    <a:pt x="82" y="3755"/>
                    <a:pt x="82" y="2539"/>
                  </a:cubicBezTo>
                  <a:cubicBezTo>
                    <a:pt x="82" y="1340"/>
                    <a:pt x="1222" y="535"/>
                    <a:pt x="2333" y="535"/>
                  </a:cubicBezTo>
                  <a:close/>
                  <a:moveTo>
                    <a:pt x="2400" y="1"/>
                  </a:moveTo>
                  <a:cubicBezTo>
                    <a:pt x="1159" y="1"/>
                    <a:pt x="1" y="1032"/>
                    <a:pt x="21" y="2539"/>
                  </a:cubicBezTo>
                  <a:cubicBezTo>
                    <a:pt x="1" y="4036"/>
                    <a:pt x="1070" y="5021"/>
                    <a:pt x="2245" y="5021"/>
                  </a:cubicBezTo>
                  <a:cubicBezTo>
                    <a:pt x="2836" y="5021"/>
                    <a:pt x="3454" y="4771"/>
                    <a:pt x="3973" y="4211"/>
                  </a:cubicBezTo>
                  <a:cubicBezTo>
                    <a:pt x="4885" y="3299"/>
                    <a:pt x="5037" y="1719"/>
                    <a:pt x="4094" y="746"/>
                  </a:cubicBezTo>
                  <a:cubicBezTo>
                    <a:pt x="3588" y="230"/>
                    <a:pt x="2985" y="1"/>
                    <a:pt x="24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2046599" y="2742319"/>
              <a:ext cx="87296" cy="11555"/>
            </a:xfrm>
            <a:custGeom>
              <a:avLst/>
              <a:gdLst/>
              <a:ahLst/>
              <a:cxnLst/>
              <a:rect l="l" t="t" r="r" b="b"/>
              <a:pathLst>
                <a:path w="3800" h="503" extrusionOk="0">
                  <a:moveTo>
                    <a:pt x="1900" y="1"/>
                  </a:moveTo>
                  <a:cubicBezTo>
                    <a:pt x="1262" y="1"/>
                    <a:pt x="624" y="84"/>
                    <a:pt x="1" y="252"/>
                  </a:cubicBezTo>
                  <a:cubicBezTo>
                    <a:pt x="608" y="419"/>
                    <a:pt x="1247" y="502"/>
                    <a:pt x="1889" y="502"/>
                  </a:cubicBezTo>
                  <a:cubicBezTo>
                    <a:pt x="2531" y="502"/>
                    <a:pt x="3177" y="419"/>
                    <a:pt x="3800" y="252"/>
                  </a:cubicBezTo>
                  <a:cubicBezTo>
                    <a:pt x="3177" y="84"/>
                    <a:pt x="2539" y="1"/>
                    <a:pt x="190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2000516" y="3467285"/>
              <a:ext cx="81024" cy="75947"/>
            </a:xfrm>
            <a:custGeom>
              <a:avLst/>
              <a:gdLst/>
              <a:ahLst/>
              <a:cxnLst/>
              <a:rect l="l" t="t" r="r" b="b"/>
              <a:pathLst>
                <a:path w="3527" h="3306" extrusionOk="0">
                  <a:moveTo>
                    <a:pt x="1490" y="518"/>
                  </a:moveTo>
                  <a:cubicBezTo>
                    <a:pt x="2128" y="518"/>
                    <a:pt x="2706" y="1034"/>
                    <a:pt x="2766" y="1673"/>
                  </a:cubicBezTo>
                  <a:cubicBezTo>
                    <a:pt x="2877" y="2364"/>
                    <a:pt x="2308" y="2905"/>
                    <a:pt x="1678" y="2905"/>
                  </a:cubicBezTo>
                  <a:cubicBezTo>
                    <a:pt x="1616" y="2905"/>
                    <a:pt x="1553" y="2899"/>
                    <a:pt x="1490" y="2889"/>
                  </a:cubicBezTo>
                  <a:cubicBezTo>
                    <a:pt x="851" y="2828"/>
                    <a:pt x="92" y="2433"/>
                    <a:pt x="92" y="1673"/>
                  </a:cubicBezTo>
                  <a:cubicBezTo>
                    <a:pt x="92" y="974"/>
                    <a:pt x="851" y="518"/>
                    <a:pt x="1490" y="518"/>
                  </a:cubicBezTo>
                  <a:close/>
                  <a:moveTo>
                    <a:pt x="1490" y="1"/>
                  </a:moveTo>
                  <a:cubicBezTo>
                    <a:pt x="578" y="1"/>
                    <a:pt x="0" y="882"/>
                    <a:pt x="31" y="1673"/>
                  </a:cubicBezTo>
                  <a:cubicBezTo>
                    <a:pt x="11" y="2654"/>
                    <a:pt x="664" y="3305"/>
                    <a:pt x="1407" y="3305"/>
                  </a:cubicBezTo>
                  <a:cubicBezTo>
                    <a:pt x="1792" y="3305"/>
                    <a:pt x="2201" y="3131"/>
                    <a:pt x="2554" y="2737"/>
                  </a:cubicBezTo>
                  <a:cubicBezTo>
                    <a:pt x="3526" y="1733"/>
                    <a:pt x="2949" y="1"/>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1"/>
          <p:cNvGrpSpPr/>
          <p:nvPr/>
        </p:nvGrpSpPr>
        <p:grpSpPr>
          <a:xfrm rot="-1172206">
            <a:off x="8335478" y="3116196"/>
            <a:ext cx="737063" cy="729842"/>
            <a:chOff x="3398331" y="1368868"/>
            <a:chExt cx="448639" cy="444244"/>
          </a:xfrm>
        </p:grpSpPr>
        <p:sp>
          <p:nvSpPr>
            <p:cNvPr id="1153" name="Google Shape;1153;p21"/>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1"/>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1"/>
          <p:cNvSpPr/>
          <p:nvPr/>
        </p:nvSpPr>
        <p:spPr>
          <a:xfrm rot="10800000">
            <a:off x="-409590" y="3948282"/>
            <a:ext cx="1029267" cy="1029267"/>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1"/>
          <p:cNvSpPr/>
          <p:nvPr/>
        </p:nvSpPr>
        <p:spPr>
          <a:xfrm rot="10800000">
            <a:off x="8430764" y="188440"/>
            <a:ext cx="256585" cy="256585"/>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rot="-2700000">
            <a:off x="7472583" y="4788327"/>
            <a:ext cx="263729" cy="25210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25"/>
        <p:cNvGrpSpPr/>
        <p:nvPr/>
      </p:nvGrpSpPr>
      <p:grpSpPr>
        <a:xfrm>
          <a:off x="0" y="0"/>
          <a:ext cx="0" cy="0"/>
          <a:chOff x="0" y="0"/>
          <a:chExt cx="0" cy="0"/>
        </a:xfrm>
      </p:grpSpPr>
      <p:grpSp>
        <p:nvGrpSpPr>
          <p:cNvPr id="1726" name="Google Shape;1726;p30"/>
          <p:cNvGrpSpPr/>
          <p:nvPr/>
        </p:nvGrpSpPr>
        <p:grpSpPr>
          <a:xfrm>
            <a:off x="-102382" y="-170100"/>
            <a:ext cx="9372696" cy="5483700"/>
            <a:chOff x="-102382" y="-170100"/>
            <a:chExt cx="9372696" cy="5483700"/>
          </a:xfrm>
        </p:grpSpPr>
        <p:grpSp>
          <p:nvGrpSpPr>
            <p:cNvPr id="1727" name="Google Shape;1727;p30"/>
            <p:cNvGrpSpPr/>
            <p:nvPr/>
          </p:nvGrpSpPr>
          <p:grpSpPr>
            <a:xfrm>
              <a:off x="-102382" y="449173"/>
              <a:ext cx="9372696" cy="4214993"/>
              <a:chOff x="-721775" y="1833025"/>
              <a:chExt cx="10611000" cy="1466850"/>
            </a:xfrm>
          </p:grpSpPr>
          <p:cxnSp>
            <p:nvCxnSpPr>
              <p:cNvPr id="1728" name="Google Shape;1728;p30"/>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29" name="Google Shape;1729;p30"/>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0" name="Google Shape;1730;p30"/>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1" name="Google Shape;1731;p30"/>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2" name="Google Shape;1732;p30"/>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3" name="Google Shape;1733;p30"/>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4" name="Google Shape;1734;p30"/>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5" name="Google Shape;1735;p30"/>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1736" name="Google Shape;1736;p30"/>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37" name="Google Shape;1737;p30"/>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38" name="Google Shape;1738;p30"/>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39" name="Google Shape;1739;p30"/>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0" name="Google Shape;1740;p30"/>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1" name="Google Shape;1741;p30"/>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2" name="Google Shape;1742;p30"/>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3" name="Google Shape;1743;p30"/>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4" name="Google Shape;1744;p30"/>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5" name="Google Shape;1745;p30"/>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6" name="Google Shape;1746;p30"/>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7" name="Google Shape;1747;p30"/>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8" name="Google Shape;1748;p30"/>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49" name="Google Shape;1749;p30"/>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50" name="Google Shape;1750;p30"/>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51" name="Google Shape;1751;p30"/>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52" name="Google Shape;1752;p30"/>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grpSp>
        <p:nvGrpSpPr>
          <p:cNvPr id="1753" name="Google Shape;1753;p30"/>
          <p:cNvGrpSpPr/>
          <p:nvPr/>
        </p:nvGrpSpPr>
        <p:grpSpPr>
          <a:xfrm>
            <a:off x="8117958" y="202953"/>
            <a:ext cx="785884" cy="673202"/>
            <a:chOff x="8363694" y="868678"/>
            <a:chExt cx="414190" cy="354784"/>
          </a:xfrm>
        </p:grpSpPr>
        <p:sp>
          <p:nvSpPr>
            <p:cNvPr id="1754" name="Google Shape;1754;p30"/>
            <p:cNvSpPr/>
            <p:nvPr/>
          </p:nvSpPr>
          <p:spPr>
            <a:xfrm>
              <a:off x="8525301" y="996562"/>
              <a:ext cx="83906" cy="81523"/>
            </a:xfrm>
            <a:custGeom>
              <a:avLst/>
              <a:gdLst/>
              <a:ahLst/>
              <a:cxnLst/>
              <a:rect l="l" t="t" r="r" b="b"/>
              <a:pathLst>
                <a:path w="6586" h="6399" extrusionOk="0">
                  <a:moveTo>
                    <a:pt x="3355" y="0"/>
                  </a:moveTo>
                  <a:cubicBezTo>
                    <a:pt x="1727" y="0"/>
                    <a:pt x="337" y="1273"/>
                    <a:pt x="139" y="2922"/>
                  </a:cubicBezTo>
                  <a:cubicBezTo>
                    <a:pt x="0" y="4655"/>
                    <a:pt x="1248" y="6180"/>
                    <a:pt x="2981" y="6388"/>
                  </a:cubicBezTo>
                  <a:cubicBezTo>
                    <a:pt x="3069" y="6395"/>
                    <a:pt x="3157" y="6398"/>
                    <a:pt x="3244" y="6398"/>
                  </a:cubicBezTo>
                  <a:cubicBezTo>
                    <a:pt x="4872" y="6398"/>
                    <a:pt x="6315" y="5187"/>
                    <a:pt x="6447" y="3476"/>
                  </a:cubicBezTo>
                  <a:cubicBezTo>
                    <a:pt x="6586" y="1743"/>
                    <a:pt x="5269" y="218"/>
                    <a:pt x="3605" y="10"/>
                  </a:cubicBezTo>
                  <a:cubicBezTo>
                    <a:pt x="3521" y="4"/>
                    <a:pt x="3438" y="0"/>
                    <a:pt x="3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a:off x="8371644" y="980306"/>
              <a:ext cx="406240" cy="114443"/>
            </a:xfrm>
            <a:custGeom>
              <a:avLst/>
              <a:gdLst/>
              <a:ahLst/>
              <a:cxnLst/>
              <a:rect l="l" t="t" r="r" b="b"/>
              <a:pathLst>
                <a:path w="31887" h="8983" extrusionOk="0">
                  <a:moveTo>
                    <a:pt x="11853" y="177"/>
                  </a:moveTo>
                  <a:cubicBezTo>
                    <a:pt x="15666" y="316"/>
                    <a:pt x="19479" y="870"/>
                    <a:pt x="23152" y="1910"/>
                  </a:cubicBezTo>
                  <a:cubicBezTo>
                    <a:pt x="25301" y="2465"/>
                    <a:pt x="31886" y="5030"/>
                    <a:pt x="27519" y="7386"/>
                  </a:cubicBezTo>
                  <a:cubicBezTo>
                    <a:pt x="25045" y="8529"/>
                    <a:pt x="21851" y="8887"/>
                    <a:pt x="18835" y="8887"/>
                  </a:cubicBezTo>
                  <a:cubicBezTo>
                    <a:pt x="17459" y="8887"/>
                    <a:pt x="16120" y="8812"/>
                    <a:pt x="14904" y="8703"/>
                  </a:cubicBezTo>
                  <a:cubicBezTo>
                    <a:pt x="11091" y="8357"/>
                    <a:pt x="7278" y="7456"/>
                    <a:pt x="3882" y="5723"/>
                  </a:cubicBezTo>
                  <a:cubicBezTo>
                    <a:pt x="624" y="3990"/>
                    <a:pt x="832" y="2188"/>
                    <a:pt x="4298" y="1078"/>
                  </a:cubicBezTo>
                  <a:cubicBezTo>
                    <a:pt x="6724" y="385"/>
                    <a:pt x="9358" y="177"/>
                    <a:pt x="11853" y="177"/>
                  </a:cubicBezTo>
                  <a:close/>
                  <a:moveTo>
                    <a:pt x="11416" y="1"/>
                  </a:moveTo>
                  <a:cubicBezTo>
                    <a:pt x="9000" y="1"/>
                    <a:pt x="6587" y="215"/>
                    <a:pt x="4228" y="870"/>
                  </a:cubicBezTo>
                  <a:cubicBezTo>
                    <a:pt x="2218" y="1425"/>
                    <a:pt x="0" y="2950"/>
                    <a:pt x="2149" y="4960"/>
                  </a:cubicBezTo>
                  <a:cubicBezTo>
                    <a:pt x="5199" y="7594"/>
                    <a:pt x="11022" y="8357"/>
                    <a:pt x="14904" y="8773"/>
                  </a:cubicBezTo>
                  <a:cubicBezTo>
                    <a:pt x="16512" y="8890"/>
                    <a:pt x="18132" y="8982"/>
                    <a:pt x="19744" y="8982"/>
                  </a:cubicBezTo>
                  <a:cubicBezTo>
                    <a:pt x="21954" y="8982"/>
                    <a:pt x="24147" y="8809"/>
                    <a:pt x="26272" y="8288"/>
                  </a:cubicBezTo>
                  <a:cubicBezTo>
                    <a:pt x="30084" y="7109"/>
                    <a:pt x="30223" y="4822"/>
                    <a:pt x="26757" y="2950"/>
                  </a:cubicBezTo>
                  <a:cubicBezTo>
                    <a:pt x="23360" y="1217"/>
                    <a:pt x="19479" y="524"/>
                    <a:pt x="15666" y="177"/>
                  </a:cubicBezTo>
                  <a:cubicBezTo>
                    <a:pt x="14255" y="75"/>
                    <a:pt x="12835" y="1"/>
                    <a:pt x="1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a:off x="8363694" y="995747"/>
              <a:ext cx="52998" cy="51342"/>
            </a:xfrm>
            <a:custGeom>
              <a:avLst/>
              <a:gdLst/>
              <a:ahLst/>
              <a:cxnLst/>
              <a:rect l="l" t="t" r="r" b="b"/>
              <a:pathLst>
                <a:path w="4160" h="4030" extrusionOk="0">
                  <a:moveTo>
                    <a:pt x="2140" y="1"/>
                  </a:moveTo>
                  <a:cubicBezTo>
                    <a:pt x="1035" y="1"/>
                    <a:pt x="202" y="748"/>
                    <a:pt x="70" y="1877"/>
                  </a:cubicBezTo>
                  <a:cubicBezTo>
                    <a:pt x="0" y="2986"/>
                    <a:pt x="763" y="3956"/>
                    <a:pt x="1941" y="4026"/>
                  </a:cubicBezTo>
                  <a:cubicBezTo>
                    <a:pt x="1988" y="4028"/>
                    <a:pt x="2034" y="4030"/>
                    <a:pt x="2081" y="4030"/>
                  </a:cubicBezTo>
                  <a:cubicBezTo>
                    <a:pt x="3130" y="4030"/>
                    <a:pt x="4024" y="3286"/>
                    <a:pt x="4090" y="2223"/>
                  </a:cubicBezTo>
                  <a:cubicBezTo>
                    <a:pt x="4159" y="1045"/>
                    <a:pt x="3397" y="74"/>
                    <a:pt x="2288" y="5"/>
                  </a:cubicBezTo>
                  <a:cubicBezTo>
                    <a:pt x="2238" y="2"/>
                    <a:pt x="2189" y="1"/>
                    <a:pt x="2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a:off x="8468786" y="872806"/>
              <a:ext cx="195177" cy="329023"/>
            </a:xfrm>
            <a:custGeom>
              <a:avLst/>
              <a:gdLst/>
              <a:ahLst/>
              <a:cxnLst/>
              <a:rect l="l" t="t" r="r" b="b"/>
              <a:pathLst>
                <a:path w="15320" h="25826" extrusionOk="0">
                  <a:moveTo>
                    <a:pt x="2538" y="364"/>
                  </a:moveTo>
                  <a:cubicBezTo>
                    <a:pt x="2950" y="364"/>
                    <a:pt x="3460" y="533"/>
                    <a:pt x="4090" y="921"/>
                  </a:cubicBezTo>
                  <a:cubicBezTo>
                    <a:pt x="7279" y="3278"/>
                    <a:pt x="9843" y="7714"/>
                    <a:pt x="11507" y="11249"/>
                  </a:cubicBezTo>
                  <a:cubicBezTo>
                    <a:pt x="13101" y="14715"/>
                    <a:pt x="14280" y="18320"/>
                    <a:pt x="14488" y="22063"/>
                  </a:cubicBezTo>
                  <a:cubicBezTo>
                    <a:pt x="14530" y="24344"/>
                    <a:pt x="13903" y="25493"/>
                    <a:pt x="12795" y="25493"/>
                  </a:cubicBezTo>
                  <a:cubicBezTo>
                    <a:pt x="12084" y="25493"/>
                    <a:pt x="11176" y="25021"/>
                    <a:pt x="10121" y="24073"/>
                  </a:cubicBezTo>
                  <a:cubicBezTo>
                    <a:pt x="8318" y="22340"/>
                    <a:pt x="6863" y="20191"/>
                    <a:pt x="5615" y="17973"/>
                  </a:cubicBezTo>
                  <a:cubicBezTo>
                    <a:pt x="3813" y="14715"/>
                    <a:pt x="2357" y="11180"/>
                    <a:pt x="1456" y="7437"/>
                  </a:cubicBezTo>
                  <a:cubicBezTo>
                    <a:pt x="1044" y="5672"/>
                    <a:pt x="233" y="364"/>
                    <a:pt x="2538" y="364"/>
                  </a:cubicBezTo>
                  <a:close/>
                  <a:moveTo>
                    <a:pt x="2430" y="1"/>
                  </a:moveTo>
                  <a:cubicBezTo>
                    <a:pt x="1662" y="1"/>
                    <a:pt x="1004" y="487"/>
                    <a:pt x="693" y="1822"/>
                  </a:cubicBezTo>
                  <a:cubicBezTo>
                    <a:pt x="0" y="5635"/>
                    <a:pt x="2080" y="11180"/>
                    <a:pt x="3674" y="14715"/>
                  </a:cubicBezTo>
                  <a:cubicBezTo>
                    <a:pt x="5407" y="18112"/>
                    <a:pt x="7348" y="21578"/>
                    <a:pt x="10051" y="24212"/>
                  </a:cubicBezTo>
                  <a:cubicBezTo>
                    <a:pt x="10856" y="25093"/>
                    <a:pt x="11956" y="25826"/>
                    <a:pt x="12897" y="25826"/>
                  </a:cubicBezTo>
                  <a:cubicBezTo>
                    <a:pt x="13659" y="25826"/>
                    <a:pt x="14316" y="25345"/>
                    <a:pt x="14626" y="24073"/>
                  </a:cubicBezTo>
                  <a:cubicBezTo>
                    <a:pt x="15319" y="20191"/>
                    <a:pt x="13101" y="14715"/>
                    <a:pt x="11507" y="11180"/>
                  </a:cubicBezTo>
                  <a:cubicBezTo>
                    <a:pt x="9843" y="7783"/>
                    <a:pt x="8110" y="4248"/>
                    <a:pt x="5338" y="1545"/>
                  </a:cubicBezTo>
                  <a:cubicBezTo>
                    <a:pt x="4495" y="741"/>
                    <a:pt x="3379" y="1"/>
                    <a:pt x="2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a:off x="8610965" y="1173915"/>
              <a:ext cx="57406" cy="49546"/>
            </a:xfrm>
            <a:custGeom>
              <a:avLst/>
              <a:gdLst/>
              <a:ahLst/>
              <a:cxnLst/>
              <a:rect l="l" t="t" r="r" b="b"/>
              <a:pathLst>
                <a:path w="4506" h="3889" extrusionOk="0">
                  <a:moveTo>
                    <a:pt x="2284" y="0"/>
                  </a:moveTo>
                  <a:cubicBezTo>
                    <a:pt x="2009" y="0"/>
                    <a:pt x="1728" y="52"/>
                    <a:pt x="1456" y="161"/>
                  </a:cubicBezTo>
                  <a:cubicBezTo>
                    <a:pt x="416" y="577"/>
                    <a:pt x="0" y="1825"/>
                    <a:pt x="555" y="2795"/>
                  </a:cubicBezTo>
                  <a:cubicBezTo>
                    <a:pt x="858" y="3452"/>
                    <a:pt x="1530" y="3888"/>
                    <a:pt x="2274" y="3888"/>
                  </a:cubicBezTo>
                  <a:cubicBezTo>
                    <a:pt x="2551" y="3888"/>
                    <a:pt x="2838" y="3828"/>
                    <a:pt x="3120" y="3696"/>
                  </a:cubicBezTo>
                  <a:cubicBezTo>
                    <a:pt x="4090" y="3280"/>
                    <a:pt x="4506" y="2171"/>
                    <a:pt x="4090" y="1132"/>
                  </a:cubicBezTo>
                  <a:cubicBezTo>
                    <a:pt x="3783" y="415"/>
                    <a:pt x="3060"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a:off x="8446237" y="887864"/>
              <a:ext cx="237028" cy="299747"/>
            </a:xfrm>
            <a:custGeom>
              <a:avLst/>
              <a:gdLst/>
              <a:ahLst/>
              <a:cxnLst/>
              <a:rect l="l" t="t" r="r" b="b"/>
              <a:pathLst>
                <a:path w="18605" h="23528" extrusionOk="0">
                  <a:moveTo>
                    <a:pt x="16470" y="316"/>
                  </a:moveTo>
                  <a:cubicBezTo>
                    <a:pt x="17808" y="316"/>
                    <a:pt x="18294" y="1596"/>
                    <a:pt x="17783" y="3967"/>
                  </a:cubicBezTo>
                  <a:cubicBezTo>
                    <a:pt x="17297" y="6463"/>
                    <a:pt x="16119" y="8820"/>
                    <a:pt x="14802" y="10969"/>
                  </a:cubicBezTo>
                  <a:cubicBezTo>
                    <a:pt x="12861" y="14296"/>
                    <a:pt x="10504" y="17346"/>
                    <a:pt x="7731" y="19911"/>
                  </a:cubicBezTo>
                  <a:cubicBezTo>
                    <a:pt x="6679" y="20963"/>
                    <a:pt x="3935" y="23254"/>
                    <a:pt x="2231" y="23254"/>
                  </a:cubicBezTo>
                  <a:cubicBezTo>
                    <a:pt x="1354" y="23254"/>
                    <a:pt x="752" y="22647"/>
                    <a:pt x="800" y="20950"/>
                  </a:cubicBezTo>
                  <a:cubicBezTo>
                    <a:pt x="1216" y="16999"/>
                    <a:pt x="3780" y="12563"/>
                    <a:pt x="5998" y="9374"/>
                  </a:cubicBezTo>
                  <a:cubicBezTo>
                    <a:pt x="8286" y="6255"/>
                    <a:pt x="10851" y="3413"/>
                    <a:pt x="13901" y="1264"/>
                  </a:cubicBezTo>
                  <a:cubicBezTo>
                    <a:pt x="14951" y="625"/>
                    <a:pt x="15813" y="316"/>
                    <a:pt x="16470" y="316"/>
                  </a:cubicBezTo>
                  <a:close/>
                  <a:moveTo>
                    <a:pt x="16594" y="0"/>
                  </a:moveTo>
                  <a:cubicBezTo>
                    <a:pt x="16314" y="0"/>
                    <a:pt x="15995" y="49"/>
                    <a:pt x="15634" y="155"/>
                  </a:cubicBezTo>
                  <a:cubicBezTo>
                    <a:pt x="11891" y="1472"/>
                    <a:pt x="8355" y="6186"/>
                    <a:pt x="5998" y="9305"/>
                  </a:cubicBezTo>
                  <a:cubicBezTo>
                    <a:pt x="3850" y="12494"/>
                    <a:pt x="1701" y="15752"/>
                    <a:pt x="661" y="19495"/>
                  </a:cubicBezTo>
                  <a:cubicBezTo>
                    <a:pt x="1" y="22088"/>
                    <a:pt x="720" y="23527"/>
                    <a:pt x="2273" y="23527"/>
                  </a:cubicBezTo>
                  <a:cubicBezTo>
                    <a:pt x="3003" y="23527"/>
                    <a:pt x="3917" y="23210"/>
                    <a:pt x="4959" y="22545"/>
                  </a:cubicBezTo>
                  <a:cubicBezTo>
                    <a:pt x="8286" y="20465"/>
                    <a:pt x="10781" y="17415"/>
                    <a:pt x="12930" y="14296"/>
                  </a:cubicBezTo>
                  <a:cubicBezTo>
                    <a:pt x="15010" y="11177"/>
                    <a:pt x="17089" y="7780"/>
                    <a:pt x="18060" y="4106"/>
                  </a:cubicBezTo>
                  <a:cubicBezTo>
                    <a:pt x="18604" y="2291"/>
                    <a:pt x="18515" y="0"/>
                    <a:pt x="16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a:off x="8640101" y="868678"/>
              <a:ext cx="58298" cy="50514"/>
            </a:xfrm>
            <a:custGeom>
              <a:avLst/>
              <a:gdLst/>
              <a:ahLst/>
              <a:cxnLst/>
              <a:rect l="l" t="t" r="r" b="b"/>
              <a:pathLst>
                <a:path w="4576" h="3965" extrusionOk="0">
                  <a:moveTo>
                    <a:pt x="2251" y="1"/>
                  </a:moveTo>
                  <a:cubicBezTo>
                    <a:pt x="1627" y="1"/>
                    <a:pt x="1025" y="291"/>
                    <a:pt x="694" y="829"/>
                  </a:cubicBezTo>
                  <a:cubicBezTo>
                    <a:pt x="1" y="1661"/>
                    <a:pt x="209" y="2978"/>
                    <a:pt x="1110" y="3602"/>
                  </a:cubicBezTo>
                  <a:cubicBezTo>
                    <a:pt x="1493" y="3848"/>
                    <a:pt x="1908" y="3965"/>
                    <a:pt x="2309" y="3965"/>
                  </a:cubicBezTo>
                  <a:cubicBezTo>
                    <a:pt x="2924" y="3965"/>
                    <a:pt x="3505" y="3690"/>
                    <a:pt x="3883" y="3186"/>
                  </a:cubicBezTo>
                  <a:cubicBezTo>
                    <a:pt x="4576" y="2285"/>
                    <a:pt x="4299" y="968"/>
                    <a:pt x="3467" y="413"/>
                  </a:cubicBezTo>
                  <a:cubicBezTo>
                    <a:pt x="3103" y="133"/>
                    <a:pt x="2672" y="1"/>
                    <a:pt x="2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30"/>
          <p:cNvSpPr/>
          <p:nvPr/>
        </p:nvSpPr>
        <p:spPr>
          <a:xfrm rot="10800000">
            <a:off x="-448240" y="4516807"/>
            <a:ext cx="1029267" cy="1029267"/>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rot="10800000">
            <a:off x="2737147" y="-173451"/>
            <a:ext cx="497302" cy="497302"/>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rot="-2700000">
            <a:off x="8726673" y="4447513"/>
            <a:ext cx="327426" cy="31298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4"/>
        <p:cNvGrpSpPr/>
        <p:nvPr/>
      </p:nvGrpSpPr>
      <p:grpSpPr>
        <a:xfrm>
          <a:off x="0" y="0"/>
          <a:ext cx="0" cy="0"/>
          <a:chOff x="0" y="0"/>
          <a:chExt cx="0" cy="0"/>
        </a:xfrm>
      </p:grpSpPr>
      <p:grpSp>
        <p:nvGrpSpPr>
          <p:cNvPr id="1765" name="Google Shape;1765;p31"/>
          <p:cNvGrpSpPr/>
          <p:nvPr/>
        </p:nvGrpSpPr>
        <p:grpSpPr>
          <a:xfrm>
            <a:off x="-102382" y="-170100"/>
            <a:ext cx="9372696" cy="5483700"/>
            <a:chOff x="-102382" y="-170100"/>
            <a:chExt cx="9372696" cy="5483700"/>
          </a:xfrm>
        </p:grpSpPr>
        <p:grpSp>
          <p:nvGrpSpPr>
            <p:cNvPr id="1766" name="Google Shape;1766;p31"/>
            <p:cNvGrpSpPr/>
            <p:nvPr/>
          </p:nvGrpSpPr>
          <p:grpSpPr>
            <a:xfrm>
              <a:off x="-102382" y="449173"/>
              <a:ext cx="9372696" cy="4214993"/>
              <a:chOff x="-721775" y="1833025"/>
              <a:chExt cx="10611000" cy="1466850"/>
            </a:xfrm>
          </p:grpSpPr>
          <p:cxnSp>
            <p:nvCxnSpPr>
              <p:cNvPr id="1767" name="Google Shape;1767;p31"/>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68" name="Google Shape;1768;p31"/>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69" name="Google Shape;1769;p31"/>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70" name="Google Shape;1770;p31"/>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71" name="Google Shape;1771;p31"/>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72" name="Google Shape;1772;p31"/>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73" name="Google Shape;1773;p31"/>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74" name="Google Shape;1774;p31"/>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1775" name="Google Shape;1775;p31"/>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76" name="Google Shape;1776;p31"/>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77" name="Google Shape;1777;p31"/>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78" name="Google Shape;1778;p31"/>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79" name="Google Shape;1779;p31"/>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0" name="Google Shape;1780;p31"/>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1" name="Google Shape;1781;p31"/>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2" name="Google Shape;1782;p31"/>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3" name="Google Shape;1783;p31"/>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4" name="Google Shape;1784;p31"/>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5" name="Google Shape;1785;p31"/>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6" name="Google Shape;1786;p31"/>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7" name="Google Shape;1787;p31"/>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8" name="Google Shape;1788;p31"/>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9" name="Google Shape;1789;p31"/>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90" name="Google Shape;1790;p31"/>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91" name="Google Shape;1791;p31"/>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1792" name="Google Shape;1792;p31"/>
          <p:cNvSpPr/>
          <p:nvPr/>
        </p:nvSpPr>
        <p:spPr>
          <a:xfrm rot="10800000">
            <a:off x="7960126" y="-638923"/>
            <a:ext cx="1630371" cy="1630371"/>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31"/>
          <p:cNvGrpSpPr/>
          <p:nvPr/>
        </p:nvGrpSpPr>
        <p:grpSpPr>
          <a:xfrm rot="579098">
            <a:off x="8192661" y="3806760"/>
            <a:ext cx="612209" cy="1052723"/>
            <a:chOff x="6585699" y="2196606"/>
            <a:chExt cx="778765" cy="1339125"/>
          </a:xfrm>
        </p:grpSpPr>
        <p:sp>
          <p:nvSpPr>
            <p:cNvPr id="1794" name="Google Shape;1794;p31"/>
            <p:cNvSpPr/>
            <p:nvPr/>
          </p:nvSpPr>
          <p:spPr>
            <a:xfrm>
              <a:off x="7088591" y="2971038"/>
              <a:ext cx="258905" cy="418908"/>
            </a:xfrm>
            <a:custGeom>
              <a:avLst/>
              <a:gdLst/>
              <a:ahLst/>
              <a:cxnLst/>
              <a:rect l="l" t="t" r="r" b="b"/>
              <a:pathLst>
                <a:path w="9979" h="16146" extrusionOk="0">
                  <a:moveTo>
                    <a:pt x="4108" y="0"/>
                  </a:moveTo>
                  <a:lnTo>
                    <a:pt x="4108" y="4287"/>
                  </a:lnTo>
                  <a:cubicBezTo>
                    <a:pt x="4108" y="5894"/>
                    <a:pt x="2799" y="7204"/>
                    <a:pt x="1191" y="7204"/>
                  </a:cubicBezTo>
                  <a:lnTo>
                    <a:pt x="1" y="7204"/>
                  </a:lnTo>
                  <a:lnTo>
                    <a:pt x="1" y="9597"/>
                  </a:lnTo>
                  <a:lnTo>
                    <a:pt x="5632" y="16145"/>
                  </a:lnTo>
                  <a:lnTo>
                    <a:pt x="7954" y="12657"/>
                  </a:lnTo>
                  <a:cubicBezTo>
                    <a:pt x="9276" y="10668"/>
                    <a:pt x="9978" y="8335"/>
                    <a:pt x="9978" y="5954"/>
                  </a:cubicBezTo>
                  <a:lnTo>
                    <a:pt x="9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1"/>
            <p:cNvSpPr/>
            <p:nvPr/>
          </p:nvSpPr>
          <p:spPr>
            <a:xfrm>
              <a:off x="7034236" y="2540117"/>
              <a:ext cx="313571" cy="430635"/>
            </a:xfrm>
            <a:custGeom>
              <a:avLst/>
              <a:gdLst/>
              <a:ahLst/>
              <a:cxnLst/>
              <a:rect l="l" t="t" r="r" b="b"/>
              <a:pathLst>
                <a:path w="12086" h="16598" extrusionOk="0">
                  <a:moveTo>
                    <a:pt x="0" y="0"/>
                  </a:moveTo>
                  <a:lnTo>
                    <a:pt x="0" y="11049"/>
                  </a:lnTo>
                  <a:lnTo>
                    <a:pt x="667" y="11049"/>
                  </a:lnTo>
                  <a:cubicBezTo>
                    <a:pt x="3739" y="11049"/>
                    <a:pt x="6227" y="13526"/>
                    <a:pt x="6227" y="16597"/>
                  </a:cubicBezTo>
                  <a:lnTo>
                    <a:pt x="12085" y="16597"/>
                  </a:lnTo>
                  <a:lnTo>
                    <a:pt x="12085" y="13645"/>
                  </a:lnTo>
                  <a:cubicBezTo>
                    <a:pt x="12085" y="10775"/>
                    <a:pt x="11049" y="7989"/>
                    <a:pt x="9168" y="5822"/>
                  </a:cubicBezTo>
                  <a:cubicBezTo>
                    <a:pt x="8216" y="4715"/>
                    <a:pt x="7073" y="3810"/>
                    <a:pt x="5787" y="3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1"/>
            <p:cNvSpPr/>
            <p:nvPr/>
          </p:nvSpPr>
          <p:spPr>
            <a:xfrm>
              <a:off x="6585699" y="3461891"/>
              <a:ext cx="778765" cy="73839"/>
            </a:xfrm>
            <a:custGeom>
              <a:avLst/>
              <a:gdLst/>
              <a:ahLst/>
              <a:cxnLst/>
              <a:rect l="l" t="t" r="r" b="b"/>
              <a:pathLst>
                <a:path w="30016" h="2846" extrusionOk="0">
                  <a:moveTo>
                    <a:pt x="1870" y="0"/>
                  </a:moveTo>
                  <a:lnTo>
                    <a:pt x="0" y="2846"/>
                  </a:lnTo>
                  <a:lnTo>
                    <a:pt x="30016" y="2846"/>
                  </a:lnTo>
                  <a:lnTo>
                    <a:pt x="28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1"/>
            <p:cNvSpPr/>
            <p:nvPr/>
          </p:nvSpPr>
          <p:spPr>
            <a:xfrm>
              <a:off x="7066356" y="3220006"/>
              <a:ext cx="208546" cy="242223"/>
            </a:xfrm>
            <a:custGeom>
              <a:avLst/>
              <a:gdLst/>
              <a:ahLst/>
              <a:cxnLst/>
              <a:rect l="l" t="t" r="r" b="b"/>
              <a:pathLst>
                <a:path w="8038" h="9336" extrusionOk="0">
                  <a:moveTo>
                    <a:pt x="0" y="1"/>
                  </a:moveTo>
                  <a:lnTo>
                    <a:pt x="0" y="9323"/>
                  </a:lnTo>
                  <a:lnTo>
                    <a:pt x="0" y="9335"/>
                  </a:lnTo>
                  <a:lnTo>
                    <a:pt x="8037" y="9335"/>
                  </a:lnTo>
                  <a:lnTo>
                    <a:pt x="3858" y="1763"/>
                  </a:lnTo>
                  <a:cubicBezTo>
                    <a:pt x="3239" y="679"/>
                    <a:pt x="210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1"/>
            <p:cNvSpPr/>
            <p:nvPr/>
          </p:nvSpPr>
          <p:spPr>
            <a:xfrm>
              <a:off x="7097257" y="3276203"/>
              <a:ext cx="52539" cy="49529"/>
            </a:xfrm>
            <a:custGeom>
              <a:avLst/>
              <a:gdLst/>
              <a:ahLst/>
              <a:cxnLst/>
              <a:rect l="l" t="t" r="r" b="b"/>
              <a:pathLst>
                <a:path w="2025" h="1909" extrusionOk="0">
                  <a:moveTo>
                    <a:pt x="845" y="323"/>
                  </a:moveTo>
                  <a:cubicBezTo>
                    <a:pt x="1215" y="323"/>
                    <a:pt x="1512" y="597"/>
                    <a:pt x="1572" y="966"/>
                  </a:cubicBezTo>
                  <a:cubicBezTo>
                    <a:pt x="1625" y="1350"/>
                    <a:pt x="1325" y="1658"/>
                    <a:pt x="971" y="1658"/>
                  </a:cubicBezTo>
                  <a:cubicBezTo>
                    <a:pt x="930" y="1658"/>
                    <a:pt x="888" y="1653"/>
                    <a:pt x="845" y="1645"/>
                  </a:cubicBezTo>
                  <a:cubicBezTo>
                    <a:pt x="500" y="1597"/>
                    <a:pt x="60" y="1383"/>
                    <a:pt x="60" y="966"/>
                  </a:cubicBezTo>
                  <a:cubicBezTo>
                    <a:pt x="60" y="561"/>
                    <a:pt x="500" y="323"/>
                    <a:pt x="845" y="323"/>
                  </a:cubicBezTo>
                  <a:close/>
                  <a:moveTo>
                    <a:pt x="810" y="1"/>
                  </a:moveTo>
                  <a:cubicBezTo>
                    <a:pt x="307" y="1"/>
                    <a:pt x="1" y="501"/>
                    <a:pt x="24" y="966"/>
                  </a:cubicBezTo>
                  <a:cubicBezTo>
                    <a:pt x="16" y="1541"/>
                    <a:pt x="374" y="1909"/>
                    <a:pt x="789" y="1909"/>
                  </a:cubicBezTo>
                  <a:cubicBezTo>
                    <a:pt x="1009" y="1909"/>
                    <a:pt x="1246" y="1805"/>
                    <a:pt x="1453" y="1573"/>
                  </a:cubicBezTo>
                  <a:cubicBezTo>
                    <a:pt x="2024" y="990"/>
                    <a:pt x="1715" y="14"/>
                    <a:pt x="845" y="2"/>
                  </a:cubicBezTo>
                  <a:cubicBezTo>
                    <a:pt x="834" y="1"/>
                    <a:pt x="82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1"/>
            <p:cNvSpPr/>
            <p:nvPr/>
          </p:nvSpPr>
          <p:spPr>
            <a:xfrm>
              <a:off x="7045030" y="2612063"/>
              <a:ext cx="106608" cy="98928"/>
            </a:xfrm>
            <a:custGeom>
              <a:avLst/>
              <a:gdLst/>
              <a:ahLst/>
              <a:cxnLst/>
              <a:rect l="l" t="t" r="r" b="b"/>
              <a:pathLst>
                <a:path w="4109" h="3813" extrusionOk="0">
                  <a:moveTo>
                    <a:pt x="2056" y="1"/>
                  </a:moveTo>
                  <a:cubicBezTo>
                    <a:pt x="1955" y="1"/>
                    <a:pt x="1854" y="9"/>
                    <a:pt x="1751" y="25"/>
                  </a:cubicBezTo>
                  <a:cubicBezTo>
                    <a:pt x="715" y="192"/>
                    <a:pt x="1" y="1168"/>
                    <a:pt x="180" y="2216"/>
                  </a:cubicBezTo>
                  <a:cubicBezTo>
                    <a:pt x="330" y="3149"/>
                    <a:pt x="1137" y="3812"/>
                    <a:pt x="2054" y="3812"/>
                  </a:cubicBezTo>
                  <a:cubicBezTo>
                    <a:pt x="2154" y="3812"/>
                    <a:pt x="2256" y="3804"/>
                    <a:pt x="2358" y="3788"/>
                  </a:cubicBezTo>
                  <a:cubicBezTo>
                    <a:pt x="3406" y="3621"/>
                    <a:pt x="4109" y="2633"/>
                    <a:pt x="3942" y="1597"/>
                  </a:cubicBezTo>
                  <a:cubicBezTo>
                    <a:pt x="3781" y="663"/>
                    <a:pt x="2972" y="1"/>
                    <a:pt x="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1"/>
            <p:cNvSpPr/>
            <p:nvPr/>
          </p:nvSpPr>
          <p:spPr>
            <a:xfrm>
              <a:off x="7073154" y="2632793"/>
              <a:ext cx="60270" cy="56015"/>
            </a:xfrm>
            <a:custGeom>
              <a:avLst/>
              <a:gdLst/>
              <a:ahLst/>
              <a:cxnLst/>
              <a:rect l="l" t="t" r="r" b="b"/>
              <a:pathLst>
                <a:path w="2323" h="2159" extrusionOk="0">
                  <a:moveTo>
                    <a:pt x="918" y="342"/>
                  </a:moveTo>
                  <a:cubicBezTo>
                    <a:pt x="942" y="342"/>
                    <a:pt x="965" y="343"/>
                    <a:pt x="989" y="345"/>
                  </a:cubicBezTo>
                  <a:cubicBezTo>
                    <a:pt x="996" y="345"/>
                    <a:pt x="1003" y="345"/>
                    <a:pt x="1011" y="345"/>
                  </a:cubicBezTo>
                  <a:cubicBezTo>
                    <a:pt x="1430" y="345"/>
                    <a:pt x="1775" y="674"/>
                    <a:pt x="1834" y="1107"/>
                  </a:cubicBezTo>
                  <a:cubicBezTo>
                    <a:pt x="1900" y="1556"/>
                    <a:pt x="1523" y="1914"/>
                    <a:pt x="1102" y="1914"/>
                  </a:cubicBezTo>
                  <a:cubicBezTo>
                    <a:pt x="1064" y="1914"/>
                    <a:pt x="1026" y="1911"/>
                    <a:pt x="989" y="1905"/>
                  </a:cubicBezTo>
                  <a:cubicBezTo>
                    <a:pt x="560" y="1857"/>
                    <a:pt x="60" y="1596"/>
                    <a:pt x="60" y="1107"/>
                  </a:cubicBezTo>
                  <a:cubicBezTo>
                    <a:pt x="60" y="634"/>
                    <a:pt x="507" y="342"/>
                    <a:pt x="918" y="342"/>
                  </a:cubicBezTo>
                  <a:close/>
                  <a:moveTo>
                    <a:pt x="989" y="0"/>
                  </a:moveTo>
                  <a:cubicBezTo>
                    <a:pt x="393" y="0"/>
                    <a:pt x="0" y="572"/>
                    <a:pt x="36" y="1107"/>
                  </a:cubicBezTo>
                  <a:cubicBezTo>
                    <a:pt x="13" y="1740"/>
                    <a:pt x="436" y="2158"/>
                    <a:pt x="924" y="2158"/>
                  </a:cubicBezTo>
                  <a:cubicBezTo>
                    <a:pt x="1180" y="2158"/>
                    <a:pt x="1454" y="2044"/>
                    <a:pt x="1691" y="1786"/>
                  </a:cubicBezTo>
                  <a:cubicBezTo>
                    <a:pt x="2322" y="1131"/>
                    <a:pt x="1953" y="12"/>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1"/>
            <p:cNvSpPr/>
            <p:nvPr/>
          </p:nvSpPr>
          <p:spPr>
            <a:xfrm>
              <a:off x="7126289" y="2720513"/>
              <a:ext cx="70129" cy="70155"/>
            </a:xfrm>
            <a:custGeom>
              <a:avLst/>
              <a:gdLst/>
              <a:ahLst/>
              <a:cxnLst/>
              <a:rect l="l" t="t" r="r" b="b"/>
              <a:pathLst>
                <a:path w="2703" h="2704" extrusionOk="0">
                  <a:moveTo>
                    <a:pt x="1346" y="0"/>
                  </a:moveTo>
                  <a:cubicBezTo>
                    <a:pt x="596" y="0"/>
                    <a:pt x="0" y="608"/>
                    <a:pt x="0" y="1358"/>
                  </a:cubicBezTo>
                  <a:cubicBezTo>
                    <a:pt x="0" y="2096"/>
                    <a:pt x="596" y="2703"/>
                    <a:pt x="1346" y="2703"/>
                  </a:cubicBezTo>
                  <a:cubicBezTo>
                    <a:pt x="2096" y="2703"/>
                    <a:pt x="2703" y="2096"/>
                    <a:pt x="2703" y="1358"/>
                  </a:cubicBezTo>
                  <a:cubicBezTo>
                    <a:pt x="2703" y="608"/>
                    <a:pt x="2096"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1"/>
            <p:cNvSpPr/>
            <p:nvPr/>
          </p:nvSpPr>
          <p:spPr>
            <a:xfrm>
              <a:off x="6874519" y="2480496"/>
              <a:ext cx="167138" cy="374101"/>
            </a:xfrm>
            <a:custGeom>
              <a:avLst/>
              <a:gdLst/>
              <a:ahLst/>
              <a:cxnLst/>
              <a:rect l="l" t="t" r="r" b="b"/>
              <a:pathLst>
                <a:path w="6442" h="14419" extrusionOk="0">
                  <a:moveTo>
                    <a:pt x="1" y="0"/>
                  </a:moveTo>
                  <a:lnTo>
                    <a:pt x="1" y="14419"/>
                  </a:lnTo>
                  <a:lnTo>
                    <a:pt x="6442" y="14419"/>
                  </a:lnTo>
                  <a:lnTo>
                    <a:pt x="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1"/>
            <p:cNvSpPr/>
            <p:nvPr/>
          </p:nvSpPr>
          <p:spPr>
            <a:xfrm>
              <a:off x="6874519" y="2854882"/>
              <a:ext cx="167449" cy="29370"/>
            </a:xfrm>
            <a:custGeom>
              <a:avLst/>
              <a:gdLst/>
              <a:ahLst/>
              <a:cxnLst/>
              <a:rect l="l" t="t" r="r" b="b"/>
              <a:pathLst>
                <a:path w="6454" h="1132" extrusionOk="0">
                  <a:moveTo>
                    <a:pt x="1" y="1"/>
                  </a:moveTo>
                  <a:lnTo>
                    <a:pt x="1" y="48"/>
                  </a:lnTo>
                  <a:cubicBezTo>
                    <a:pt x="1" y="644"/>
                    <a:pt x="489" y="1132"/>
                    <a:pt x="1084" y="1132"/>
                  </a:cubicBezTo>
                  <a:lnTo>
                    <a:pt x="5370" y="1132"/>
                  </a:lnTo>
                  <a:cubicBezTo>
                    <a:pt x="5966" y="1132"/>
                    <a:pt x="6454" y="644"/>
                    <a:pt x="6454" y="48"/>
                  </a:cubicBezTo>
                  <a:lnTo>
                    <a:pt x="6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1"/>
            <p:cNvSpPr/>
            <p:nvPr/>
          </p:nvSpPr>
          <p:spPr>
            <a:xfrm>
              <a:off x="6874830" y="2850497"/>
              <a:ext cx="166826" cy="8692"/>
            </a:xfrm>
            <a:custGeom>
              <a:avLst/>
              <a:gdLst/>
              <a:ahLst/>
              <a:cxnLst/>
              <a:rect l="l" t="t" r="r" b="b"/>
              <a:pathLst>
                <a:path w="6430" h="335" extrusionOk="0">
                  <a:moveTo>
                    <a:pt x="4649" y="0"/>
                  </a:moveTo>
                  <a:cubicBezTo>
                    <a:pt x="3929" y="0"/>
                    <a:pt x="3217" y="123"/>
                    <a:pt x="2496" y="123"/>
                  </a:cubicBezTo>
                  <a:cubicBezTo>
                    <a:pt x="2466" y="123"/>
                    <a:pt x="2436" y="122"/>
                    <a:pt x="2406" y="122"/>
                  </a:cubicBezTo>
                  <a:cubicBezTo>
                    <a:pt x="1989" y="79"/>
                    <a:pt x="1569" y="41"/>
                    <a:pt x="1149" y="41"/>
                  </a:cubicBezTo>
                  <a:cubicBezTo>
                    <a:pt x="765" y="41"/>
                    <a:pt x="382" y="72"/>
                    <a:pt x="1" y="158"/>
                  </a:cubicBezTo>
                  <a:lnTo>
                    <a:pt x="1" y="193"/>
                  </a:lnTo>
                  <a:cubicBezTo>
                    <a:pt x="263" y="253"/>
                    <a:pt x="536" y="289"/>
                    <a:pt x="798" y="301"/>
                  </a:cubicBezTo>
                  <a:cubicBezTo>
                    <a:pt x="930" y="315"/>
                    <a:pt x="1062" y="321"/>
                    <a:pt x="1194" y="321"/>
                  </a:cubicBezTo>
                  <a:cubicBezTo>
                    <a:pt x="1598" y="321"/>
                    <a:pt x="2002" y="265"/>
                    <a:pt x="2406" y="229"/>
                  </a:cubicBezTo>
                  <a:cubicBezTo>
                    <a:pt x="2482" y="224"/>
                    <a:pt x="2558" y="222"/>
                    <a:pt x="2633" y="222"/>
                  </a:cubicBezTo>
                  <a:cubicBezTo>
                    <a:pt x="3093" y="222"/>
                    <a:pt x="3553" y="302"/>
                    <a:pt x="4013" y="313"/>
                  </a:cubicBezTo>
                  <a:cubicBezTo>
                    <a:pt x="4253" y="327"/>
                    <a:pt x="4492" y="335"/>
                    <a:pt x="4731" y="335"/>
                  </a:cubicBezTo>
                  <a:cubicBezTo>
                    <a:pt x="5297" y="335"/>
                    <a:pt x="5861" y="290"/>
                    <a:pt x="6430" y="182"/>
                  </a:cubicBezTo>
                  <a:lnTo>
                    <a:pt x="6430" y="158"/>
                  </a:lnTo>
                  <a:cubicBezTo>
                    <a:pt x="5894" y="51"/>
                    <a:pt x="5358" y="15"/>
                    <a:pt x="4823" y="3"/>
                  </a:cubicBezTo>
                  <a:cubicBezTo>
                    <a:pt x="4765" y="1"/>
                    <a:pt x="4707" y="0"/>
                    <a:pt x="464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1"/>
            <p:cNvSpPr/>
            <p:nvPr/>
          </p:nvSpPr>
          <p:spPr>
            <a:xfrm>
              <a:off x="6859393" y="2448376"/>
              <a:ext cx="197727" cy="32146"/>
            </a:xfrm>
            <a:custGeom>
              <a:avLst/>
              <a:gdLst/>
              <a:ahLst/>
              <a:cxnLst/>
              <a:rect l="l" t="t" r="r" b="b"/>
              <a:pathLst>
                <a:path w="7621" h="1239" extrusionOk="0">
                  <a:moveTo>
                    <a:pt x="0" y="0"/>
                  </a:moveTo>
                  <a:lnTo>
                    <a:pt x="0" y="1238"/>
                  </a:lnTo>
                  <a:lnTo>
                    <a:pt x="7620" y="1238"/>
                  </a:lnTo>
                  <a:lnTo>
                    <a:pt x="7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1"/>
            <p:cNvSpPr/>
            <p:nvPr/>
          </p:nvSpPr>
          <p:spPr>
            <a:xfrm>
              <a:off x="6874830" y="2480496"/>
              <a:ext cx="167138" cy="22883"/>
            </a:xfrm>
            <a:custGeom>
              <a:avLst/>
              <a:gdLst/>
              <a:ahLst/>
              <a:cxnLst/>
              <a:rect l="l" t="t" r="r" b="b"/>
              <a:pathLst>
                <a:path w="6442" h="882" extrusionOk="0">
                  <a:moveTo>
                    <a:pt x="1" y="0"/>
                  </a:moveTo>
                  <a:lnTo>
                    <a:pt x="6442" y="881"/>
                  </a:lnTo>
                  <a:lnTo>
                    <a:pt x="6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1"/>
            <p:cNvSpPr/>
            <p:nvPr/>
          </p:nvSpPr>
          <p:spPr>
            <a:xfrm>
              <a:off x="6874519" y="2228726"/>
              <a:ext cx="167138" cy="219962"/>
            </a:xfrm>
            <a:custGeom>
              <a:avLst/>
              <a:gdLst/>
              <a:ahLst/>
              <a:cxnLst/>
              <a:rect l="l" t="t" r="r" b="b"/>
              <a:pathLst>
                <a:path w="6442" h="8478" extrusionOk="0">
                  <a:moveTo>
                    <a:pt x="1" y="1"/>
                  </a:moveTo>
                  <a:lnTo>
                    <a:pt x="1" y="8478"/>
                  </a:lnTo>
                  <a:lnTo>
                    <a:pt x="6442" y="8478"/>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1"/>
            <p:cNvSpPr/>
            <p:nvPr/>
          </p:nvSpPr>
          <p:spPr>
            <a:xfrm>
              <a:off x="6874830" y="2444225"/>
              <a:ext cx="166826" cy="8743"/>
            </a:xfrm>
            <a:custGeom>
              <a:avLst/>
              <a:gdLst/>
              <a:ahLst/>
              <a:cxnLst/>
              <a:rect l="l" t="t" r="r" b="b"/>
              <a:pathLst>
                <a:path w="6430" h="337" extrusionOk="0">
                  <a:moveTo>
                    <a:pt x="4587" y="0"/>
                  </a:moveTo>
                  <a:cubicBezTo>
                    <a:pt x="3886" y="0"/>
                    <a:pt x="3192" y="125"/>
                    <a:pt x="2490" y="125"/>
                  </a:cubicBezTo>
                  <a:cubicBezTo>
                    <a:pt x="2462" y="125"/>
                    <a:pt x="2434" y="125"/>
                    <a:pt x="2406" y="124"/>
                  </a:cubicBezTo>
                  <a:cubicBezTo>
                    <a:pt x="1982" y="80"/>
                    <a:pt x="1554" y="39"/>
                    <a:pt x="1127" y="39"/>
                  </a:cubicBezTo>
                  <a:cubicBezTo>
                    <a:pt x="750" y="39"/>
                    <a:pt x="374" y="71"/>
                    <a:pt x="1" y="160"/>
                  </a:cubicBezTo>
                  <a:lnTo>
                    <a:pt x="1" y="196"/>
                  </a:lnTo>
                  <a:cubicBezTo>
                    <a:pt x="263" y="255"/>
                    <a:pt x="536" y="291"/>
                    <a:pt x="798" y="303"/>
                  </a:cubicBezTo>
                  <a:cubicBezTo>
                    <a:pt x="921" y="317"/>
                    <a:pt x="1043" y="322"/>
                    <a:pt x="1165" y="322"/>
                  </a:cubicBezTo>
                  <a:cubicBezTo>
                    <a:pt x="1579" y="322"/>
                    <a:pt x="1992" y="259"/>
                    <a:pt x="2406" y="232"/>
                  </a:cubicBezTo>
                  <a:cubicBezTo>
                    <a:pt x="2482" y="226"/>
                    <a:pt x="2558" y="224"/>
                    <a:pt x="2633" y="224"/>
                  </a:cubicBezTo>
                  <a:cubicBezTo>
                    <a:pt x="3093" y="224"/>
                    <a:pt x="3553" y="305"/>
                    <a:pt x="4013" y="315"/>
                  </a:cubicBezTo>
                  <a:cubicBezTo>
                    <a:pt x="4253" y="329"/>
                    <a:pt x="4492" y="337"/>
                    <a:pt x="4731" y="337"/>
                  </a:cubicBezTo>
                  <a:cubicBezTo>
                    <a:pt x="5297" y="337"/>
                    <a:pt x="5861" y="293"/>
                    <a:pt x="6430" y="184"/>
                  </a:cubicBezTo>
                  <a:lnTo>
                    <a:pt x="6430" y="160"/>
                  </a:lnTo>
                  <a:cubicBezTo>
                    <a:pt x="5894" y="53"/>
                    <a:pt x="5358" y="17"/>
                    <a:pt x="4823" y="5"/>
                  </a:cubicBezTo>
                  <a:cubicBezTo>
                    <a:pt x="4744" y="2"/>
                    <a:pt x="4665" y="0"/>
                    <a:pt x="4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1"/>
            <p:cNvSpPr/>
            <p:nvPr/>
          </p:nvSpPr>
          <p:spPr>
            <a:xfrm>
              <a:off x="6859393" y="2196606"/>
              <a:ext cx="197727" cy="32146"/>
            </a:xfrm>
            <a:custGeom>
              <a:avLst/>
              <a:gdLst/>
              <a:ahLst/>
              <a:cxnLst/>
              <a:rect l="l" t="t" r="r" b="b"/>
              <a:pathLst>
                <a:path w="7621" h="1239" extrusionOk="0">
                  <a:moveTo>
                    <a:pt x="0" y="0"/>
                  </a:moveTo>
                  <a:lnTo>
                    <a:pt x="0" y="1239"/>
                  </a:lnTo>
                  <a:lnTo>
                    <a:pt x="7620" y="1239"/>
                  </a:lnTo>
                  <a:lnTo>
                    <a:pt x="7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1"/>
            <p:cNvSpPr/>
            <p:nvPr/>
          </p:nvSpPr>
          <p:spPr>
            <a:xfrm>
              <a:off x="6874830" y="2228414"/>
              <a:ext cx="167138" cy="19485"/>
            </a:xfrm>
            <a:custGeom>
              <a:avLst/>
              <a:gdLst/>
              <a:ahLst/>
              <a:cxnLst/>
              <a:rect l="l" t="t" r="r" b="b"/>
              <a:pathLst>
                <a:path w="6442" h="751" extrusionOk="0">
                  <a:moveTo>
                    <a:pt x="1" y="1"/>
                  </a:moveTo>
                  <a:lnTo>
                    <a:pt x="6442" y="751"/>
                  </a:lnTo>
                  <a:lnTo>
                    <a:pt x="6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1"/>
            <p:cNvSpPr/>
            <p:nvPr/>
          </p:nvSpPr>
          <p:spPr>
            <a:xfrm>
              <a:off x="6701855" y="3142482"/>
              <a:ext cx="387073" cy="31835"/>
            </a:xfrm>
            <a:custGeom>
              <a:avLst/>
              <a:gdLst/>
              <a:ahLst/>
              <a:cxnLst/>
              <a:rect l="l" t="t" r="r" b="b"/>
              <a:pathLst>
                <a:path w="14919" h="1227" extrusionOk="0">
                  <a:moveTo>
                    <a:pt x="0" y="0"/>
                  </a:moveTo>
                  <a:lnTo>
                    <a:pt x="0" y="1227"/>
                  </a:lnTo>
                  <a:lnTo>
                    <a:pt x="14919" y="1227"/>
                  </a:lnTo>
                  <a:lnTo>
                    <a:pt x="1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1"/>
            <p:cNvSpPr/>
            <p:nvPr/>
          </p:nvSpPr>
          <p:spPr>
            <a:xfrm>
              <a:off x="6772270" y="2852106"/>
              <a:ext cx="257660" cy="97631"/>
            </a:xfrm>
            <a:custGeom>
              <a:avLst/>
              <a:gdLst/>
              <a:ahLst/>
              <a:cxnLst/>
              <a:rect l="l" t="t" r="r" b="b"/>
              <a:pathLst>
                <a:path w="9931" h="3763" extrusionOk="0">
                  <a:moveTo>
                    <a:pt x="322" y="1"/>
                  </a:moveTo>
                  <a:lnTo>
                    <a:pt x="1" y="1191"/>
                  </a:lnTo>
                  <a:lnTo>
                    <a:pt x="9609" y="3763"/>
                  </a:lnTo>
                  <a:lnTo>
                    <a:pt x="9931" y="2572"/>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1"/>
            <p:cNvSpPr/>
            <p:nvPr/>
          </p:nvSpPr>
          <p:spPr>
            <a:xfrm>
              <a:off x="6904174" y="2927476"/>
              <a:ext cx="93324" cy="140570"/>
            </a:xfrm>
            <a:custGeom>
              <a:avLst/>
              <a:gdLst/>
              <a:ahLst/>
              <a:cxnLst/>
              <a:rect l="l" t="t" r="r" b="b"/>
              <a:pathLst>
                <a:path w="3597" h="5418" extrusionOk="0">
                  <a:moveTo>
                    <a:pt x="1287" y="1"/>
                  </a:moveTo>
                  <a:lnTo>
                    <a:pt x="1" y="4799"/>
                  </a:lnTo>
                  <a:lnTo>
                    <a:pt x="2311" y="5418"/>
                  </a:lnTo>
                  <a:lnTo>
                    <a:pt x="3596" y="620"/>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1"/>
            <p:cNvSpPr/>
            <p:nvPr/>
          </p:nvSpPr>
          <p:spPr>
            <a:xfrm>
              <a:off x="6907262" y="3054736"/>
              <a:ext cx="47298" cy="33080"/>
            </a:xfrm>
            <a:custGeom>
              <a:avLst/>
              <a:gdLst/>
              <a:ahLst/>
              <a:cxnLst/>
              <a:rect l="l" t="t" r="r" b="b"/>
              <a:pathLst>
                <a:path w="1823" h="1275" extrusionOk="0">
                  <a:moveTo>
                    <a:pt x="227" y="1"/>
                  </a:moveTo>
                  <a:lnTo>
                    <a:pt x="1" y="846"/>
                  </a:lnTo>
                  <a:lnTo>
                    <a:pt x="1596" y="1275"/>
                  </a:lnTo>
                  <a:lnTo>
                    <a:pt x="1822" y="418"/>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1"/>
            <p:cNvSpPr/>
            <p:nvPr/>
          </p:nvSpPr>
          <p:spPr>
            <a:xfrm>
              <a:off x="6908818" y="3035278"/>
              <a:ext cx="59959" cy="15801"/>
            </a:xfrm>
            <a:custGeom>
              <a:avLst/>
              <a:gdLst/>
              <a:ahLst/>
              <a:cxnLst/>
              <a:rect l="l" t="t" r="r" b="b"/>
              <a:pathLst>
                <a:path w="2311" h="609" extrusionOk="0">
                  <a:moveTo>
                    <a:pt x="0" y="1"/>
                  </a:moveTo>
                  <a:cubicBezTo>
                    <a:pt x="683" y="406"/>
                    <a:pt x="1445" y="609"/>
                    <a:pt x="2242" y="609"/>
                  </a:cubicBezTo>
                  <a:cubicBezTo>
                    <a:pt x="2264" y="609"/>
                    <a:pt x="2287" y="608"/>
                    <a:pt x="2310" y="608"/>
                  </a:cubicBezTo>
                  <a:cubicBezTo>
                    <a:pt x="1608" y="203"/>
                    <a:pt x="798" y="1"/>
                    <a:pt x="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1"/>
            <p:cNvSpPr/>
            <p:nvPr/>
          </p:nvSpPr>
          <p:spPr>
            <a:xfrm>
              <a:off x="6841776" y="2907395"/>
              <a:ext cx="80663" cy="94258"/>
            </a:xfrm>
            <a:custGeom>
              <a:avLst/>
              <a:gdLst/>
              <a:ahLst/>
              <a:cxnLst/>
              <a:rect l="l" t="t" r="r" b="b"/>
              <a:pathLst>
                <a:path w="3109" h="3633" extrusionOk="0">
                  <a:moveTo>
                    <a:pt x="810" y="1"/>
                  </a:moveTo>
                  <a:lnTo>
                    <a:pt x="1" y="3013"/>
                  </a:lnTo>
                  <a:lnTo>
                    <a:pt x="2299" y="3632"/>
                  </a:lnTo>
                  <a:lnTo>
                    <a:pt x="3108" y="620"/>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1"/>
            <p:cNvSpPr/>
            <p:nvPr/>
          </p:nvSpPr>
          <p:spPr>
            <a:xfrm>
              <a:off x="6845175" y="2988032"/>
              <a:ext cx="47298" cy="33080"/>
            </a:xfrm>
            <a:custGeom>
              <a:avLst/>
              <a:gdLst/>
              <a:ahLst/>
              <a:cxnLst/>
              <a:rect l="l" t="t" r="r" b="b"/>
              <a:pathLst>
                <a:path w="1823" h="1275" extrusionOk="0">
                  <a:moveTo>
                    <a:pt x="227" y="0"/>
                  </a:moveTo>
                  <a:lnTo>
                    <a:pt x="1" y="846"/>
                  </a:lnTo>
                  <a:lnTo>
                    <a:pt x="1596" y="1274"/>
                  </a:lnTo>
                  <a:lnTo>
                    <a:pt x="1822" y="429"/>
                  </a:lnTo>
                  <a:lnTo>
                    <a:pt x="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1"/>
            <p:cNvSpPr/>
            <p:nvPr/>
          </p:nvSpPr>
          <p:spPr>
            <a:xfrm>
              <a:off x="6844553" y="2975059"/>
              <a:ext cx="59959" cy="15775"/>
            </a:xfrm>
            <a:custGeom>
              <a:avLst/>
              <a:gdLst/>
              <a:ahLst/>
              <a:cxnLst/>
              <a:rect l="l" t="t" r="r" b="b"/>
              <a:pathLst>
                <a:path w="2311" h="608" extrusionOk="0">
                  <a:moveTo>
                    <a:pt x="1" y="0"/>
                  </a:moveTo>
                  <a:cubicBezTo>
                    <a:pt x="684" y="405"/>
                    <a:pt x="1445" y="608"/>
                    <a:pt x="2242" y="608"/>
                  </a:cubicBezTo>
                  <a:cubicBezTo>
                    <a:pt x="2265" y="608"/>
                    <a:pt x="2288" y="608"/>
                    <a:pt x="2311" y="607"/>
                  </a:cubicBezTo>
                  <a:cubicBezTo>
                    <a:pt x="1608" y="203"/>
                    <a:pt x="810" y="0"/>
                    <a:pt x="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1"/>
            <p:cNvSpPr/>
            <p:nvPr/>
          </p:nvSpPr>
          <p:spPr>
            <a:xfrm>
              <a:off x="6761165" y="2887625"/>
              <a:ext cx="86501" cy="115870"/>
            </a:xfrm>
            <a:custGeom>
              <a:avLst/>
              <a:gdLst/>
              <a:ahLst/>
              <a:cxnLst/>
              <a:rect l="l" t="t" r="r" b="b"/>
              <a:pathLst>
                <a:path w="3334" h="4466" extrusionOk="0">
                  <a:moveTo>
                    <a:pt x="1036" y="1"/>
                  </a:moveTo>
                  <a:lnTo>
                    <a:pt x="0" y="3846"/>
                  </a:lnTo>
                  <a:lnTo>
                    <a:pt x="2310" y="4466"/>
                  </a:lnTo>
                  <a:lnTo>
                    <a:pt x="3334" y="620"/>
                  </a:lnTo>
                  <a:lnTo>
                    <a:pt x="1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1"/>
            <p:cNvSpPr/>
            <p:nvPr/>
          </p:nvSpPr>
          <p:spPr>
            <a:xfrm>
              <a:off x="6764253" y="2989563"/>
              <a:ext cx="47272" cy="33391"/>
            </a:xfrm>
            <a:custGeom>
              <a:avLst/>
              <a:gdLst/>
              <a:ahLst/>
              <a:cxnLst/>
              <a:rect l="l" t="t" r="r" b="b"/>
              <a:pathLst>
                <a:path w="1822" h="1287" extrusionOk="0">
                  <a:moveTo>
                    <a:pt x="226" y="1"/>
                  </a:moveTo>
                  <a:lnTo>
                    <a:pt x="0" y="858"/>
                  </a:lnTo>
                  <a:lnTo>
                    <a:pt x="1596" y="1287"/>
                  </a:lnTo>
                  <a:lnTo>
                    <a:pt x="1822" y="429"/>
                  </a:lnTo>
                  <a:lnTo>
                    <a:pt x="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1"/>
            <p:cNvSpPr/>
            <p:nvPr/>
          </p:nvSpPr>
          <p:spPr>
            <a:xfrm>
              <a:off x="6764850" y="2973814"/>
              <a:ext cx="59648" cy="15801"/>
            </a:xfrm>
            <a:custGeom>
              <a:avLst/>
              <a:gdLst/>
              <a:ahLst/>
              <a:cxnLst/>
              <a:rect l="l" t="t" r="r" b="b"/>
              <a:pathLst>
                <a:path w="2299" h="609" extrusionOk="0">
                  <a:moveTo>
                    <a:pt x="1" y="1"/>
                  </a:moveTo>
                  <a:cubicBezTo>
                    <a:pt x="661" y="406"/>
                    <a:pt x="1444" y="608"/>
                    <a:pt x="2231" y="608"/>
                  </a:cubicBezTo>
                  <a:cubicBezTo>
                    <a:pt x="2254" y="608"/>
                    <a:pt x="2276" y="608"/>
                    <a:pt x="2299" y="608"/>
                  </a:cubicBezTo>
                  <a:cubicBezTo>
                    <a:pt x="1608" y="203"/>
                    <a:pt x="799" y="1"/>
                    <a:pt x="1"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1"/>
            <p:cNvSpPr/>
            <p:nvPr/>
          </p:nvSpPr>
          <p:spPr>
            <a:xfrm>
              <a:off x="6811499" y="3174602"/>
              <a:ext cx="167164" cy="80352"/>
            </a:xfrm>
            <a:custGeom>
              <a:avLst/>
              <a:gdLst/>
              <a:ahLst/>
              <a:cxnLst/>
              <a:rect l="l" t="t" r="r" b="b"/>
              <a:pathLst>
                <a:path w="6443" h="3097" extrusionOk="0">
                  <a:moveTo>
                    <a:pt x="1" y="1"/>
                  </a:moveTo>
                  <a:lnTo>
                    <a:pt x="1" y="3096"/>
                  </a:lnTo>
                  <a:lnTo>
                    <a:pt x="6442" y="3096"/>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1"/>
            <p:cNvSpPr/>
            <p:nvPr/>
          </p:nvSpPr>
          <p:spPr>
            <a:xfrm>
              <a:off x="6783089" y="3254617"/>
              <a:ext cx="224606" cy="31835"/>
            </a:xfrm>
            <a:custGeom>
              <a:avLst/>
              <a:gdLst/>
              <a:ahLst/>
              <a:cxnLst/>
              <a:rect l="l" t="t" r="r" b="b"/>
              <a:pathLst>
                <a:path w="8657" h="1227" extrusionOk="0">
                  <a:moveTo>
                    <a:pt x="0" y="0"/>
                  </a:moveTo>
                  <a:lnTo>
                    <a:pt x="0" y="1227"/>
                  </a:lnTo>
                  <a:lnTo>
                    <a:pt x="8656" y="1227"/>
                  </a:lnTo>
                  <a:lnTo>
                    <a:pt x="8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1"/>
            <p:cNvSpPr/>
            <p:nvPr/>
          </p:nvSpPr>
          <p:spPr>
            <a:xfrm>
              <a:off x="6811499" y="3405046"/>
              <a:ext cx="167164" cy="56871"/>
            </a:xfrm>
            <a:custGeom>
              <a:avLst/>
              <a:gdLst/>
              <a:ahLst/>
              <a:cxnLst/>
              <a:rect l="l" t="t" r="r" b="b"/>
              <a:pathLst>
                <a:path w="6443" h="2192" extrusionOk="0">
                  <a:moveTo>
                    <a:pt x="1" y="1"/>
                  </a:moveTo>
                  <a:lnTo>
                    <a:pt x="1" y="2191"/>
                  </a:lnTo>
                  <a:lnTo>
                    <a:pt x="6442" y="2191"/>
                  </a:lnTo>
                  <a:lnTo>
                    <a:pt x="6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1"/>
            <p:cNvSpPr/>
            <p:nvPr/>
          </p:nvSpPr>
          <p:spPr>
            <a:xfrm>
              <a:off x="6811810" y="3419186"/>
              <a:ext cx="166852" cy="8821"/>
            </a:xfrm>
            <a:custGeom>
              <a:avLst/>
              <a:gdLst/>
              <a:ahLst/>
              <a:cxnLst/>
              <a:rect l="l" t="t" r="r" b="b"/>
              <a:pathLst>
                <a:path w="6431" h="340" extrusionOk="0">
                  <a:moveTo>
                    <a:pt x="4662" y="1"/>
                  </a:moveTo>
                  <a:cubicBezTo>
                    <a:pt x="3970" y="1"/>
                    <a:pt x="3270" y="125"/>
                    <a:pt x="2578" y="125"/>
                  </a:cubicBezTo>
                  <a:cubicBezTo>
                    <a:pt x="2525" y="125"/>
                    <a:pt x="2471" y="124"/>
                    <a:pt x="2418" y="122"/>
                  </a:cubicBezTo>
                  <a:cubicBezTo>
                    <a:pt x="1995" y="79"/>
                    <a:pt x="1575" y="42"/>
                    <a:pt x="1155" y="42"/>
                  </a:cubicBezTo>
                  <a:cubicBezTo>
                    <a:pt x="771" y="42"/>
                    <a:pt x="387" y="73"/>
                    <a:pt x="1" y="158"/>
                  </a:cubicBezTo>
                  <a:lnTo>
                    <a:pt x="1" y="206"/>
                  </a:lnTo>
                  <a:cubicBezTo>
                    <a:pt x="275" y="265"/>
                    <a:pt x="537" y="289"/>
                    <a:pt x="810" y="301"/>
                  </a:cubicBezTo>
                  <a:cubicBezTo>
                    <a:pt x="942" y="316"/>
                    <a:pt x="1074" y="322"/>
                    <a:pt x="1206" y="322"/>
                  </a:cubicBezTo>
                  <a:cubicBezTo>
                    <a:pt x="1610" y="322"/>
                    <a:pt x="2014" y="265"/>
                    <a:pt x="2418" y="230"/>
                  </a:cubicBezTo>
                  <a:cubicBezTo>
                    <a:pt x="2476" y="227"/>
                    <a:pt x="2535" y="226"/>
                    <a:pt x="2594" y="226"/>
                  </a:cubicBezTo>
                  <a:cubicBezTo>
                    <a:pt x="3071" y="226"/>
                    <a:pt x="3548" y="304"/>
                    <a:pt x="4025" y="325"/>
                  </a:cubicBezTo>
                  <a:cubicBezTo>
                    <a:pt x="4232" y="334"/>
                    <a:pt x="4440" y="339"/>
                    <a:pt x="4648" y="339"/>
                  </a:cubicBezTo>
                  <a:cubicBezTo>
                    <a:pt x="5242" y="339"/>
                    <a:pt x="5839" y="297"/>
                    <a:pt x="6430" y="182"/>
                  </a:cubicBezTo>
                  <a:lnTo>
                    <a:pt x="6430" y="158"/>
                  </a:lnTo>
                  <a:cubicBezTo>
                    <a:pt x="5894" y="51"/>
                    <a:pt x="5359" y="27"/>
                    <a:pt x="4823" y="3"/>
                  </a:cubicBezTo>
                  <a:cubicBezTo>
                    <a:pt x="4769" y="2"/>
                    <a:pt x="4716" y="1"/>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1"/>
            <p:cNvSpPr/>
            <p:nvPr/>
          </p:nvSpPr>
          <p:spPr>
            <a:xfrm>
              <a:off x="6811810" y="3438593"/>
              <a:ext cx="166852" cy="8692"/>
            </a:xfrm>
            <a:custGeom>
              <a:avLst/>
              <a:gdLst/>
              <a:ahLst/>
              <a:cxnLst/>
              <a:rect l="l" t="t" r="r" b="b"/>
              <a:pathLst>
                <a:path w="6431" h="335" extrusionOk="0">
                  <a:moveTo>
                    <a:pt x="4590" y="0"/>
                  </a:moveTo>
                  <a:cubicBezTo>
                    <a:pt x="3896" y="0"/>
                    <a:pt x="3194" y="125"/>
                    <a:pt x="2501" y="125"/>
                  </a:cubicBezTo>
                  <a:cubicBezTo>
                    <a:pt x="2473" y="125"/>
                    <a:pt x="2445" y="125"/>
                    <a:pt x="2418" y="124"/>
                  </a:cubicBezTo>
                  <a:cubicBezTo>
                    <a:pt x="1987" y="74"/>
                    <a:pt x="1560" y="33"/>
                    <a:pt x="1132" y="33"/>
                  </a:cubicBezTo>
                  <a:cubicBezTo>
                    <a:pt x="756" y="33"/>
                    <a:pt x="380" y="65"/>
                    <a:pt x="1" y="148"/>
                  </a:cubicBezTo>
                  <a:lnTo>
                    <a:pt x="1" y="196"/>
                  </a:lnTo>
                  <a:cubicBezTo>
                    <a:pt x="275" y="255"/>
                    <a:pt x="537" y="291"/>
                    <a:pt x="810" y="303"/>
                  </a:cubicBezTo>
                  <a:cubicBezTo>
                    <a:pt x="933" y="317"/>
                    <a:pt x="1055" y="322"/>
                    <a:pt x="1178" y="322"/>
                  </a:cubicBezTo>
                  <a:cubicBezTo>
                    <a:pt x="1591" y="322"/>
                    <a:pt x="2004" y="259"/>
                    <a:pt x="2418" y="232"/>
                  </a:cubicBezTo>
                  <a:cubicBezTo>
                    <a:pt x="2494" y="227"/>
                    <a:pt x="2570" y="224"/>
                    <a:pt x="2646" y="224"/>
                  </a:cubicBezTo>
                  <a:cubicBezTo>
                    <a:pt x="3105" y="224"/>
                    <a:pt x="3565" y="305"/>
                    <a:pt x="4025" y="315"/>
                  </a:cubicBezTo>
                  <a:cubicBezTo>
                    <a:pt x="4244" y="328"/>
                    <a:pt x="4465" y="335"/>
                    <a:pt x="4685" y="335"/>
                  </a:cubicBezTo>
                  <a:cubicBezTo>
                    <a:pt x="5267" y="335"/>
                    <a:pt x="5852" y="288"/>
                    <a:pt x="6430" y="184"/>
                  </a:cubicBezTo>
                  <a:lnTo>
                    <a:pt x="6430" y="148"/>
                  </a:lnTo>
                  <a:cubicBezTo>
                    <a:pt x="5894" y="53"/>
                    <a:pt x="5359" y="17"/>
                    <a:pt x="4823" y="5"/>
                  </a:cubicBezTo>
                  <a:cubicBezTo>
                    <a:pt x="4745" y="2"/>
                    <a:pt x="4668" y="0"/>
                    <a:pt x="4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1"/>
            <p:cNvSpPr/>
            <p:nvPr/>
          </p:nvSpPr>
          <p:spPr>
            <a:xfrm>
              <a:off x="6811810" y="3250154"/>
              <a:ext cx="166852" cy="8718"/>
            </a:xfrm>
            <a:custGeom>
              <a:avLst/>
              <a:gdLst/>
              <a:ahLst/>
              <a:cxnLst/>
              <a:rect l="l" t="t" r="r" b="b"/>
              <a:pathLst>
                <a:path w="6431" h="336" extrusionOk="0">
                  <a:moveTo>
                    <a:pt x="4590" y="1"/>
                  </a:moveTo>
                  <a:cubicBezTo>
                    <a:pt x="3896" y="1"/>
                    <a:pt x="3194" y="125"/>
                    <a:pt x="2501" y="125"/>
                  </a:cubicBezTo>
                  <a:cubicBezTo>
                    <a:pt x="2473" y="125"/>
                    <a:pt x="2445" y="125"/>
                    <a:pt x="2418" y="125"/>
                  </a:cubicBezTo>
                  <a:cubicBezTo>
                    <a:pt x="1987" y="74"/>
                    <a:pt x="1560" y="33"/>
                    <a:pt x="1132" y="33"/>
                  </a:cubicBezTo>
                  <a:cubicBezTo>
                    <a:pt x="756" y="33"/>
                    <a:pt x="380" y="65"/>
                    <a:pt x="1" y="149"/>
                  </a:cubicBezTo>
                  <a:lnTo>
                    <a:pt x="1" y="196"/>
                  </a:lnTo>
                  <a:cubicBezTo>
                    <a:pt x="275" y="256"/>
                    <a:pt x="537" y="291"/>
                    <a:pt x="810" y="303"/>
                  </a:cubicBezTo>
                  <a:cubicBezTo>
                    <a:pt x="933" y="317"/>
                    <a:pt x="1055" y="322"/>
                    <a:pt x="1178" y="322"/>
                  </a:cubicBezTo>
                  <a:cubicBezTo>
                    <a:pt x="1591" y="322"/>
                    <a:pt x="2004" y="259"/>
                    <a:pt x="2418" y="232"/>
                  </a:cubicBezTo>
                  <a:cubicBezTo>
                    <a:pt x="2494" y="227"/>
                    <a:pt x="2570" y="225"/>
                    <a:pt x="2646" y="225"/>
                  </a:cubicBezTo>
                  <a:cubicBezTo>
                    <a:pt x="3105" y="225"/>
                    <a:pt x="3565" y="305"/>
                    <a:pt x="4025" y="315"/>
                  </a:cubicBezTo>
                  <a:cubicBezTo>
                    <a:pt x="4244" y="328"/>
                    <a:pt x="4465" y="335"/>
                    <a:pt x="4685" y="335"/>
                  </a:cubicBezTo>
                  <a:cubicBezTo>
                    <a:pt x="5267" y="335"/>
                    <a:pt x="5852" y="288"/>
                    <a:pt x="6430" y="184"/>
                  </a:cubicBezTo>
                  <a:lnTo>
                    <a:pt x="6430" y="149"/>
                  </a:lnTo>
                  <a:cubicBezTo>
                    <a:pt x="5894" y="53"/>
                    <a:pt x="5359" y="18"/>
                    <a:pt x="4823" y="6"/>
                  </a:cubicBezTo>
                  <a:cubicBezTo>
                    <a:pt x="4745" y="2"/>
                    <a:pt x="4668" y="1"/>
                    <a:pt x="4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31"/>
          <p:cNvGrpSpPr/>
          <p:nvPr/>
        </p:nvGrpSpPr>
        <p:grpSpPr>
          <a:xfrm rot="-2700000">
            <a:off x="388800" y="-201065"/>
            <a:ext cx="820315" cy="1042975"/>
            <a:chOff x="3661501" y="2847663"/>
            <a:chExt cx="465418" cy="591748"/>
          </a:xfrm>
        </p:grpSpPr>
        <p:sp>
          <p:nvSpPr>
            <p:cNvPr id="1829" name="Google Shape;1829;p31"/>
            <p:cNvSpPr/>
            <p:nvPr/>
          </p:nvSpPr>
          <p:spPr>
            <a:xfrm>
              <a:off x="3703008" y="2877730"/>
              <a:ext cx="99805" cy="43291"/>
            </a:xfrm>
            <a:custGeom>
              <a:avLst/>
              <a:gdLst/>
              <a:ahLst/>
              <a:cxnLst/>
              <a:rect l="l" t="t" r="r" b="b"/>
              <a:pathLst>
                <a:path w="7834" h="3398" extrusionOk="0">
                  <a:moveTo>
                    <a:pt x="209" y="1"/>
                  </a:moveTo>
                  <a:lnTo>
                    <a:pt x="1" y="625"/>
                  </a:lnTo>
                  <a:lnTo>
                    <a:pt x="7626" y="3397"/>
                  </a:lnTo>
                  <a:lnTo>
                    <a:pt x="7834" y="2843"/>
                  </a:ln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1"/>
            <p:cNvSpPr/>
            <p:nvPr/>
          </p:nvSpPr>
          <p:spPr>
            <a:xfrm>
              <a:off x="3661501" y="2847663"/>
              <a:ext cx="57419" cy="57457"/>
            </a:xfrm>
            <a:custGeom>
              <a:avLst/>
              <a:gdLst/>
              <a:ahLst/>
              <a:cxnLst/>
              <a:rect l="l" t="t" r="r" b="b"/>
              <a:pathLst>
                <a:path w="4507" h="4510" extrusionOk="0">
                  <a:moveTo>
                    <a:pt x="2171" y="1"/>
                  </a:moveTo>
                  <a:cubicBezTo>
                    <a:pt x="976" y="1"/>
                    <a:pt x="1" y="1016"/>
                    <a:pt x="1" y="2291"/>
                  </a:cubicBezTo>
                  <a:cubicBezTo>
                    <a:pt x="1" y="3539"/>
                    <a:pt x="1041" y="4510"/>
                    <a:pt x="2288" y="4510"/>
                  </a:cubicBezTo>
                  <a:cubicBezTo>
                    <a:pt x="3605" y="4510"/>
                    <a:pt x="4506" y="3470"/>
                    <a:pt x="4506" y="2291"/>
                  </a:cubicBezTo>
                  <a:cubicBezTo>
                    <a:pt x="4506" y="974"/>
                    <a:pt x="3467" y="4"/>
                    <a:pt x="2288" y="4"/>
                  </a:cubicBezTo>
                  <a:cubicBezTo>
                    <a:pt x="2249" y="2"/>
                    <a:pt x="2210" y="1"/>
                    <a:pt x="2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1"/>
            <p:cNvSpPr/>
            <p:nvPr/>
          </p:nvSpPr>
          <p:spPr>
            <a:xfrm>
              <a:off x="3798392" y="2915708"/>
              <a:ext cx="123642" cy="162511"/>
            </a:xfrm>
            <a:custGeom>
              <a:avLst/>
              <a:gdLst/>
              <a:ahLst/>
              <a:cxnLst/>
              <a:rect l="l" t="t" r="r" b="b"/>
              <a:pathLst>
                <a:path w="9705" h="12756" extrusionOk="0">
                  <a:moveTo>
                    <a:pt x="485" y="1"/>
                  </a:moveTo>
                  <a:lnTo>
                    <a:pt x="0" y="347"/>
                  </a:lnTo>
                  <a:lnTo>
                    <a:pt x="9219" y="12755"/>
                  </a:lnTo>
                  <a:lnTo>
                    <a:pt x="9705" y="12409"/>
                  </a:lnTo>
                  <a:lnTo>
                    <a:pt x="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3760414" y="2876851"/>
              <a:ext cx="81256" cy="81256"/>
            </a:xfrm>
            <a:custGeom>
              <a:avLst/>
              <a:gdLst/>
              <a:ahLst/>
              <a:cxnLst/>
              <a:rect l="l" t="t" r="r" b="b"/>
              <a:pathLst>
                <a:path w="6378" h="6378" extrusionOk="0">
                  <a:moveTo>
                    <a:pt x="3189" y="0"/>
                  </a:moveTo>
                  <a:cubicBezTo>
                    <a:pt x="1456" y="0"/>
                    <a:pt x="0" y="1387"/>
                    <a:pt x="0" y="3189"/>
                  </a:cubicBezTo>
                  <a:cubicBezTo>
                    <a:pt x="0" y="4991"/>
                    <a:pt x="1456" y="6378"/>
                    <a:pt x="3189" y="6378"/>
                  </a:cubicBezTo>
                  <a:cubicBezTo>
                    <a:pt x="4991" y="6378"/>
                    <a:pt x="6378" y="4922"/>
                    <a:pt x="6378" y="3189"/>
                  </a:cubicBezTo>
                  <a:cubicBezTo>
                    <a:pt x="6378" y="1387"/>
                    <a:pt x="4922"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3757764" y="3072907"/>
              <a:ext cx="163390" cy="128942"/>
            </a:xfrm>
            <a:custGeom>
              <a:avLst/>
              <a:gdLst/>
              <a:ahLst/>
              <a:cxnLst/>
              <a:rect l="l" t="t" r="r" b="b"/>
              <a:pathLst>
                <a:path w="12825" h="10121" extrusionOk="0">
                  <a:moveTo>
                    <a:pt x="12478" y="0"/>
                  </a:moveTo>
                  <a:lnTo>
                    <a:pt x="0" y="9705"/>
                  </a:lnTo>
                  <a:lnTo>
                    <a:pt x="416" y="10121"/>
                  </a:lnTo>
                  <a:lnTo>
                    <a:pt x="12824" y="416"/>
                  </a:lnTo>
                  <a:lnTo>
                    <a:pt x="12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1"/>
            <p:cNvSpPr/>
            <p:nvPr/>
          </p:nvSpPr>
          <p:spPr>
            <a:xfrm>
              <a:off x="3915842" y="3073786"/>
              <a:ext cx="103334" cy="330297"/>
            </a:xfrm>
            <a:custGeom>
              <a:avLst/>
              <a:gdLst/>
              <a:ahLst/>
              <a:cxnLst/>
              <a:rect l="l" t="t" r="r" b="b"/>
              <a:pathLst>
                <a:path w="8111" h="25926" extrusionOk="0">
                  <a:moveTo>
                    <a:pt x="555" y="1"/>
                  </a:moveTo>
                  <a:lnTo>
                    <a:pt x="0" y="208"/>
                  </a:lnTo>
                  <a:lnTo>
                    <a:pt x="7487" y="25926"/>
                  </a:lnTo>
                  <a:lnTo>
                    <a:pt x="8111" y="25718"/>
                  </a:lnTo>
                  <a:lnTo>
                    <a:pt x="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1"/>
            <p:cNvSpPr/>
            <p:nvPr/>
          </p:nvSpPr>
          <p:spPr>
            <a:xfrm>
              <a:off x="4011214" y="3231864"/>
              <a:ext cx="90976" cy="172219"/>
            </a:xfrm>
            <a:custGeom>
              <a:avLst/>
              <a:gdLst/>
              <a:ahLst/>
              <a:cxnLst/>
              <a:rect l="l" t="t" r="r" b="b"/>
              <a:pathLst>
                <a:path w="7141" h="13518" extrusionOk="0">
                  <a:moveTo>
                    <a:pt x="6586" y="1"/>
                  </a:moveTo>
                  <a:lnTo>
                    <a:pt x="1" y="13310"/>
                  </a:lnTo>
                  <a:lnTo>
                    <a:pt x="555" y="13518"/>
                  </a:lnTo>
                  <a:lnTo>
                    <a:pt x="7141" y="278"/>
                  </a:lnTo>
                  <a:lnTo>
                    <a:pt x="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3915842" y="2961636"/>
              <a:ext cx="87435" cy="115692"/>
            </a:xfrm>
            <a:custGeom>
              <a:avLst/>
              <a:gdLst/>
              <a:ahLst/>
              <a:cxnLst/>
              <a:rect l="l" t="t" r="r" b="b"/>
              <a:pathLst>
                <a:path w="6863" h="9081" extrusionOk="0">
                  <a:moveTo>
                    <a:pt x="6378" y="0"/>
                  </a:moveTo>
                  <a:lnTo>
                    <a:pt x="0" y="8734"/>
                  </a:lnTo>
                  <a:lnTo>
                    <a:pt x="486" y="9081"/>
                  </a:lnTo>
                  <a:lnTo>
                    <a:pt x="6863" y="347"/>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3718907" y="3156800"/>
              <a:ext cx="82148" cy="81256"/>
            </a:xfrm>
            <a:custGeom>
              <a:avLst/>
              <a:gdLst/>
              <a:ahLst/>
              <a:cxnLst/>
              <a:rect l="l" t="t" r="r" b="b"/>
              <a:pathLst>
                <a:path w="6448" h="6378" extrusionOk="0">
                  <a:moveTo>
                    <a:pt x="3258" y="0"/>
                  </a:moveTo>
                  <a:cubicBezTo>
                    <a:pt x="1525" y="0"/>
                    <a:pt x="0" y="1456"/>
                    <a:pt x="0" y="3189"/>
                  </a:cubicBezTo>
                  <a:cubicBezTo>
                    <a:pt x="0" y="5061"/>
                    <a:pt x="1525" y="6378"/>
                    <a:pt x="3258" y="6378"/>
                  </a:cubicBezTo>
                  <a:cubicBezTo>
                    <a:pt x="5061" y="6378"/>
                    <a:pt x="6447" y="4922"/>
                    <a:pt x="6447" y="3189"/>
                  </a:cubicBezTo>
                  <a:cubicBezTo>
                    <a:pt x="6447" y="1387"/>
                    <a:pt x="4991" y="0"/>
                    <a:pt x="3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1"/>
            <p:cNvSpPr/>
            <p:nvPr/>
          </p:nvSpPr>
          <p:spPr>
            <a:xfrm>
              <a:off x="3973249" y="3357263"/>
              <a:ext cx="82135" cy="82148"/>
            </a:xfrm>
            <a:custGeom>
              <a:avLst/>
              <a:gdLst/>
              <a:ahLst/>
              <a:cxnLst/>
              <a:rect l="l" t="t" r="r" b="b"/>
              <a:pathLst>
                <a:path w="6447" h="6448" extrusionOk="0">
                  <a:moveTo>
                    <a:pt x="3189" y="1"/>
                  </a:moveTo>
                  <a:cubicBezTo>
                    <a:pt x="1456" y="1"/>
                    <a:pt x="0" y="1456"/>
                    <a:pt x="0" y="3259"/>
                  </a:cubicBezTo>
                  <a:cubicBezTo>
                    <a:pt x="0" y="4992"/>
                    <a:pt x="1456" y="6447"/>
                    <a:pt x="3189" y="6447"/>
                  </a:cubicBezTo>
                  <a:cubicBezTo>
                    <a:pt x="4991" y="6447"/>
                    <a:pt x="6447" y="4992"/>
                    <a:pt x="6447" y="3259"/>
                  </a:cubicBezTo>
                  <a:cubicBezTo>
                    <a:pt x="6447" y="1456"/>
                    <a:pt x="49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1"/>
            <p:cNvSpPr/>
            <p:nvPr/>
          </p:nvSpPr>
          <p:spPr>
            <a:xfrm>
              <a:off x="3970599" y="2935098"/>
              <a:ext cx="57406" cy="57457"/>
            </a:xfrm>
            <a:custGeom>
              <a:avLst/>
              <a:gdLst/>
              <a:ahLst/>
              <a:cxnLst/>
              <a:rect l="l" t="t" r="r" b="b"/>
              <a:pathLst>
                <a:path w="4506" h="4510" extrusionOk="0">
                  <a:moveTo>
                    <a:pt x="2170" y="0"/>
                  </a:moveTo>
                  <a:cubicBezTo>
                    <a:pt x="975" y="0"/>
                    <a:pt x="0" y="1013"/>
                    <a:pt x="0" y="2222"/>
                  </a:cubicBezTo>
                  <a:cubicBezTo>
                    <a:pt x="0" y="3539"/>
                    <a:pt x="1040" y="4509"/>
                    <a:pt x="2288" y="4509"/>
                  </a:cubicBezTo>
                  <a:cubicBezTo>
                    <a:pt x="3605" y="4509"/>
                    <a:pt x="4506" y="3469"/>
                    <a:pt x="4506" y="2222"/>
                  </a:cubicBezTo>
                  <a:cubicBezTo>
                    <a:pt x="4506" y="974"/>
                    <a:pt x="3466" y="4"/>
                    <a:pt x="2288" y="4"/>
                  </a:cubicBezTo>
                  <a:cubicBezTo>
                    <a:pt x="2248" y="1"/>
                    <a:pt x="2209" y="0"/>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4069499" y="3210626"/>
              <a:ext cx="57419" cy="57457"/>
            </a:xfrm>
            <a:custGeom>
              <a:avLst/>
              <a:gdLst/>
              <a:ahLst/>
              <a:cxnLst/>
              <a:rect l="l" t="t" r="r" b="b"/>
              <a:pathLst>
                <a:path w="4507" h="4510" extrusionOk="0">
                  <a:moveTo>
                    <a:pt x="2108" y="1"/>
                  </a:moveTo>
                  <a:cubicBezTo>
                    <a:pt x="976" y="1"/>
                    <a:pt x="1" y="1016"/>
                    <a:pt x="1" y="2291"/>
                  </a:cubicBezTo>
                  <a:cubicBezTo>
                    <a:pt x="1" y="3608"/>
                    <a:pt x="1041" y="4510"/>
                    <a:pt x="2219" y="4510"/>
                  </a:cubicBezTo>
                  <a:cubicBezTo>
                    <a:pt x="3536" y="4510"/>
                    <a:pt x="4506" y="3470"/>
                    <a:pt x="4506" y="2291"/>
                  </a:cubicBezTo>
                  <a:cubicBezTo>
                    <a:pt x="4506" y="974"/>
                    <a:pt x="3467" y="4"/>
                    <a:pt x="2219" y="4"/>
                  </a:cubicBezTo>
                  <a:cubicBezTo>
                    <a:pt x="2182" y="2"/>
                    <a:pt x="2145" y="1"/>
                    <a:pt x="2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3870806" y="3027858"/>
              <a:ext cx="94505" cy="94518"/>
            </a:xfrm>
            <a:custGeom>
              <a:avLst/>
              <a:gdLst/>
              <a:ahLst/>
              <a:cxnLst/>
              <a:rect l="l" t="t" r="r" b="b"/>
              <a:pathLst>
                <a:path w="7418" h="7419" extrusionOk="0">
                  <a:moveTo>
                    <a:pt x="3674" y="1"/>
                  </a:moveTo>
                  <a:cubicBezTo>
                    <a:pt x="1595" y="1"/>
                    <a:pt x="0" y="1665"/>
                    <a:pt x="0" y="3744"/>
                  </a:cubicBezTo>
                  <a:cubicBezTo>
                    <a:pt x="0" y="5824"/>
                    <a:pt x="1595" y="7418"/>
                    <a:pt x="3674" y="7418"/>
                  </a:cubicBezTo>
                  <a:cubicBezTo>
                    <a:pt x="5754" y="7418"/>
                    <a:pt x="7417" y="5824"/>
                    <a:pt x="7417" y="3744"/>
                  </a:cubicBezTo>
                  <a:cubicBezTo>
                    <a:pt x="7417" y="1665"/>
                    <a:pt x="5754" y="1"/>
                    <a:pt x="3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2" name="Google Shape;1842;p31"/>
          <p:cNvSpPr/>
          <p:nvPr/>
        </p:nvSpPr>
        <p:spPr>
          <a:xfrm rot="10800000">
            <a:off x="-417135" y="1233038"/>
            <a:ext cx="857974" cy="857974"/>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rot="-2700000">
            <a:off x="392258" y="4562977"/>
            <a:ext cx="263729" cy="25210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grpSp>
        <p:nvGrpSpPr>
          <p:cNvPr id="166" name="Google Shape;166;p5"/>
          <p:cNvGrpSpPr/>
          <p:nvPr/>
        </p:nvGrpSpPr>
        <p:grpSpPr>
          <a:xfrm>
            <a:off x="-102382" y="-170100"/>
            <a:ext cx="9372696" cy="5483700"/>
            <a:chOff x="-102382" y="-170100"/>
            <a:chExt cx="9372696" cy="5483700"/>
          </a:xfrm>
        </p:grpSpPr>
        <p:grpSp>
          <p:nvGrpSpPr>
            <p:cNvPr id="167" name="Google Shape;167;p5"/>
            <p:cNvGrpSpPr/>
            <p:nvPr/>
          </p:nvGrpSpPr>
          <p:grpSpPr>
            <a:xfrm>
              <a:off x="-102382" y="449173"/>
              <a:ext cx="9372696" cy="4214993"/>
              <a:chOff x="-721775" y="1833025"/>
              <a:chExt cx="10611000" cy="1466850"/>
            </a:xfrm>
          </p:grpSpPr>
          <p:cxnSp>
            <p:nvCxnSpPr>
              <p:cNvPr id="168" name="Google Shape;168;p5"/>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69" name="Google Shape;169;p5"/>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0" name="Google Shape;170;p5"/>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1" name="Google Shape;171;p5"/>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2" name="Google Shape;172;p5"/>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3" name="Google Shape;173;p5"/>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4" name="Google Shape;174;p5"/>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175" name="Google Shape;175;p5"/>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176" name="Google Shape;176;p5"/>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7" name="Google Shape;177;p5"/>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8" name="Google Shape;178;p5"/>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79" name="Google Shape;179;p5"/>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0" name="Google Shape;180;p5"/>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1" name="Google Shape;181;p5"/>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2" name="Google Shape;182;p5"/>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3" name="Google Shape;183;p5"/>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4" name="Google Shape;184;p5"/>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5" name="Google Shape;185;p5"/>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6" name="Google Shape;186;p5"/>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7" name="Google Shape;187;p5"/>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8" name="Google Shape;188;p5"/>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89" name="Google Shape;189;p5"/>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90" name="Google Shape;190;p5"/>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91" name="Google Shape;191;p5"/>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192" name="Google Shape;192;p5"/>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grpSp>
        <p:nvGrpSpPr>
          <p:cNvPr id="193" name="Google Shape;193;p5"/>
          <p:cNvGrpSpPr/>
          <p:nvPr/>
        </p:nvGrpSpPr>
        <p:grpSpPr>
          <a:xfrm rot="-578988" flipH="1">
            <a:off x="802225" y="3678757"/>
            <a:ext cx="649491" cy="1116831"/>
            <a:chOff x="6585699" y="2196606"/>
            <a:chExt cx="778765" cy="1339125"/>
          </a:xfrm>
        </p:grpSpPr>
        <p:sp>
          <p:nvSpPr>
            <p:cNvPr id="194" name="Google Shape;194;p5"/>
            <p:cNvSpPr/>
            <p:nvPr/>
          </p:nvSpPr>
          <p:spPr>
            <a:xfrm>
              <a:off x="7088591" y="2971038"/>
              <a:ext cx="258905" cy="418908"/>
            </a:xfrm>
            <a:custGeom>
              <a:avLst/>
              <a:gdLst/>
              <a:ahLst/>
              <a:cxnLst/>
              <a:rect l="l" t="t" r="r" b="b"/>
              <a:pathLst>
                <a:path w="9979" h="16146" extrusionOk="0">
                  <a:moveTo>
                    <a:pt x="4108" y="0"/>
                  </a:moveTo>
                  <a:lnTo>
                    <a:pt x="4108" y="4287"/>
                  </a:lnTo>
                  <a:cubicBezTo>
                    <a:pt x="4108" y="5894"/>
                    <a:pt x="2799" y="7204"/>
                    <a:pt x="1191" y="7204"/>
                  </a:cubicBezTo>
                  <a:lnTo>
                    <a:pt x="1" y="7204"/>
                  </a:lnTo>
                  <a:lnTo>
                    <a:pt x="1" y="9597"/>
                  </a:lnTo>
                  <a:lnTo>
                    <a:pt x="5632" y="16145"/>
                  </a:lnTo>
                  <a:lnTo>
                    <a:pt x="7954" y="12657"/>
                  </a:lnTo>
                  <a:cubicBezTo>
                    <a:pt x="9276" y="10668"/>
                    <a:pt x="9978" y="8335"/>
                    <a:pt x="9978" y="5954"/>
                  </a:cubicBezTo>
                  <a:lnTo>
                    <a:pt x="9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034236" y="2540117"/>
              <a:ext cx="313571" cy="430635"/>
            </a:xfrm>
            <a:custGeom>
              <a:avLst/>
              <a:gdLst/>
              <a:ahLst/>
              <a:cxnLst/>
              <a:rect l="l" t="t" r="r" b="b"/>
              <a:pathLst>
                <a:path w="12086" h="16598" extrusionOk="0">
                  <a:moveTo>
                    <a:pt x="0" y="0"/>
                  </a:moveTo>
                  <a:lnTo>
                    <a:pt x="0" y="11049"/>
                  </a:lnTo>
                  <a:lnTo>
                    <a:pt x="667" y="11049"/>
                  </a:lnTo>
                  <a:cubicBezTo>
                    <a:pt x="3739" y="11049"/>
                    <a:pt x="6227" y="13526"/>
                    <a:pt x="6227" y="16597"/>
                  </a:cubicBezTo>
                  <a:lnTo>
                    <a:pt x="12085" y="16597"/>
                  </a:lnTo>
                  <a:lnTo>
                    <a:pt x="12085" y="13645"/>
                  </a:lnTo>
                  <a:cubicBezTo>
                    <a:pt x="12085" y="10775"/>
                    <a:pt x="11049" y="7989"/>
                    <a:pt x="9168" y="5822"/>
                  </a:cubicBezTo>
                  <a:cubicBezTo>
                    <a:pt x="8216" y="4715"/>
                    <a:pt x="7073" y="3810"/>
                    <a:pt x="5787" y="3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6585699" y="3461891"/>
              <a:ext cx="778765" cy="73839"/>
            </a:xfrm>
            <a:custGeom>
              <a:avLst/>
              <a:gdLst/>
              <a:ahLst/>
              <a:cxnLst/>
              <a:rect l="l" t="t" r="r" b="b"/>
              <a:pathLst>
                <a:path w="30016" h="2846" extrusionOk="0">
                  <a:moveTo>
                    <a:pt x="1870" y="0"/>
                  </a:moveTo>
                  <a:lnTo>
                    <a:pt x="0" y="2846"/>
                  </a:lnTo>
                  <a:lnTo>
                    <a:pt x="30016" y="2846"/>
                  </a:lnTo>
                  <a:lnTo>
                    <a:pt x="28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7066356" y="3220006"/>
              <a:ext cx="208546" cy="242223"/>
            </a:xfrm>
            <a:custGeom>
              <a:avLst/>
              <a:gdLst/>
              <a:ahLst/>
              <a:cxnLst/>
              <a:rect l="l" t="t" r="r" b="b"/>
              <a:pathLst>
                <a:path w="8038" h="9336" extrusionOk="0">
                  <a:moveTo>
                    <a:pt x="0" y="1"/>
                  </a:moveTo>
                  <a:lnTo>
                    <a:pt x="0" y="9323"/>
                  </a:lnTo>
                  <a:lnTo>
                    <a:pt x="0" y="9335"/>
                  </a:lnTo>
                  <a:lnTo>
                    <a:pt x="8037" y="9335"/>
                  </a:lnTo>
                  <a:lnTo>
                    <a:pt x="3858" y="1763"/>
                  </a:lnTo>
                  <a:cubicBezTo>
                    <a:pt x="3239" y="679"/>
                    <a:pt x="210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7097257" y="3276203"/>
              <a:ext cx="52539" cy="49529"/>
            </a:xfrm>
            <a:custGeom>
              <a:avLst/>
              <a:gdLst/>
              <a:ahLst/>
              <a:cxnLst/>
              <a:rect l="l" t="t" r="r" b="b"/>
              <a:pathLst>
                <a:path w="2025" h="1909" extrusionOk="0">
                  <a:moveTo>
                    <a:pt x="845" y="323"/>
                  </a:moveTo>
                  <a:cubicBezTo>
                    <a:pt x="1215" y="323"/>
                    <a:pt x="1512" y="597"/>
                    <a:pt x="1572" y="966"/>
                  </a:cubicBezTo>
                  <a:cubicBezTo>
                    <a:pt x="1625" y="1350"/>
                    <a:pt x="1325" y="1658"/>
                    <a:pt x="971" y="1658"/>
                  </a:cubicBezTo>
                  <a:cubicBezTo>
                    <a:pt x="930" y="1658"/>
                    <a:pt x="888" y="1653"/>
                    <a:pt x="845" y="1645"/>
                  </a:cubicBezTo>
                  <a:cubicBezTo>
                    <a:pt x="500" y="1597"/>
                    <a:pt x="60" y="1383"/>
                    <a:pt x="60" y="966"/>
                  </a:cubicBezTo>
                  <a:cubicBezTo>
                    <a:pt x="60" y="561"/>
                    <a:pt x="500" y="323"/>
                    <a:pt x="845" y="323"/>
                  </a:cubicBezTo>
                  <a:close/>
                  <a:moveTo>
                    <a:pt x="810" y="1"/>
                  </a:moveTo>
                  <a:cubicBezTo>
                    <a:pt x="307" y="1"/>
                    <a:pt x="1" y="501"/>
                    <a:pt x="24" y="966"/>
                  </a:cubicBezTo>
                  <a:cubicBezTo>
                    <a:pt x="16" y="1541"/>
                    <a:pt x="374" y="1909"/>
                    <a:pt x="789" y="1909"/>
                  </a:cubicBezTo>
                  <a:cubicBezTo>
                    <a:pt x="1009" y="1909"/>
                    <a:pt x="1246" y="1805"/>
                    <a:pt x="1453" y="1573"/>
                  </a:cubicBezTo>
                  <a:cubicBezTo>
                    <a:pt x="2024" y="990"/>
                    <a:pt x="1715" y="14"/>
                    <a:pt x="845" y="2"/>
                  </a:cubicBezTo>
                  <a:cubicBezTo>
                    <a:pt x="834" y="1"/>
                    <a:pt x="82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7045030" y="2612063"/>
              <a:ext cx="106608" cy="98928"/>
            </a:xfrm>
            <a:custGeom>
              <a:avLst/>
              <a:gdLst/>
              <a:ahLst/>
              <a:cxnLst/>
              <a:rect l="l" t="t" r="r" b="b"/>
              <a:pathLst>
                <a:path w="4109" h="3813" extrusionOk="0">
                  <a:moveTo>
                    <a:pt x="2056" y="1"/>
                  </a:moveTo>
                  <a:cubicBezTo>
                    <a:pt x="1955" y="1"/>
                    <a:pt x="1854" y="9"/>
                    <a:pt x="1751" y="25"/>
                  </a:cubicBezTo>
                  <a:cubicBezTo>
                    <a:pt x="715" y="192"/>
                    <a:pt x="1" y="1168"/>
                    <a:pt x="180" y="2216"/>
                  </a:cubicBezTo>
                  <a:cubicBezTo>
                    <a:pt x="330" y="3149"/>
                    <a:pt x="1137" y="3812"/>
                    <a:pt x="2054" y="3812"/>
                  </a:cubicBezTo>
                  <a:cubicBezTo>
                    <a:pt x="2154" y="3812"/>
                    <a:pt x="2256" y="3804"/>
                    <a:pt x="2358" y="3788"/>
                  </a:cubicBezTo>
                  <a:cubicBezTo>
                    <a:pt x="3406" y="3621"/>
                    <a:pt x="4109" y="2633"/>
                    <a:pt x="3942" y="1597"/>
                  </a:cubicBezTo>
                  <a:cubicBezTo>
                    <a:pt x="3781" y="663"/>
                    <a:pt x="2972" y="1"/>
                    <a:pt x="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7073154" y="2632793"/>
              <a:ext cx="60270" cy="56015"/>
            </a:xfrm>
            <a:custGeom>
              <a:avLst/>
              <a:gdLst/>
              <a:ahLst/>
              <a:cxnLst/>
              <a:rect l="l" t="t" r="r" b="b"/>
              <a:pathLst>
                <a:path w="2323" h="2159" extrusionOk="0">
                  <a:moveTo>
                    <a:pt x="918" y="342"/>
                  </a:moveTo>
                  <a:cubicBezTo>
                    <a:pt x="942" y="342"/>
                    <a:pt x="965" y="343"/>
                    <a:pt x="989" y="345"/>
                  </a:cubicBezTo>
                  <a:cubicBezTo>
                    <a:pt x="996" y="345"/>
                    <a:pt x="1003" y="345"/>
                    <a:pt x="1011" y="345"/>
                  </a:cubicBezTo>
                  <a:cubicBezTo>
                    <a:pt x="1430" y="345"/>
                    <a:pt x="1775" y="674"/>
                    <a:pt x="1834" y="1107"/>
                  </a:cubicBezTo>
                  <a:cubicBezTo>
                    <a:pt x="1900" y="1556"/>
                    <a:pt x="1523" y="1914"/>
                    <a:pt x="1102" y="1914"/>
                  </a:cubicBezTo>
                  <a:cubicBezTo>
                    <a:pt x="1064" y="1914"/>
                    <a:pt x="1026" y="1911"/>
                    <a:pt x="989" y="1905"/>
                  </a:cubicBezTo>
                  <a:cubicBezTo>
                    <a:pt x="560" y="1857"/>
                    <a:pt x="60" y="1596"/>
                    <a:pt x="60" y="1107"/>
                  </a:cubicBezTo>
                  <a:cubicBezTo>
                    <a:pt x="60" y="634"/>
                    <a:pt x="507" y="342"/>
                    <a:pt x="918" y="342"/>
                  </a:cubicBezTo>
                  <a:close/>
                  <a:moveTo>
                    <a:pt x="989" y="0"/>
                  </a:moveTo>
                  <a:cubicBezTo>
                    <a:pt x="393" y="0"/>
                    <a:pt x="0" y="572"/>
                    <a:pt x="36" y="1107"/>
                  </a:cubicBezTo>
                  <a:cubicBezTo>
                    <a:pt x="13" y="1740"/>
                    <a:pt x="436" y="2158"/>
                    <a:pt x="924" y="2158"/>
                  </a:cubicBezTo>
                  <a:cubicBezTo>
                    <a:pt x="1180" y="2158"/>
                    <a:pt x="1454" y="2044"/>
                    <a:pt x="1691" y="1786"/>
                  </a:cubicBezTo>
                  <a:cubicBezTo>
                    <a:pt x="2322" y="1131"/>
                    <a:pt x="1953" y="12"/>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7126289" y="2720513"/>
              <a:ext cx="70129" cy="70155"/>
            </a:xfrm>
            <a:custGeom>
              <a:avLst/>
              <a:gdLst/>
              <a:ahLst/>
              <a:cxnLst/>
              <a:rect l="l" t="t" r="r" b="b"/>
              <a:pathLst>
                <a:path w="2703" h="2704" extrusionOk="0">
                  <a:moveTo>
                    <a:pt x="1346" y="0"/>
                  </a:moveTo>
                  <a:cubicBezTo>
                    <a:pt x="596" y="0"/>
                    <a:pt x="0" y="608"/>
                    <a:pt x="0" y="1358"/>
                  </a:cubicBezTo>
                  <a:cubicBezTo>
                    <a:pt x="0" y="2096"/>
                    <a:pt x="596" y="2703"/>
                    <a:pt x="1346" y="2703"/>
                  </a:cubicBezTo>
                  <a:cubicBezTo>
                    <a:pt x="2096" y="2703"/>
                    <a:pt x="2703" y="2096"/>
                    <a:pt x="2703" y="1358"/>
                  </a:cubicBezTo>
                  <a:cubicBezTo>
                    <a:pt x="2703" y="608"/>
                    <a:pt x="2096"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874519" y="2480496"/>
              <a:ext cx="167138" cy="374101"/>
            </a:xfrm>
            <a:custGeom>
              <a:avLst/>
              <a:gdLst/>
              <a:ahLst/>
              <a:cxnLst/>
              <a:rect l="l" t="t" r="r" b="b"/>
              <a:pathLst>
                <a:path w="6442" h="14419" extrusionOk="0">
                  <a:moveTo>
                    <a:pt x="1" y="0"/>
                  </a:moveTo>
                  <a:lnTo>
                    <a:pt x="1" y="14419"/>
                  </a:lnTo>
                  <a:lnTo>
                    <a:pt x="6442" y="14419"/>
                  </a:lnTo>
                  <a:lnTo>
                    <a:pt x="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6874519" y="2854882"/>
              <a:ext cx="167449" cy="29370"/>
            </a:xfrm>
            <a:custGeom>
              <a:avLst/>
              <a:gdLst/>
              <a:ahLst/>
              <a:cxnLst/>
              <a:rect l="l" t="t" r="r" b="b"/>
              <a:pathLst>
                <a:path w="6454" h="1132" extrusionOk="0">
                  <a:moveTo>
                    <a:pt x="1" y="1"/>
                  </a:moveTo>
                  <a:lnTo>
                    <a:pt x="1" y="48"/>
                  </a:lnTo>
                  <a:cubicBezTo>
                    <a:pt x="1" y="644"/>
                    <a:pt x="489" y="1132"/>
                    <a:pt x="1084" y="1132"/>
                  </a:cubicBezTo>
                  <a:lnTo>
                    <a:pt x="5370" y="1132"/>
                  </a:lnTo>
                  <a:cubicBezTo>
                    <a:pt x="5966" y="1132"/>
                    <a:pt x="6454" y="644"/>
                    <a:pt x="6454" y="48"/>
                  </a:cubicBezTo>
                  <a:lnTo>
                    <a:pt x="6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6874830" y="2850497"/>
              <a:ext cx="166826" cy="8692"/>
            </a:xfrm>
            <a:custGeom>
              <a:avLst/>
              <a:gdLst/>
              <a:ahLst/>
              <a:cxnLst/>
              <a:rect l="l" t="t" r="r" b="b"/>
              <a:pathLst>
                <a:path w="6430" h="335" extrusionOk="0">
                  <a:moveTo>
                    <a:pt x="4649" y="0"/>
                  </a:moveTo>
                  <a:cubicBezTo>
                    <a:pt x="3929" y="0"/>
                    <a:pt x="3217" y="123"/>
                    <a:pt x="2496" y="123"/>
                  </a:cubicBezTo>
                  <a:cubicBezTo>
                    <a:pt x="2466" y="123"/>
                    <a:pt x="2436" y="122"/>
                    <a:pt x="2406" y="122"/>
                  </a:cubicBezTo>
                  <a:cubicBezTo>
                    <a:pt x="1989" y="79"/>
                    <a:pt x="1569" y="41"/>
                    <a:pt x="1149" y="41"/>
                  </a:cubicBezTo>
                  <a:cubicBezTo>
                    <a:pt x="765" y="41"/>
                    <a:pt x="382" y="72"/>
                    <a:pt x="1" y="158"/>
                  </a:cubicBezTo>
                  <a:lnTo>
                    <a:pt x="1" y="193"/>
                  </a:lnTo>
                  <a:cubicBezTo>
                    <a:pt x="263" y="253"/>
                    <a:pt x="536" y="289"/>
                    <a:pt x="798" y="301"/>
                  </a:cubicBezTo>
                  <a:cubicBezTo>
                    <a:pt x="930" y="315"/>
                    <a:pt x="1062" y="321"/>
                    <a:pt x="1194" y="321"/>
                  </a:cubicBezTo>
                  <a:cubicBezTo>
                    <a:pt x="1598" y="321"/>
                    <a:pt x="2002" y="265"/>
                    <a:pt x="2406" y="229"/>
                  </a:cubicBezTo>
                  <a:cubicBezTo>
                    <a:pt x="2482" y="224"/>
                    <a:pt x="2558" y="222"/>
                    <a:pt x="2633" y="222"/>
                  </a:cubicBezTo>
                  <a:cubicBezTo>
                    <a:pt x="3093" y="222"/>
                    <a:pt x="3553" y="302"/>
                    <a:pt x="4013" y="313"/>
                  </a:cubicBezTo>
                  <a:cubicBezTo>
                    <a:pt x="4253" y="327"/>
                    <a:pt x="4492" y="335"/>
                    <a:pt x="4731" y="335"/>
                  </a:cubicBezTo>
                  <a:cubicBezTo>
                    <a:pt x="5297" y="335"/>
                    <a:pt x="5861" y="290"/>
                    <a:pt x="6430" y="182"/>
                  </a:cubicBezTo>
                  <a:lnTo>
                    <a:pt x="6430" y="158"/>
                  </a:lnTo>
                  <a:cubicBezTo>
                    <a:pt x="5894" y="51"/>
                    <a:pt x="5358" y="15"/>
                    <a:pt x="4823" y="3"/>
                  </a:cubicBezTo>
                  <a:cubicBezTo>
                    <a:pt x="4765" y="1"/>
                    <a:pt x="4707" y="0"/>
                    <a:pt x="464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6859393" y="2448376"/>
              <a:ext cx="197727" cy="32146"/>
            </a:xfrm>
            <a:custGeom>
              <a:avLst/>
              <a:gdLst/>
              <a:ahLst/>
              <a:cxnLst/>
              <a:rect l="l" t="t" r="r" b="b"/>
              <a:pathLst>
                <a:path w="7621" h="1239" extrusionOk="0">
                  <a:moveTo>
                    <a:pt x="0" y="0"/>
                  </a:moveTo>
                  <a:lnTo>
                    <a:pt x="0" y="1238"/>
                  </a:lnTo>
                  <a:lnTo>
                    <a:pt x="7620" y="1238"/>
                  </a:lnTo>
                  <a:lnTo>
                    <a:pt x="7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6874830" y="2480496"/>
              <a:ext cx="167138" cy="22883"/>
            </a:xfrm>
            <a:custGeom>
              <a:avLst/>
              <a:gdLst/>
              <a:ahLst/>
              <a:cxnLst/>
              <a:rect l="l" t="t" r="r" b="b"/>
              <a:pathLst>
                <a:path w="6442" h="882" extrusionOk="0">
                  <a:moveTo>
                    <a:pt x="1" y="0"/>
                  </a:moveTo>
                  <a:lnTo>
                    <a:pt x="6442" y="881"/>
                  </a:lnTo>
                  <a:lnTo>
                    <a:pt x="6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874519" y="2228726"/>
              <a:ext cx="167138" cy="219962"/>
            </a:xfrm>
            <a:custGeom>
              <a:avLst/>
              <a:gdLst/>
              <a:ahLst/>
              <a:cxnLst/>
              <a:rect l="l" t="t" r="r" b="b"/>
              <a:pathLst>
                <a:path w="6442" h="8478" extrusionOk="0">
                  <a:moveTo>
                    <a:pt x="1" y="1"/>
                  </a:moveTo>
                  <a:lnTo>
                    <a:pt x="1" y="8478"/>
                  </a:lnTo>
                  <a:lnTo>
                    <a:pt x="6442" y="8478"/>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874830" y="2444225"/>
              <a:ext cx="166826" cy="8743"/>
            </a:xfrm>
            <a:custGeom>
              <a:avLst/>
              <a:gdLst/>
              <a:ahLst/>
              <a:cxnLst/>
              <a:rect l="l" t="t" r="r" b="b"/>
              <a:pathLst>
                <a:path w="6430" h="337" extrusionOk="0">
                  <a:moveTo>
                    <a:pt x="4587" y="0"/>
                  </a:moveTo>
                  <a:cubicBezTo>
                    <a:pt x="3886" y="0"/>
                    <a:pt x="3192" y="125"/>
                    <a:pt x="2490" y="125"/>
                  </a:cubicBezTo>
                  <a:cubicBezTo>
                    <a:pt x="2462" y="125"/>
                    <a:pt x="2434" y="125"/>
                    <a:pt x="2406" y="124"/>
                  </a:cubicBezTo>
                  <a:cubicBezTo>
                    <a:pt x="1982" y="80"/>
                    <a:pt x="1554" y="39"/>
                    <a:pt x="1127" y="39"/>
                  </a:cubicBezTo>
                  <a:cubicBezTo>
                    <a:pt x="750" y="39"/>
                    <a:pt x="374" y="71"/>
                    <a:pt x="1" y="160"/>
                  </a:cubicBezTo>
                  <a:lnTo>
                    <a:pt x="1" y="196"/>
                  </a:lnTo>
                  <a:cubicBezTo>
                    <a:pt x="263" y="255"/>
                    <a:pt x="536" y="291"/>
                    <a:pt x="798" y="303"/>
                  </a:cubicBezTo>
                  <a:cubicBezTo>
                    <a:pt x="921" y="317"/>
                    <a:pt x="1043" y="322"/>
                    <a:pt x="1165" y="322"/>
                  </a:cubicBezTo>
                  <a:cubicBezTo>
                    <a:pt x="1579" y="322"/>
                    <a:pt x="1992" y="259"/>
                    <a:pt x="2406" y="232"/>
                  </a:cubicBezTo>
                  <a:cubicBezTo>
                    <a:pt x="2482" y="226"/>
                    <a:pt x="2558" y="224"/>
                    <a:pt x="2633" y="224"/>
                  </a:cubicBezTo>
                  <a:cubicBezTo>
                    <a:pt x="3093" y="224"/>
                    <a:pt x="3553" y="305"/>
                    <a:pt x="4013" y="315"/>
                  </a:cubicBezTo>
                  <a:cubicBezTo>
                    <a:pt x="4253" y="329"/>
                    <a:pt x="4492" y="337"/>
                    <a:pt x="4731" y="337"/>
                  </a:cubicBezTo>
                  <a:cubicBezTo>
                    <a:pt x="5297" y="337"/>
                    <a:pt x="5861" y="293"/>
                    <a:pt x="6430" y="184"/>
                  </a:cubicBezTo>
                  <a:lnTo>
                    <a:pt x="6430" y="160"/>
                  </a:lnTo>
                  <a:cubicBezTo>
                    <a:pt x="5894" y="53"/>
                    <a:pt x="5358" y="17"/>
                    <a:pt x="4823" y="5"/>
                  </a:cubicBezTo>
                  <a:cubicBezTo>
                    <a:pt x="4744" y="2"/>
                    <a:pt x="4665" y="0"/>
                    <a:pt x="4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859393" y="2196606"/>
              <a:ext cx="197727" cy="32146"/>
            </a:xfrm>
            <a:custGeom>
              <a:avLst/>
              <a:gdLst/>
              <a:ahLst/>
              <a:cxnLst/>
              <a:rect l="l" t="t" r="r" b="b"/>
              <a:pathLst>
                <a:path w="7621" h="1239" extrusionOk="0">
                  <a:moveTo>
                    <a:pt x="0" y="0"/>
                  </a:moveTo>
                  <a:lnTo>
                    <a:pt x="0" y="1239"/>
                  </a:lnTo>
                  <a:lnTo>
                    <a:pt x="7620" y="1239"/>
                  </a:lnTo>
                  <a:lnTo>
                    <a:pt x="7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6874830" y="2228414"/>
              <a:ext cx="167138" cy="19485"/>
            </a:xfrm>
            <a:custGeom>
              <a:avLst/>
              <a:gdLst/>
              <a:ahLst/>
              <a:cxnLst/>
              <a:rect l="l" t="t" r="r" b="b"/>
              <a:pathLst>
                <a:path w="6442" h="751" extrusionOk="0">
                  <a:moveTo>
                    <a:pt x="1" y="1"/>
                  </a:moveTo>
                  <a:lnTo>
                    <a:pt x="6442" y="751"/>
                  </a:lnTo>
                  <a:lnTo>
                    <a:pt x="6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6701855" y="3142482"/>
              <a:ext cx="387073" cy="31835"/>
            </a:xfrm>
            <a:custGeom>
              <a:avLst/>
              <a:gdLst/>
              <a:ahLst/>
              <a:cxnLst/>
              <a:rect l="l" t="t" r="r" b="b"/>
              <a:pathLst>
                <a:path w="14919" h="1227" extrusionOk="0">
                  <a:moveTo>
                    <a:pt x="0" y="0"/>
                  </a:moveTo>
                  <a:lnTo>
                    <a:pt x="0" y="1227"/>
                  </a:lnTo>
                  <a:lnTo>
                    <a:pt x="14919" y="1227"/>
                  </a:lnTo>
                  <a:lnTo>
                    <a:pt x="1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6772270" y="2852106"/>
              <a:ext cx="257660" cy="97631"/>
            </a:xfrm>
            <a:custGeom>
              <a:avLst/>
              <a:gdLst/>
              <a:ahLst/>
              <a:cxnLst/>
              <a:rect l="l" t="t" r="r" b="b"/>
              <a:pathLst>
                <a:path w="9931" h="3763" extrusionOk="0">
                  <a:moveTo>
                    <a:pt x="322" y="1"/>
                  </a:moveTo>
                  <a:lnTo>
                    <a:pt x="1" y="1191"/>
                  </a:lnTo>
                  <a:lnTo>
                    <a:pt x="9609" y="3763"/>
                  </a:lnTo>
                  <a:lnTo>
                    <a:pt x="9931" y="2572"/>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6904174" y="2927476"/>
              <a:ext cx="93324" cy="140570"/>
            </a:xfrm>
            <a:custGeom>
              <a:avLst/>
              <a:gdLst/>
              <a:ahLst/>
              <a:cxnLst/>
              <a:rect l="l" t="t" r="r" b="b"/>
              <a:pathLst>
                <a:path w="3597" h="5418" extrusionOk="0">
                  <a:moveTo>
                    <a:pt x="1287" y="1"/>
                  </a:moveTo>
                  <a:lnTo>
                    <a:pt x="1" y="4799"/>
                  </a:lnTo>
                  <a:lnTo>
                    <a:pt x="2311" y="5418"/>
                  </a:lnTo>
                  <a:lnTo>
                    <a:pt x="3596" y="620"/>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907262" y="3054736"/>
              <a:ext cx="47298" cy="33080"/>
            </a:xfrm>
            <a:custGeom>
              <a:avLst/>
              <a:gdLst/>
              <a:ahLst/>
              <a:cxnLst/>
              <a:rect l="l" t="t" r="r" b="b"/>
              <a:pathLst>
                <a:path w="1823" h="1275" extrusionOk="0">
                  <a:moveTo>
                    <a:pt x="227" y="1"/>
                  </a:moveTo>
                  <a:lnTo>
                    <a:pt x="1" y="846"/>
                  </a:lnTo>
                  <a:lnTo>
                    <a:pt x="1596" y="1275"/>
                  </a:lnTo>
                  <a:lnTo>
                    <a:pt x="1822" y="418"/>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908818" y="3035278"/>
              <a:ext cx="59959" cy="15801"/>
            </a:xfrm>
            <a:custGeom>
              <a:avLst/>
              <a:gdLst/>
              <a:ahLst/>
              <a:cxnLst/>
              <a:rect l="l" t="t" r="r" b="b"/>
              <a:pathLst>
                <a:path w="2311" h="609" extrusionOk="0">
                  <a:moveTo>
                    <a:pt x="0" y="1"/>
                  </a:moveTo>
                  <a:cubicBezTo>
                    <a:pt x="683" y="406"/>
                    <a:pt x="1445" y="609"/>
                    <a:pt x="2242" y="609"/>
                  </a:cubicBezTo>
                  <a:cubicBezTo>
                    <a:pt x="2264" y="609"/>
                    <a:pt x="2287" y="608"/>
                    <a:pt x="2310" y="608"/>
                  </a:cubicBezTo>
                  <a:cubicBezTo>
                    <a:pt x="1608" y="203"/>
                    <a:pt x="798" y="1"/>
                    <a:pt x="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841776" y="2907395"/>
              <a:ext cx="80663" cy="94258"/>
            </a:xfrm>
            <a:custGeom>
              <a:avLst/>
              <a:gdLst/>
              <a:ahLst/>
              <a:cxnLst/>
              <a:rect l="l" t="t" r="r" b="b"/>
              <a:pathLst>
                <a:path w="3109" h="3633" extrusionOk="0">
                  <a:moveTo>
                    <a:pt x="810" y="1"/>
                  </a:moveTo>
                  <a:lnTo>
                    <a:pt x="1" y="3013"/>
                  </a:lnTo>
                  <a:lnTo>
                    <a:pt x="2299" y="3632"/>
                  </a:lnTo>
                  <a:lnTo>
                    <a:pt x="3108" y="620"/>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845175" y="2988032"/>
              <a:ext cx="47298" cy="33080"/>
            </a:xfrm>
            <a:custGeom>
              <a:avLst/>
              <a:gdLst/>
              <a:ahLst/>
              <a:cxnLst/>
              <a:rect l="l" t="t" r="r" b="b"/>
              <a:pathLst>
                <a:path w="1823" h="1275" extrusionOk="0">
                  <a:moveTo>
                    <a:pt x="227" y="0"/>
                  </a:moveTo>
                  <a:lnTo>
                    <a:pt x="1" y="846"/>
                  </a:lnTo>
                  <a:lnTo>
                    <a:pt x="1596" y="1274"/>
                  </a:lnTo>
                  <a:lnTo>
                    <a:pt x="1822" y="429"/>
                  </a:lnTo>
                  <a:lnTo>
                    <a:pt x="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6844553" y="2975059"/>
              <a:ext cx="59959" cy="15775"/>
            </a:xfrm>
            <a:custGeom>
              <a:avLst/>
              <a:gdLst/>
              <a:ahLst/>
              <a:cxnLst/>
              <a:rect l="l" t="t" r="r" b="b"/>
              <a:pathLst>
                <a:path w="2311" h="608" extrusionOk="0">
                  <a:moveTo>
                    <a:pt x="1" y="0"/>
                  </a:moveTo>
                  <a:cubicBezTo>
                    <a:pt x="684" y="405"/>
                    <a:pt x="1445" y="608"/>
                    <a:pt x="2242" y="608"/>
                  </a:cubicBezTo>
                  <a:cubicBezTo>
                    <a:pt x="2265" y="608"/>
                    <a:pt x="2288" y="608"/>
                    <a:pt x="2311" y="607"/>
                  </a:cubicBezTo>
                  <a:cubicBezTo>
                    <a:pt x="1608" y="203"/>
                    <a:pt x="810" y="0"/>
                    <a:pt x="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761165" y="2887625"/>
              <a:ext cx="86501" cy="115870"/>
            </a:xfrm>
            <a:custGeom>
              <a:avLst/>
              <a:gdLst/>
              <a:ahLst/>
              <a:cxnLst/>
              <a:rect l="l" t="t" r="r" b="b"/>
              <a:pathLst>
                <a:path w="3334" h="4466" extrusionOk="0">
                  <a:moveTo>
                    <a:pt x="1036" y="1"/>
                  </a:moveTo>
                  <a:lnTo>
                    <a:pt x="0" y="3846"/>
                  </a:lnTo>
                  <a:lnTo>
                    <a:pt x="2310" y="4466"/>
                  </a:lnTo>
                  <a:lnTo>
                    <a:pt x="3334" y="620"/>
                  </a:lnTo>
                  <a:lnTo>
                    <a:pt x="1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764253" y="2989563"/>
              <a:ext cx="47272" cy="33391"/>
            </a:xfrm>
            <a:custGeom>
              <a:avLst/>
              <a:gdLst/>
              <a:ahLst/>
              <a:cxnLst/>
              <a:rect l="l" t="t" r="r" b="b"/>
              <a:pathLst>
                <a:path w="1822" h="1287" extrusionOk="0">
                  <a:moveTo>
                    <a:pt x="226" y="1"/>
                  </a:moveTo>
                  <a:lnTo>
                    <a:pt x="0" y="858"/>
                  </a:lnTo>
                  <a:lnTo>
                    <a:pt x="1596" y="1287"/>
                  </a:lnTo>
                  <a:lnTo>
                    <a:pt x="1822" y="429"/>
                  </a:lnTo>
                  <a:lnTo>
                    <a:pt x="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6764850" y="2973814"/>
              <a:ext cx="59648" cy="15801"/>
            </a:xfrm>
            <a:custGeom>
              <a:avLst/>
              <a:gdLst/>
              <a:ahLst/>
              <a:cxnLst/>
              <a:rect l="l" t="t" r="r" b="b"/>
              <a:pathLst>
                <a:path w="2299" h="609" extrusionOk="0">
                  <a:moveTo>
                    <a:pt x="1" y="1"/>
                  </a:moveTo>
                  <a:cubicBezTo>
                    <a:pt x="661" y="406"/>
                    <a:pt x="1444" y="608"/>
                    <a:pt x="2231" y="608"/>
                  </a:cubicBezTo>
                  <a:cubicBezTo>
                    <a:pt x="2254" y="608"/>
                    <a:pt x="2276" y="608"/>
                    <a:pt x="2299" y="608"/>
                  </a:cubicBezTo>
                  <a:cubicBezTo>
                    <a:pt x="1608" y="203"/>
                    <a:pt x="799" y="1"/>
                    <a:pt x="1"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811499" y="3174602"/>
              <a:ext cx="167164" cy="80352"/>
            </a:xfrm>
            <a:custGeom>
              <a:avLst/>
              <a:gdLst/>
              <a:ahLst/>
              <a:cxnLst/>
              <a:rect l="l" t="t" r="r" b="b"/>
              <a:pathLst>
                <a:path w="6443" h="3097" extrusionOk="0">
                  <a:moveTo>
                    <a:pt x="1" y="1"/>
                  </a:moveTo>
                  <a:lnTo>
                    <a:pt x="1" y="3096"/>
                  </a:lnTo>
                  <a:lnTo>
                    <a:pt x="6442" y="3096"/>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783089" y="3254617"/>
              <a:ext cx="224606" cy="31835"/>
            </a:xfrm>
            <a:custGeom>
              <a:avLst/>
              <a:gdLst/>
              <a:ahLst/>
              <a:cxnLst/>
              <a:rect l="l" t="t" r="r" b="b"/>
              <a:pathLst>
                <a:path w="8657" h="1227" extrusionOk="0">
                  <a:moveTo>
                    <a:pt x="0" y="0"/>
                  </a:moveTo>
                  <a:lnTo>
                    <a:pt x="0" y="1227"/>
                  </a:lnTo>
                  <a:lnTo>
                    <a:pt x="8656" y="1227"/>
                  </a:lnTo>
                  <a:lnTo>
                    <a:pt x="8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811499" y="3405046"/>
              <a:ext cx="167164" cy="56871"/>
            </a:xfrm>
            <a:custGeom>
              <a:avLst/>
              <a:gdLst/>
              <a:ahLst/>
              <a:cxnLst/>
              <a:rect l="l" t="t" r="r" b="b"/>
              <a:pathLst>
                <a:path w="6443" h="2192" extrusionOk="0">
                  <a:moveTo>
                    <a:pt x="1" y="1"/>
                  </a:moveTo>
                  <a:lnTo>
                    <a:pt x="1" y="2191"/>
                  </a:lnTo>
                  <a:lnTo>
                    <a:pt x="6442" y="2191"/>
                  </a:lnTo>
                  <a:lnTo>
                    <a:pt x="6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811810" y="3419186"/>
              <a:ext cx="166852" cy="8821"/>
            </a:xfrm>
            <a:custGeom>
              <a:avLst/>
              <a:gdLst/>
              <a:ahLst/>
              <a:cxnLst/>
              <a:rect l="l" t="t" r="r" b="b"/>
              <a:pathLst>
                <a:path w="6431" h="340" extrusionOk="0">
                  <a:moveTo>
                    <a:pt x="4662" y="1"/>
                  </a:moveTo>
                  <a:cubicBezTo>
                    <a:pt x="3970" y="1"/>
                    <a:pt x="3270" y="125"/>
                    <a:pt x="2578" y="125"/>
                  </a:cubicBezTo>
                  <a:cubicBezTo>
                    <a:pt x="2525" y="125"/>
                    <a:pt x="2471" y="124"/>
                    <a:pt x="2418" y="122"/>
                  </a:cubicBezTo>
                  <a:cubicBezTo>
                    <a:pt x="1995" y="79"/>
                    <a:pt x="1575" y="42"/>
                    <a:pt x="1155" y="42"/>
                  </a:cubicBezTo>
                  <a:cubicBezTo>
                    <a:pt x="771" y="42"/>
                    <a:pt x="387" y="73"/>
                    <a:pt x="1" y="158"/>
                  </a:cubicBezTo>
                  <a:lnTo>
                    <a:pt x="1" y="206"/>
                  </a:lnTo>
                  <a:cubicBezTo>
                    <a:pt x="275" y="265"/>
                    <a:pt x="537" y="289"/>
                    <a:pt x="810" y="301"/>
                  </a:cubicBezTo>
                  <a:cubicBezTo>
                    <a:pt x="942" y="316"/>
                    <a:pt x="1074" y="322"/>
                    <a:pt x="1206" y="322"/>
                  </a:cubicBezTo>
                  <a:cubicBezTo>
                    <a:pt x="1610" y="322"/>
                    <a:pt x="2014" y="265"/>
                    <a:pt x="2418" y="230"/>
                  </a:cubicBezTo>
                  <a:cubicBezTo>
                    <a:pt x="2476" y="227"/>
                    <a:pt x="2535" y="226"/>
                    <a:pt x="2594" y="226"/>
                  </a:cubicBezTo>
                  <a:cubicBezTo>
                    <a:pt x="3071" y="226"/>
                    <a:pt x="3548" y="304"/>
                    <a:pt x="4025" y="325"/>
                  </a:cubicBezTo>
                  <a:cubicBezTo>
                    <a:pt x="4232" y="334"/>
                    <a:pt x="4440" y="339"/>
                    <a:pt x="4648" y="339"/>
                  </a:cubicBezTo>
                  <a:cubicBezTo>
                    <a:pt x="5242" y="339"/>
                    <a:pt x="5839" y="297"/>
                    <a:pt x="6430" y="182"/>
                  </a:cubicBezTo>
                  <a:lnTo>
                    <a:pt x="6430" y="158"/>
                  </a:lnTo>
                  <a:cubicBezTo>
                    <a:pt x="5894" y="51"/>
                    <a:pt x="5359" y="27"/>
                    <a:pt x="4823" y="3"/>
                  </a:cubicBezTo>
                  <a:cubicBezTo>
                    <a:pt x="4769" y="2"/>
                    <a:pt x="4716" y="1"/>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6811810" y="3438593"/>
              <a:ext cx="166852" cy="8692"/>
            </a:xfrm>
            <a:custGeom>
              <a:avLst/>
              <a:gdLst/>
              <a:ahLst/>
              <a:cxnLst/>
              <a:rect l="l" t="t" r="r" b="b"/>
              <a:pathLst>
                <a:path w="6431" h="335" extrusionOk="0">
                  <a:moveTo>
                    <a:pt x="4590" y="0"/>
                  </a:moveTo>
                  <a:cubicBezTo>
                    <a:pt x="3896" y="0"/>
                    <a:pt x="3194" y="125"/>
                    <a:pt x="2501" y="125"/>
                  </a:cubicBezTo>
                  <a:cubicBezTo>
                    <a:pt x="2473" y="125"/>
                    <a:pt x="2445" y="125"/>
                    <a:pt x="2418" y="124"/>
                  </a:cubicBezTo>
                  <a:cubicBezTo>
                    <a:pt x="1987" y="74"/>
                    <a:pt x="1560" y="33"/>
                    <a:pt x="1132" y="33"/>
                  </a:cubicBezTo>
                  <a:cubicBezTo>
                    <a:pt x="756" y="33"/>
                    <a:pt x="380" y="65"/>
                    <a:pt x="1" y="148"/>
                  </a:cubicBezTo>
                  <a:lnTo>
                    <a:pt x="1" y="196"/>
                  </a:lnTo>
                  <a:cubicBezTo>
                    <a:pt x="275" y="255"/>
                    <a:pt x="537" y="291"/>
                    <a:pt x="810" y="303"/>
                  </a:cubicBezTo>
                  <a:cubicBezTo>
                    <a:pt x="933" y="317"/>
                    <a:pt x="1055" y="322"/>
                    <a:pt x="1178" y="322"/>
                  </a:cubicBezTo>
                  <a:cubicBezTo>
                    <a:pt x="1591" y="322"/>
                    <a:pt x="2004" y="259"/>
                    <a:pt x="2418" y="232"/>
                  </a:cubicBezTo>
                  <a:cubicBezTo>
                    <a:pt x="2494" y="227"/>
                    <a:pt x="2570" y="224"/>
                    <a:pt x="2646" y="224"/>
                  </a:cubicBezTo>
                  <a:cubicBezTo>
                    <a:pt x="3105" y="224"/>
                    <a:pt x="3565" y="305"/>
                    <a:pt x="4025" y="315"/>
                  </a:cubicBezTo>
                  <a:cubicBezTo>
                    <a:pt x="4244" y="328"/>
                    <a:pt x="4465" y="335"/>
                    <a:pt x="4685" y="335"/>
                  </a:cubicBezTo>
                  <a:cubicBezTo>
                    <a:pt x="5267" y="335"/>
                    <a:pt x="5852" y="288"/>
                    <a:pt x="6430" y="184"/>
                  </a:cubicBezTo>
                  <a:lnTo>
                    <a:pt x="6430" y="148"/>
                  </a:lnTo>
                  <a:cubicBezTo>
                    <a:pt x="5894" y="53"/>
                    <a:pt x="5359" y="17"/>
                    <a:pt x="4823" y="5"/>
                  </a:cubicBezTo>
                  <a:cubicBezTo>
                    <a:pt x="4745" y="2"/>
                    <a:pt x="4668" y="0"/>
                    <a:pt x="4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6811810" y="3250154"/>
              <a:ext cx="166852" cy="8718"/>
            </a:xfrm>
            <a:custGeom>
              <a:avLst/>
              <a:gdLst/>
              <a:ahLst/>
              <a:cxnLst/>
              <a:rect l="l" t="t" r="r" b="b"/>
              <a:pathLst>
                <a:path w="6431" h="336" extrusionOk="0">
                  <a:moveTo>
                    <a:pt x="4590" y="1"/>
                  </a:moveTo>
                  <a:cubicBezTo>
                    <a:pt x="3896" y="1"/>
                    <a:pt x="3194" y="125"/>
                    <a:pt x="2501" y="125"/>
                  </a:cubicBezTo>
                  <a:cubicBezTo>
                    <a:pt x="2473" y="125"/>
                    <a:pt x="2445" y="125"/>
                    <a:pt x="2418" y="125"/>
                  </a:cubicBezTo>
                  <a:cubicBezTo>
                    <a:pt x="1987" y="74"/>
                    <a:pt x="1560" y="33"/>
                    <a:pt x="1132" y="33"/>
                  </a:cubicBezTo>
                  <a:cubicBezTo>
                    <a:pt x="756" y="33"/>
                    <a:pt x="380" y="65"/>
                    <a:pt x="1" y="149"/>
                  </a:cubicBezTo>
                  <a:lnTo>
                    <a:pt x="1" y="196"/>
                  </a:lnTo>
                  <a:cubicBezTo>
                    <a:pt x="275" y="256"/>
                    <a:pt x="537" y="291"/>
                    <a:pt x="810" y="303"/>
                  </a:cubicBezTo>
                  <a:cubicBezTo>
                    <a:pt x="933" y="317"/>
                    <a:pt x="1055" y="322"/>
                    <a:pt x="1178" y="322"/>
                  </a:cubicBezTo>
                  <a:cubicBezTo>
                    <a:pt x="1591" y="322"/>
                    <a:pt x="2004" y="259"/>
                    <a:pt x="2418" y="232"/>
                  </a:cubicBezTo>
                  <a:cubicBezTo>
                    <a:pt x="2494" y="227"/>
                    <a:pt x="2570" y="225"/>
                    <a:pt x="2646" y="225"/>
                  </a:cubicBezTo>
                  <a:cubicBezTo>
                    <a:pt x="3105" y="225"/>
                    <a:pt x="3565" y="305"/>
                    <a:pt x="4025" y="315"/>
                  </a:cubicBezTo>
                  <a:cubicBezTo>
                    <a:pt x="4244" y="328"/>
                    <a:pt x="4465" y="335"/>
                    <a:pt x="4685" y="335"/>
                  </a:cubicBezTo>
                  <a:cubicBezTo>
                    <a:pt x="5267" y="335"/>
                    <a:pt x="5852" y="288"/>
                    <a:pt x="6430" y="184"/>
                  </a:cubicBezTo>
                  <a:lnTo>
                    <a:pt x="6430" y="149"/>
                  </a:lnTo>
                  <a:cubicBezTo>
                    <a:pt x="5894" y="53"/>
                    <a:pt x="5359" y="18"/>
                    <a:pt x="4823" y="6"/>
                  </a:cubicBezTo>
                  <a:cubicBezTo>
                    <a:pt x="4745" y="2"/>
                    <a:pt x="4668" y="1"/>
                    <a:pt x="4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5"/>
          <p:cNvSpPr/>
          <p:nvPr/>
        </p:nvSpPr>
        <p:spPr>
          <a:xfrm rot="10800000">
            <a:off x="2106776" y="2"/>
            <a:ext cx="256585" cy="256585"/>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5"/>
          <p:cNvGrpSpPr/>
          <p:nvPr/>
        </p:nvGrpSpPr>
        <p:grpSpPr>
          <a:xfrm>
            <a:off x="-163270" y="-114303"/>
            <a:ext cx="827518" cy="800207"/>
            <a:chOff x="8127332" y="539502"/>
            <a:chExt cx="757385" cy="732388"/>
          </a:xfrm>
        </p:grpSpPr>
        <p:sp>
          <p:nvSpPr>
            <p:cNvPr id="230" name="Google Shape;230;p5"/>
            <p:cNvSpPr/>
            <p:nvPr/>
          </p:nvSpPr>
          <p:spPr>
            <a:xfrm>
              <a:off x="8770783" y="539502"/>
              <a:ext cx="113934" cy="62719"/>
            </a:xfrm>
            <a:custGeom>
              <a:avLst/>
              <a:gdLst/>
              <a:ahLst/>
              <a:cxnLst/>
              <a:rect l="l" t="t" r="r" b="b"/>
              <a:pathLst>
                <a:path w="8943" h="4923" extrusionOk="0">
                  <a:moveTo>
                    <a:pt x="70" y="1"/>
                  </a:moveTo>
                  <a:lnTo>
                    <a:pt x="1" y="1942"/>
                  </a:lnTo>
                  <a:lnTo>
                    <a:pt x="3813" y="3467"/>
                  </a:lnTo>
                  <a:lnTo>
                    <a:pt x="7556" y="4923"/>
                  </a:lnTo>
                  <a:lnTo>
                    <a:pt x="8943" y="3536"/>
                  </a:lnTo>
                  <a:lnTo>
                    <a:pt x="4506" y="1734"/>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8700139" y="568651"/>
              <a:ext cx="155441" cy="234034"/>
            </a:xfrm>
            <a:custGeom>
              <a:avLst/>
              <a:gdLst/>
              <a:ahLst/>
              <a:cxnLst/>
              <a:rect l="l" t="t" r="r" b="b"/>
              <a:pathLst>
                <a:path w="12201" h="18370" extrusionOk="0">
                  <a:moveTo>
                    <a:pt x="6516" y="0"/>
                  </a:moveTo>
                  <a:lnTo>
                    <a:pt x="0" y="16082"/>
                  </a:lnTo>
                  <a:lnTo>
                    <a:pt x="5684" y="18370"/>
                  </a:lnTo>
                  <a:lnTo>
                    <a:pt x="12200" y="2288"/>
                  </a:lnTo>
                  <a:lnTo>
                    <a:pt x="6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430778" y="773535"/>
              <a:ext cx="362975" cy="395653"/>
            </a:xfrm>
            <a:custGeom>
              <a:avLst/>
              <a:gdLst/>
              <a:ahLst/>
              <a:cxnLst/>
              <a:rect l="l" t="t" r="r" b="b"/>
              <a:pathLst>
                <a:path w="28491" h="31056" extrusionOk="0">
                  <a:moveTo>
                    <a:pt x="21143" y="0"/>
                  </a:moveTo>
                  <a:lnTo>
                    <a:pt x="1" y="19479"/>
                  </a:lnTo>
                  <a:lnTo>
                    <a:pt x="14281" y="25302"/>
                  </a:lnTo>
                  <a:lnTo>
                    <a:pt x="28491" y="31055"/>
                  </a:lnTo>
                  <a:lnTo>
                    <a:pt x="26896" y="2357"/>
                  </a:lnTo>
                  <a:lnTo>
                    <a:pt x="23985" y="1248"/>
                  </a:lnTo>
                  <a:lnTo>
                    <a:pt x="2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783141" y="568651"/>
              <a:ext cx="72440" cy="29149"/>
            </a:xfrm>
            <a:custGeom>
              <a:avLst/>
              <a:gdLst/>
              <a:ahLst/>
              <a:cxnLst/>
              <a:rect l="l" t="t" r="r" b="b"/>
              <a:pathLst>
                <a:path w="5686" h="2288" extrusionOk="0">
                  <a:moveTo>
                    <a:pt x="1" y="0"/>
                  </a:moveTo>
                  <a:lnTo>
                    <a:pt x="1" y="0"/>
                  </a:lnTo>
                  <a:cubicBezTo>
                    <a:pt x="1734" y="1179"/>
                    <a:pt x="3744" y="1941"/>
                    <a:pt x="5685" y="2288"/>
                  </a:cubicBezTo>
                  <a:cubicBezTo>
                    <a:pt x="3952" y="1179"/>
                    <a:pt x="2011" y="41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430778" y="905114"/>
              <a:ext cx="363867" cy="264075"/>
            </a:xfrm>
            <a:custGeom>
              <a:avLst/>
              <a:gdLst/>
              <a:ahLst/>
              <a:cxnLst/>
              <a:rect l="l" t="t" r="r" b="b"/>
              <a:pathLst>
                <a:path w="28561" h="20728" extrusionOk="0">
                  <a:moveTo>
                    <a:pt x="9913" y="1"/>
                  </a:moveTo>
                  <a:lnTo>
                    <a:pt x="1" y="9151"/>
                  </a:lnTo>
                  <a:lnTo>
                    <a:pt x="28560" y="20727"/>
                  </a:lnTo>
                  <a:lnTo>
                    <a:pt x="28560" y="20727"/>
                  </a:lnTo>
                  <a:lnTo>
                    <a:pt x="27451" y="3813"/>
                  </a:lnTo>
                  <a:cubicBezTo>
                    <a:pt x="26329" y="3568"/>
                    <a:pt x="25294" y="3468"/>
                    <a:pt x="24337" y="3468"/>
                  </a:cubicBezTo>
                  <a:cubicBezTo>
                    <a:pt x="20206" y="3468"/>
                    <a:pt x="17529" y="5324"/>
                    <a:pt x="15612" y="5324"/>
                  </a:cubicBezTo>
                  <a:cubicBezTo>
                    <a:pt x="15338" y="5324"/>
                    <a:pt x="15080" y="5286"/>
                    <a:pt x="14835" y="5200"/>
                  </a:cubicBezTo>
                  <a:cubicBezTo>
                    <a:pt x="12548" y="4299"/>
                    <a:pt x="13449" y="2150"/>
                    <a:pt x="9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8622132" y="871188"/>
              <a:ext cx="76249" cy="64120"/>
            </a:xfrm>
            <a:custGeom>
              <a:avLst/>
              <a:gdLst/>
              <a:ahLst/>
              <a:cxnLst/>
              <a:rect l="l" t="t" r="r" b="b"/>
              <a:pathLst>
                <a:path w="5985" h="5033" extrusionOk="0">
                  <a:moveTo>
                    <a:pt x="3083" y="1"/>
                  </a:moveTo>
                  <a:cubicBezTo>
                    <a:pt x="2053" y="1"/>
                    <a:pt x="1115" y="760"/>
                    <a:pt x="786" y="1693"/>
                  </a:cubicBezTo>
                  <a:cubicBezTo>
                    <a:pt x="1124" y="949"/>
                    <a:pt x="1908" y="601"/>
                    <a:pt x="2695" y="601"/>
                  </a:cubicBezTo>
                  <a:cubicBezTo>
                    <a:pt x="3520" y="601"/>
                    <a:pt x="4348" y="984"/>
                    <a:pt x="4667" y="1693"/>
                  </a:cubicBezTo>
                  <a:cubicBezTo>
                    <a:pt x="5289" y="3106"/>
                    <a:pt x="4391" y="4656"/>
                    <a:pt x="3024" y="4656"/>
                  </a:cubicBezTo>
                  <a:cubicBezTo>
                    <a:pt x="2714" y="4656"/>
                    <a:pt x="2380" y="4576"/>
                    <a:pt x="2033" y="4397"/>
                  </a:cubicBezTo>
                  <a:cubicBezTo>
                    <a:pt x="1132" y="3981"/>
                    <a:pt x="300" y="2802"/>
                    <a:pt x="786" y="1693"/>
                  </a:cubicBezTo>
                  <a:lnTo>
                    <a:pt x="786" y="1693"/>
                  </a:lnTo>
                  <a:cubicBezTo>
                    <a:pt x="1" y="3431"/>
                    <a:pt x="1029" y="5032"/>
                    <a:pt x="2660" y="5032"/>
                  </a:cubicBezTo>
                  <a:cubicBezTo>
                    <a:pt x="3047" y="5032"/>
                    <a:pt x="3467" y="4943"/>
                    <a:pt x="3905" y="4743"/>
                  </a:cubicBezTo>
                  <a:cubicBezTo>
                    <a:pt x="5846" y="3842"/>
                    <a:pt x="5984" y="1000"/>
                    <a:pt x="3905" y="168"/>
                  </a:cubicBezTo>
                  <a:cubicBezTo>
                    <a:pt x="3631" y="53"/>
                    <a:pt x="3354" y="1"/>
                    <a:pt x="3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673755" y="999569"/>
              <a:ext cx="65254" cy="55381"/>
            </a:xfrm>
            <a:custGeom>
              <a:avLst/>
              <a:gdLst/>
              <a:ahLst/>
              <a:cxnLst/>
              <a:rect l="l" t="t" r="r" b="b"/>
              <a:pathLst>
                <a:path w="5122" h="4347" extrusionOk="0">
                  <a:moveTo>
                    <a:pt x="2273" y="541"/>
                  </a:moveTo>
                  <a:cubicBezTo>
                    <a:pt x="2547" y="541"/>
                    <a:pt x="2816" y="595"/>
                    <a:pt x="3041" y="697"/>
                  </a:cubicBezTo>
                  <a:cubicBezTo>
                    <a:pt x="3873" y="1044"/>
                    <a:pt x="4359" y="2014"/>
                    <a:pt x="4081" y="2915"/>
                  </a:cubicBezTo>
                  <a:cubicBezTo>
                    <a:pt x="3885" y="3553"/>
                    <a:pt x="3272" y="3982"/>
                    <a:pt x="2611" y="3982"/>
                  </a:cubicBezTo>
                  <a:cubicBezTo>
                    <a:pt x="2338" y="3982"/>
                    <a:pt x="2057" y="3909"/>
                    <a:pt x="1794" y="3747"/>
                  </a:cubicBezTo>
                  <a:cubicBezTo>
                    <a:pt x="1031" y="3401"/>
                    <a:pt x="338" y="2430"/>
                    <a:pt x="685" y="1529"/>
                  </a:cubicBezTo>
                  <a:cubicBezTo>
                    <a:pt x="929" y="846"/>
                    <a:pt x="1619" y="541"/>
                    <a:pt x="2273" y="541"/>
                  </a:cubicBezTo>
                  <a:close/>
                  <a:moveTo>
                    <a:pt x="2614" y="1"/>
                  </a:moveTo>
                  <a:cubicBezTo>
                    <a:pt x="1700" y="1"/>
                    <a:pt x="892" y="698"/>
                    <a:pt x="615" y="1529"/>
                  </a:cubicBezTo>
                  <a:cubicBezTo>
                    <a:pt x="0" y="2983"/>
                    <a:pt x="874" y="4346"/>
                    <a:pt x="2180" y="4346"/>
                  </a:cubicBezTo>
                  <a:cubicBezTo>
                    <a:pt x="2494" y="4346"/>
                    <a:pt x="2832" y="4268"/>
                    <a:pt x="3180" y="4094"/>
                  </a:cubicBezTo>
                  <a:cubicBezTo>
                    <a:pt x="5052" y="3331"/>
                    <a:pt x="5121" y="905"/>
                    <a:pt x="3319" y="143"/>
                  </a:cubicBezTo>
                  <a:cubicBezTo>
                    <a:pt x="3082" y="45"/>
                    <a:pt x="2844"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8524073" y="988306"/>
              <a:ext cx="48909" cy="42564"/>
            </a:xfrm>
            <a:custGeom>
              <a:avLst/>
              <a:gdLst/>
              <a:ahLst/>
              <a:cxnLst/>
              <a:rect l="l" t="t" r="r" b="b"/>
              <a:pathLst>
                <a:path w="3839" h="3341" extrusionOk="0">
                  <a:moveTo>
                    <a:pt x="1594" y="528"/>
                  </a:moveTo>
                  <a:cubicBezTo>
                    <a:pt x="1821" y="528"/>
                    <a:pt x="2049" y="583"/>
                    <a:pt x="2244" y="680"/>
                  </a:cubicBezTo>
                  <a:cubicBezTo>
                    <a:pt x="2798" y="888"/>
                    <a:pt x="3145" y="1512"/>
                    <a:pt x="3006" y="2136"/>
                  </a:cubicBezTo>
                  <a:cubicBezTo>
                    <a:pt x="2959" y="2658"/>
                    <a:pt x="2521" y="2953"/>
                    <a:pt x="2049" y="2953"/>
                  </a:cubicBezTo>
                  <a:cubicBezTo>
                    <a:pt x="1832" y="2953"/>
                    <a:pt x="1609" y="2891"/>
                    <a:pt x="1412" y="2760"/>
                  </a:cubicBezTo>
                  <a:cubicBezTo>
                    <a:pt x="927" y="2482"/>
                    <a:pt x="303" y="1858"/>
                    <a:pt x="580" y="1165"/>
                  </a:cubicBezTo>
                  <a:cubicBezTo>
                    <a:pt x="760" y="715"/>
                    <a:pt x="1174" y="528"/>
                    <a:pt x="1594" y="528"/>
                  </a:cubicBezTo>
                  <a:close/>
                  <a:moveTo>
                    <a:pt x="1931" y="1"/>
                  </a:moveTo>
                  <a:cubicBezTo>
                    <a:pt x="1276" y="1"/>
                    <a:pt x="676" y="561"/>
                    <a:pt x="511" y="1165"/>
                  </a:cubicBezTo>
                  <a:cubicBezTo>
                    <a:pt x="1" y="2299"/>
                    <a:pt x="650" y="3341"/>
                    <a:pt x="1662" y="3341"/>
                  </a:cubicBezTo>
                  <a:cubicBezTo>
                    <a:pt x="1887" y="3341"/>
                    <a:pt x="2130" y="3289"/>
                    <a:pt x="2383" y="3175"/>
                  </a:cubicBezTo>
                  <a:cubicBezTo>
                    <a:pt x="3769" y="2552"/>
                    <a:pt x="3838" y="749"/>
                    <a:pt x="2452" y="125"/>
                  </a:cubicBezTo>
                  <a:cubicBezTo>
                    <a:pt x="2279" y="39"/>
                    <a:pt x="2103" y="1"/>
                    <a:pt x="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5"/>
            <p:cNvGrpSpPr/>
            <p:nvPr/>
          </p:nvGrpSpPr>
          <p:grpSpPr>
            <a:xfrm>
              <a:off x="8127332" y="871191"/>
              <a:ext cx="272012" cy="400698"/>
              <a:chOff x="8641857" y="1784441"/>
              <a:chExt cx="272012" cy="400698"/>
            </a:xfrm>
          </p:grpSpPr>
          <p:sp>
            <p:nvSpPr>
              <p:cNvPr id="239" name="Google Shape;239;p5"/>
              <p:cNvSpPr/>
              <p:nvPr/>
            </p:nvSpPr>
            <p:spPr>
              <a:xfrm>
                <a:off x="8641857" y="1784441"/>
                <a:ext cx="113947" cy="79498"/>
              </a:xfrm>
              <a:custGeom>
                <a:avLst/>
                <a:gdLst/>
                <a:ahLst/>
                <a:cxnLst/>
                <a:rect l="l" t="t" r="r" b="b"/>
                <a:pathLst>
                  <a:path w="8944" h="6240" extrusionOk="0">
                    <a:moveTo>
                      <a:pt x="7903" y="1"/>
                    </a:moveTo>
                    <a:lnTo>
                      <a:pt x="1" y="4160"/>
                    </a:lnTo>
                    <a:lnTo>
                      <a:pt x="1110" y="6239"/>
                    </a:lnTo>
                    <a:lnTo>
                      <a:pt x="8943" y="2080"/>
                    </a:lnTo>
                    <a:lnTo>
                      <a:pt x="79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671885" y="1819769"/>
                <a:ext cx="241984" cy="365370"/>
              </a:xfrm>
              <a:custGeom>
                <a:avLst/>
                <a:gdLst/>
                <a:ahLst/>
                <a:cxnLst/>
                <a:rect l="l" t="t" r="r" b="b"/>
                <a:pathLst>
                  <a:path w="18994" h="28679" extrusionOk="0">
                    <a:moveTo>
                      <a:pt x="5408" y="0"/>
                    </a:moveTo>
                    <a:lnTo>
                      <a:pt x="1" y="2843"/>
                    </a:lnTo>
                    <a:lnTo>
                      <a:pt x="12825" y="27035"/>
                    </a:lnTo>
                    <a:cubicBezTo>
                      <a:pt x="13364" y="28065"/>
                      <a:pt x="14460" y="28679"/>
                      <a:pt x="15571" y="28679"/>
                    </a:cubicBezTo>
                    <a:cubicBezTo>
                      <a:pt x="16029" y="28679"/>
                      <a:pt x="16489" y="28574"/>
                      <a:pt x="16914" y="28352"/>
                    </a:cubicBezTo>
                    <a:cubicBezTo>
                      <a:pt x="18370" y="27520"/>
                      <a:pt x="18994" y="25718"/>
                      <a:pt x="18231" y="24262"/>
                    </a:cubicBezTo>
                    <a:lnTo>
                      <a:pt x="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712513" y="1933690"/>
                <a:ext cx="196948" cy="251322"/>
              </a:xfrm>
              <a:custGeom>
                <a:avLst/>
                <a:gdLst/>
                <a:ahLst/>
                <a:cxnLst/>
                <a:rect l="l" t="t" r="r" b="b"/>
                <a:pathLst>
                  <a:path w="15459" h="19727" extrusionOk="0">
                    <a:moveTo>
                      <a:pt x="0" y="1"/>
                    </a:moveTo>
                    <a:lnTo>
                      <a:pt x="9705" y="18093"/>
                    </a:lnTo>
                    <a:cubicBezTo>
                      <a:pt x="10275" y="19138"/>
                      <a:pt x="11300" y="19727"/>
                      <a:pt x="12358" y="19727"/>
                    </a:cubicBezTo>
                    <a:cubicBezTo>
                      <a:pt x="12844" y="19727"/>
                      <a:pt x="13336" y="19602"/>
                      <a:pt x="13795" y="19340"/>
                    </a:cubicBezTo>
                    <a:cubicBezTo>
                      <a:pt x="14488" y="18925"/>
                      <a:pt x="15042" y="18370"/>
                      <a:pt x="15250" y="17538"/>
                    </a:cubicBezTo>
                    <a:cubicBezTo>
                      <a:pt x="15458" y="16776"/>
                      <a:pt x="15458" y="16013"/>
                      <a:pt x="15042" y="15251"/>
                    </a:cubicBezTo>
                    <a:lnTo>
                      <a:pt x="9150" y="4160"/>
                    </a:lnTo>
                    <a:cubicBezTo>
                      <a:pt x="8995" y="4227"/>
                      <a:pt x="8823" y="4259"/>
                      <a:pt x="8634" y="4259"/>
                    </a:cubicBezTo>
                    <a:cubicBezTo>
                      <a:pt x="6887" y="4259"/>
                      <a:pt x="3755" y="156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719571" y="1855097"/>
                <a:ext cx="38870" cy="21199"/>
              </a:xfrm>
              <a:custGeom>
                <a:avLst/>
                <a:gdLst/>
                <a:ahLst/>
                <a:cxnLst/>
                <a:rect l="l" t="t" r="r" b="b"/>
                <a:pathLst>
                  <a:path w="3051" h="1664" extrusionOk="0">
                    <a:moveTo>
                      <a:pt x="3051" y="0"/>
                    </a:moveTo>
                    <a:cubicBezTo>
                      <a:pt x="2496" y="70"/>
                      <a:pt x="2011" y="277"/>
                      <a:pt x="1387" y="485"/>
                    </a:cubicBezTo>
                    <a:cubicBezTo>
                      <a:pt x="833" y="693"/>
                      <a:pt x="348" y="971"/>
                      <a:pt x="1" y="1525"/>
                    </a:cubicBezTo>
                    <a:lnTo>
                      <a:pt x="1" y="1664"/>
                    </a:lnTo>
                    <a:cubicBezTo>
                      <a:pt x="348" y="1664"/>
                      <a:pt x="625" y="1525"/>
                      <a:pt x="833" y="1456"/>
                    </a:cubicBezTo>
                    <a:cubicBezTo>
                      <a:pt x="1665" y="1040"/>
                      <a:pt x="228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747841" y="1885125"/>
                <a:ext cx="26499" cy="14804"/>
              </a:xfrm>
              <a:custGeom>
                <a:avLst/>
                <a:gdLst/>
                <a:ahLst/>
                <a:cxnLst/>
                <a:rect l="l" t="t" r="r" b="b"/>
                <a:pathLst>
                  <a:path w="2080" h="1162" extrusionOk="0">
                    <a:moveTo>
                      <a:pt x="2080" y="0"/>
                    </a:moveTo>
                    <a:cubicBezTo>
                      <a:pt x="1664" y="0"/>
                      <a:pt x="1317" y="139"/>
                      <a:pt x="971" y="208"/>
                    </a:cubicBezTo>
                    <a:cubicBezTo>
                      <a:pt x="555" y="347"/>
                      <a:pt x="208" y="555"/>
                      <a:pt x="0" y="1040"/>
                    </a:cubicBezTo>
                    <a:lnTo>
                      <a:pt x="0" y="1109"/>
                    </a:lnTo>
                    <a:cubicBezTo>
                      <a:pt x="104" y="1144"/>
                      <a:pt x="225" y="1161"/>
                      <a:pt x="338" y="1161"/>
                    </a:cubicBezTo>
                    <a:cubicBezTo>
                      <a:pt x="451" y="1161"/>
                      <a:pt x="555" y="1144"/>
                      <a:pt x="624" y="1109"/>
                    </a:cubicBezTo>
                    <a:cubicBezTo>
                      <a:pt x="901" y="1040"/>
                      <a:pt x="971" y="832"/>
                      <a:pt x="1179" y="763"/>
                    </a:cubicBezTo>
                    <a:cubicBezTo>
                      <a:pt x="1525"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8751370" y="1914262"/>
                <a:ext cx="38870" cy="21212"/>
              </a:xfrm>
              <a:custGeom>
                <a:avLst/>
                <a:gdLst/>
                <a:ahLst/>
                <a:cxnLst/>
                <a:rect l="l" t="t" r="r" b="b"/>
                <a:pathLst>
                  <a:path w="3051" h="1665" extrusionOk="0">
                    <a:moveTo>
                      <a:pt x="3050" y="1"/>
                    </a:moveTo>
                    <a:lnTo>
                      <a:pt x="3050" y="1"/>
                    </a:lnTo>
                    <a:cubicBezTo>
                      <a:pt x="2427" y="139"/>
                      <a:pt x="1941" y="347"/>
                      <a:pt x="1387" y="555"/>
                    </a:cubicBezTo>
                    <a:cubicBezTo>
                      <a:pt x="902" y="694"/>
                      <a:pt x="347" y="971"/>
                      <a:pt x="0" y="1595"/>
                    </a:cubicBezTo>
                    <a:lnTo>
                      <a:pt x="0" y="1664"/>
                    </a:lnTo>
                    <a:cubicBezTo>
                      <a:pt x="347" y="1664"/>
                      <a:pt x="624" y="1595"/>
                      <a:pt x="902" y="1526"/>
                    </a:cubicBezTo>
                    <a:cubicBezTo>
                      <a:pt x="1664" y="1040"/>
                      <a:pt x="2357" y="555"/>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8780506" y="1944290"/>
                <a:ext cx="26512" cy="15466"/>
              </a:xfrm>
              <a:custGeom>
                <a:avLst/>
                <a:gdLst/>
                <a:ahLst/>
                <a:cxnLst/>
                <a:rect l="l" t="t" r="r" b="b"/>
                <a:pathLst>
                  <a:path w="2081" h="1214" extrusionOk="0">
                    <a:moveTo>
                      <a:pt x="2080" y="0"/>
                    </a:moveTo>
                    <a:cubicBezTo>
                      <a:pt x="1595" y="0"/>
                      <a:pt x="1179" y="208"/>
                      <a:pt x="902" y="278"/>
                    </a:cubicBezTo>
                    <a:cubicBezTo>
                      <a:pt x="486" y="347"/>
                      <a:pt x="140" y="624"/>
                      <a:pt x="1" y="1040"/>
                    </a:cubicBezTo>
                    <a:lnTo>
                      <a:pt x="1" y="1109"/>
                    </a:lnTo>
                    <a:cubicBezTo>
                      <a:pt x="70" y="1179"/>
                      <a:pt x="174" y="1213"/>
                      <a:pt x="278" y="1213"/>
                    </a:cubicBezTo>
                    <a:cubicBezTo>
                      <a:pt x="382" y="1213"/>
                      <a:pt x="486" y="1179"/>
                      <a:pt x="555" y="1109"/>
                    </a:cubicBezTo>
                    <a:cubicBezTo>
                      <a:pt x="833" y="1040"/>
                      <a:pt x="902" y="902"/>
                      <a:pt x="1110" y="763"/>
                    </a:cubicBezTo>
                    <a:cubicBezTo>
                      <a:pt x="1457" y="555"/>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8783156" y="1974318"/>
                <a:ext cx="38870" cy="21199"/>
              </a:xfrm>
              <a:custGeom>
                <a:avLst/>
                <a:gdLst/>
                <a:ahLst/>
                <a:cxnLst/>
                <a:rect l="l" t="t" r="r" b="b"/>
                <a:pathLst>
                  <a:path w="3051" h="1664" extrusionOk="0">
                    <a:moveTo>
                      <a:pt x="3051" y="0"/>
                    </a:moveTo>
                    <a:cubicBezTo>
                      <a:pt x="2427" y="70"/>
                      <a:pt x="1942" y="347"/>
                      <a:pt x="1387" y="485"/>
                    </a:cubicBezTo>
                    <a:cubicBezTo>
                      <a:pt x="902" y="693"/>
                      <a:pt x="347" y="971"/>
                      <a:pt x="1" y="1525"/>
                    </a:cubicBezTo>
                    <a:lnTo>
                      <a:pt x="1" y="1664"/>
                    </a:lnTo>
                    <a:cubicBezTo>
                      <a:pt x="347" y="1664"/>
                      <a:pt x="625" y="1525"/>
                      <a:pt x="902" y="1456"/>
                    </a:cubicBezTo>
                    <a:cubicBezTo>
                      <a:pt x="1665" y="1040"/>
                      <a:pt x="235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8811426" y="2004346"/>
                <a:ext cx="26499" cy="14804"/>
              </a:xfrm>
              <a:custGeom>
                <a:avLst/>
                <a:gdLst/>
                <a:ahLst/>
                <a:cxnLst/>
                <a:rect l="l" t="t" r="r" b="b"/>
                <a:pathLst>
                  <a:path w="2080" h="1162" extrusionOk="0">
                    <a:moveTo>
                      <a:pt x="2080" y="0"/>
                    </a:moveTo>
                    <a:lnTo>
                      <a:pt x="2080" y="0"/>
                    </a:lnTo>
                    <a:cubicBezTo>
                      <a:pt x="1733" y="69"/>
                      <a:pt x="1248" y="139"/>
                      <a:pt x="901" y="208"/>
                    </a:cubicBezTo>
                    <a:cubicBezTo>
                      <a:pt x="485" y="347"/>
                      <a:pt x="139" y="555"/>
                      <a:pt x="0" y="1040"/>
                    </a:cubicBezTo>
                    <a:lnTo>
                      <a:pt x="0" y="1109"/>
                    </a:lnTo>
                    <a:cubicBezTo>
                      <a:pt x="69" y="1144"/>
                      <a:pt x="173" y="1161"/>
                      <a:pt x="277" y="1161"/>
                    </a:cubicBezTo>
                    <a:cubicBezTo>
                      <a:pt x="381" y="1161"/>
                      <a:pt x="485" y="1144"/>
                      <a:pt x="555" y="1109"/>
                    </a:cubicBezTo>
                    <a:cubicBezTo>
                      <a:pt x="832" y="1040"/>
                      <a:pt x="901" y="832"/>
                      <a:pt x="1109" y="763"/>
                    </a:cubicBezTo>
                    <a:cubicBezTo>
                      <a:pt x="1456"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8815834" y="2033482"/>
                <a:ext cx="37991" cy="21212"/>
              </a:xfrm>
              <a:custGeom>
                <a:avLst/>
                <a:gdLst/>
                <a:ahLst/>
                <a:cxnLst/>
                <a:rect l="l" t="t" r="r" b="b"/>
                <a:pathLst>
                  <a:path w="2982" h="1665" extrusionOk="0">
                    <a:moveTo>
                      <a:pt x="2981" y="1"/>
                    </a:moveTo>
                    <a:lnTo>
                      <a:pt x="2981" y="1"/>
                    </a:lnTo>
                    <a:cubicBezTo>
                      <a:pt x="2427" y="209"/>
                      <a:pt x="1872" y="347"/>
                      <a:pt x="1387" y="555"/>
                    </a:cubicBezTo>
                    <a:cubicBezTo>
                      <a:pt x="832" y="694"/>
                      <a:pt x="347" y="971"/>
                      <a:pt x="1" y="1595"/>
                    </a:cubicBezTo>
                    <a:lnTo>
                      <a:pt x="1" y="1664"/>
                    </a:lnTo>
                    <a:cubicBezTo>
                      <a:pt x="347" y="1664"/>
                      <a:pt x="555" y="1595"/>
                      <a:pt x="832" y="1526"/>
                    </a:cubicBezTo>
                    <a:cubicBezTo>
                      <a:pt x="1595" y="1040"/>
                      <a:pt x="2288" y="555"/>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8843213" y="2063511"/>
                <a:ext cx="26512" cy="15466"/>
              </a:xfrm>
              <a:custGeom>
                <a:avLst/>
                <a:gdLst/>
                <a:ahLst/>
                <a:cxnLst/>
                <a:rect l="l" t="t" r="r" b="b"/>
                <a:pathLst>
                  <a:path w="2081" h="1214" extrusionOk="0">
                    <a:moveTo>
                      <a:pt x="2080" y="0"/>
                    </a:moveTo>
                    <a:lnTo>
                      <a:pt x="2080" y="0"/>
                    </a:lnTo>
                    <a:cubicBezTo>
                      <a:pt x="1664" y="70"/>
                      <a:pt x="1318" y="208"/>
                      <a:pt x="971" y="278"/>
                    </a:cubicBezTo>
                    <a:cubicBezTo>
                      <a:pt x="486" y="347"/>
                      <a:pt x="139" y="624"/>
                      <a:pt x="1" y="1040"/>
                    </a:cubicBezTo>
                    <a:lnTo>
                      <a:pt x="1" y="1109"/>
                    </a:lnTo>
                    <a:cubicBezTo>
                      <a:pt x="70" y="1179"/>
                      <a:pt x="174" y="1213"/>
                      <a:pt x="278" y="1213"/>
                    </a:cubicBezTo>
                    <a:cubicBezTo>
                      <a:pt x="382" y="1213"/>
                      <a:pt x="486" y="1179"/>
                      <a:pt x="555" y="1109"/>
                    </a:cubicBezTo>
                    <a:cubicBezTo>
                      <a:pt x="832" y="1040"/>
                      <a:pt x="971" y="902"/>
                      <a:pt x="1110" y="763"/>
                    </a:cubicBezTo>
                    <a:cubicBezTo>
                      <a:pt x="1456" y="486"/>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648928" y="1797691"/>
                <a:ext cx="99805" cy="52998"/>
              </a:xfrm>
              <a:custGeom>
                <a:avLst/>
                <a:gdLst/>
                <a:ahLst/>
                <a:cxnLst/>
                <a:rect l="l" t="t" r="r" b="b"/>
                <a:pathLst>
                  <a:path w="7834" h="4160" extrusionOk="0">
                    <a:moveTo>
                      <a:pt x="7833" y="1"/>
                    </a:moveTo>
                    <a:cubicBezTo>
                      <a:pt x="4991" y="1040"/>
                      <a:pt x="2427" y="2427"/>
                      <a:pt x="1" y="4160"/>
                    </a:cubicBezTo>
                    <a:cubicBezTo>
                      <a:pt x="2843" y="3189"/>
                      <a:pt x="5477" y="1803"/>
                      <a:pt x="7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 name="Google Shape;251;p5"/>
          <p:cNvGrpSpPr/>
          <p:nvPr/>
        </p:nvGrpSpPr>
        <p:grpSpPr>
          <a:xfrm rot="-1274364">
            <a:off x="8020601" y="209727"/>
            <a:ext cx="820308" cy="1042966"/>
            <a:chOff x="3661501" y="2847663"/>
            <a:chExt cx="465418" cy="591748"/>
          </a:xfrm>
        </p:grpSpPr>
        <p:sp>
          <p:nvSpPr>
            <p:cNvPr id="252" name="Google Shape;252;p5"/>
            <p:cNvSpPr/>
            <p:nvPr/>
          </p:nvSpPr>
          <p:spPr>
            <a:xfrm>
              <a:off x="3703008" y="2877730"/>
              <a:ext cx="99805" cy="43291"/>
            </a:xfrm>
            <a:custGeom>
              <a:avLst/>
              <a:gdLst/>
              <a:ahLst/>
              <a:cxnLst/>
              <a:rect l="l" t="t" r="r" b="b"/>
              <a:pathLst>
                <a:path w="7834" h="3398" extrusionOk="0">
                  <a:moveTo>
                    <a:pt x="209" y="1"/>
                  </a:moveTo>
                  <a:lnTo>
                    <a:pt x="1" y="625"/>
                  </a:lnTo>
                  <a:lnTo>
                    <a:pt x="7626" y="3397"/>
                  </a:lnTo>
                  <a:lnTo>
                    <a:pt x="7834" y="2843"/>
                  </a:ln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661501" y="2847663"/>
              <a:ext cx="57419" cy="57457"/>
            </a:xfrm>
            <a:custGeom>
              <a:avLst/>
              <a:gdLst/>
              <a:ahLst/>
              <a:cxnLst/>
              <a:rect l="l" t="t" r="r" b="b"/>
              <a:pathLst>
                <a:path w="4507" h="4510" extrusionOk="0">
                  <a:moveTo>
                    <a:pt x="2171" y="1"/>
                  </a:moveTo>
                  <a:cubicBezTo>
                    <a:pt x="976" y="1"/>
                    <a:pt x="1" y="1016"/>
                    <a:pt x="1" y="2291"/>
                  </a:cubicBezTo>
                  <a:cubicBezTo>
                    <a:pt x="1" y="3539"/>
                    <a:pt x="1041" y="4510"/>
                    <a:pt x="2288" y="4510"/>
                  </a:cubicBezTo>
                  <a:cubicBezTo>
                    <a:pt x="3605" y="4510"/>
                    <a:pt x="4506" y="3470"/>
                    <a:pt x="4506" y="2291"/>
                  </a:cubicBezTo>
                  <a:cubicBezTo>
                    <a:pt x="4506" y="974"/>
                    <a:pt x="3467" y="4"/>
                    <a:pt x="2288" y="4"/>
                  </a:cubicBezTo>
                  <a:cubicBezTo>
                    <a:pt x="2249" y="2"/>
                    <a:pt x="2210" y="1"/>
                    <a:pt x="2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98392" y="2915708"/>
              <a:ext cx="123642" cy="162511"/>
            </a:xfrm>
            <a:custGeom>
              <a:avLst/>
              <a:gdLst/>
              <a:ahLst/>
              <a:cxnLst/>
              <a:rect l="l" t="t" r="r" b="b"/>
              <a:pathLst>
                <a:path w="9705" h="12756" extrusionOk="0">
                  <a:moveTo>
                    <a:pt x="485" y="1"/>
                  </a:moveTo>
                  <a:lnTo>
                    <a:pt x="0" y="347"/>
                  </a:lnTo>
                  <a:lnTo>
                    <a:pt x="9219" y="12755"/>
                  </a:lnTo>
                  <a:lnTo>
                    <a:pt x="9705" y="12409"/>
                  </a:lnTo>
                  <a:lnTo>
                    <a:pt x="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60414" y="2876851"/>
              <a:ext cx="81256" cy="81256"/>
            </a:xfrm>
            <a:custGeom>
              <a:avLst/>
              <a:gdLst/>
              <a:ahLst/>
              <a:cxnLst/>
              <a:rect l="l" t="t" r="r" b="b"/>
              <a:pathLst>
                <a:path w="6378" h="6378" extrusionOk="0">
                  <a:moveTo>
                    <a:pt x="3189" y="0"/>
                  </a:moveTo>
                  <a:cubicBezTo>
                    <a:pt x="1456" y="0"/>
                    <a:pt x="0" y="1387"/>
                    <a:pt x="0" y="3189"/>
                  </a:cubicBezTo>
                  <a:cubicBezTo>
                    <a:pt x="0" y="4991"/>
                    <a:pt x="1456" y="6378"/>
                    <a:pt x="3189" y="6378"/>
                  </a:cubicBezTo>
                  <a:cubicBezTo>
                    <a:pt x="4991" y="6378"/>
                    <a:pt x="6378" y="4922"/>
                    <a:pt x="6378" y="3189"/>
                  </a:cubicBezTo>
                  <a:cubicBezTo>
                    <a:pt x="6378" y="1387"/>
                    <a:pt x="4922"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757764" y="3072907"/>
              <a:ext cx="163390" cy="128942"/>
            </a:xfrm>
            <a:custGeom>
              <a:avLst/>
              <a:gdLst/>
              <a:ahLst/>
              <a:cxnLst/>
              <a:rect l="l" t="t" r="r" b="b"/>
              <a:pathLst>
                <a:path w="12825" h="10121" extrusionOk="0">
                  <a:moveTo>
                    <a:pt x="12478" y="0"/>
                  </a:moveTo>
                  <a:lnTo>
                    <a:pt x="0" y="9705"/>
                  </a:lnTo>
                  <a:lnTo>
                    <a:pt x="416" y="10121"/>
                  </a:lnTo>
                  <a:lnTo>
                    <a:pt x="12824" y="416"/>
                  </a:lnTo>
                  <a:lnTo>
                    <a:pt x="12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915842" y="3073786"/>
              <a:ext cx="103334" cy="330297"/>
            </a:xfrm>
            <a:custGeom>
              <a:avLst/>
              <a:gdLst/>
              <a:ahLst/>
              <a:cxnLst/>
              <a:rect l="l" t="t" r="r" b="b"/>
              <a:pathLst>
                <a:path w="8111" h="25926" extrusionOk="0">
                  <a:moveTo>
                    <a:pt x="555" y="1"/>
                  </a:moveTo>
                  <a:lnTo>
                    <a:pt x="0" y="208"/>
                  </a:lnTo>
                  <a:lnTo>
                    <a:pt x="7487" y="25926"/>
                  </a:lnTo>
                  <a:lnTo>
                    <a:pt x="8111" y="25718"/>
                  </a:lnTo>
                  <a:lnTo>
                    <a:pt x="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4011214" y="3231864"/>
              <a:ext cx="90976" cy="172219"/>
            </a:xfrm>
            <a:custGeom>
              <a:avLst/>
              <a:gdLst/>
              <a:ahLst/>
              <a:cxnLst/>
              <a:rect l="l" t="t" r="r" b="b"/>
              <a:pathLst>
                <a:path w="7141" h="13518" extrusionOk="0">
                  <a:moveTo>
                    <a:pt x="6586" y="1"/>
                  </a:moveTo>
                  <a:lnTo>
                    <a:pt x="1" y="13310"/>
                  </a:lnTo>
                  <a:lnTo>
                    <a:pt x="555" y="13518"/>
                  </a:lnTo>
                  <a:lnTo>
                    <a:pt x="7141" y="278"/>
                  </a:lnTo>
                  <a:lnTo>
                    <a:pt x="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15842" y="2961636"/>
              <a:ext cx="87435" cy="115692"/>
            </a:xfrm>
            <a:custGeom>
              <a:avLst/>
              <a:gdLst/>
              <a:ahLst/>
              <a:cxnLst/>
              <a:rect l="l" t="t" r="r" b="b"/>
              <a:pathLst>
                <a:path w="6863" h="9081" extrusionOk="0">
                  <a:moveTo>
                    <a:pt x="6378" y="0"/>
                  </a:moveTo>
                  <a:lnTo>
                    <a:pt x="0" y="8734"/>
                  </a:lnTo>
                  <a:lnTo>
                    <a:pt x="486" y="9081"/>
                  </a:lnTo>
                  <a:lnTo>
                    <a:pt x="6863" y="347"/>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718907" y="3156800"/>
              <a:ext cx="82148" cy="81256"/>
            </a:xfrm>
            <a:custGeom>
              <a:avLst/>
              <a:gdLst/>
              <a:ahLst/>
              <a:cxnLst/>
              <a:rect l="l" t="t" r="r" b="b"/>
              <a:pathLst>
                <a:path w="6448" h="6378" extrusionOk="0">
                  <a:moveTo>
                    <a:pt x="3258" y="0"/>
                  </a:moveTo>
                  <a:cubicBezTo>
                    <a:pt x="1525" y="0"/>
                    <a:pt x="0" y="1456"/>
                    <a:pt x="0" y="3189"/>
                  </a:cubicBezTo>
                  <a:cubicBezTo>
                    <a:pt x="0" y="5061"/>
                    <a:pt x="1525" y="6378"/>
                    <a:pt x="3258" y="6378"/>
                  </a:cubicBezTo>
                  <a:cubicBezTo>
                    <a:pt x="5061" y="6378"/>
                    <a:pt x="6447" y="4922"/>
                    <a:pt x="6447" y="3189"/>
                  </a:cubicBezTo>
                  <a:cubicBezTo>
                    <a:pt x="6447" y="1387"/>
                    <a:pt x="4991" y="0"/>
                    <a:pt x="3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3973249" y="3357263"/>
              <a:ext cx="82135" cy="82148"/>
            </a:xfrm>
            <a:custGeom>
              <a:avLst/>
              <a:gdLst/>
              <a:ahLst/>
              <a:cxnLst/>
              <a:rect l="l" t="t" r="r" b="b"/>
              <a:pathLst>
                <a:path w="6447" h="6448" extrusionOk="0">
                  <a:moveTo>
                    <a:pt x="3189" y="1"/>
                  </a:moveTo>
                  <a:cubicBezTo>
                    <a:pt x="1456" y="1"/>
                    <a:pt x="0" y="1456"/>
                    <a:pt x="0" y="3259"/>
                  </a:cubicBezTo>
                  <a:cubicBezTo>
                    <a:pt x="0" y="4992"/>
                    <a:pt x="1456" y="6447"/>
                    <a:pt x="3189" y="6447"/>
                  </a:cubicBezTo>
                  <a:cubicBezTo>
                    <a:pt x="4991" y="6447"/>
                    <a:pt x="6447" y="4992"/>
                    <a:pt x="6447" y="3259"/>
                  </a:cubicBezTo>
                  <a:cubicBezTo>
                    <a:pt x="6447" y="1456"/>
                    <a:pt x="49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970599" y="2935098"/>
              <a:ext cx="57406" cy="57457"/>
            </a:xfrm>
            <a:custGeom>
              <a:avLst/>
              <a:gdLst/>
              <a:ahLst/>
              <a:cxnLst/>
              <a:rect l="l" t="t" r="r" b="b"/>
              <a:pathLst>
                <a:path w="4506" h="4510" extrusionOk="0">
                  <a:moveTo>
                    <a:pt x="2170" y="0"/>
                  </a:moveTo>
                  <a:cubicBezTo>
                    <a:pt x="975" y="0"/>
                    <a:pt x="0" y="1013"/>
                    <a:pt x="0" y="2222"/>
                  </a:cubicBezTo>
                  <a:cubicBezTo>
                    <a:pt x="0" y="3539"/>
                    <a:pt x="1040" y="4509"/>
                    <a:pt x="2288" y="4509"/>
                  </a:cubicBezTo>
                  <a:cubicBezTo>
                    <a:pt x="3605" y="4509"/>
                    <a:pt x="4506" y="3469"/>
                    <a:pt x="4506" y="2222"/>
                  </a:cubicBezTo>
                  <a:cubicBezTo>
                    <a:pt x="4506" y="974"/>
                    <a:pt x="3466" y="4"/>
                    <a:pt x="2288" y="4"/>
                  </a:cubicBezTo>
                  <a:cubicBezTo>
                    <a:pt x="2248" y="1"/>
                    <a:pt x="2209" y="0"/>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69499" y="3210626"/>
              <a:ext cx="57419" cy="57457"/>
            </a:xfrm>
            <a:custGeom>
              <a:avLst/>
              <a:gdLst/>
              <a:ahLst/>
              <a:cxnLst/>
              <a:rect l="l" t="t" r="r" b="b"/>
              <a:pathLst>
                <a:path w="4507" h="4510" extrusionOk="0">
                  <a:moveTo>
                    <a:pt x="2108" y="1"/>
                  </a:moveTo>
                  <a:cubicBezTo>
                    <a:pt x="976" y="1"/>
                    <a:pt x="1" y="1016"/>
                    <a:pt x="1" y="2291"/>
                  </a:cubicBezTo>
                  <a:cubicBezTo>
                    <a:pt x="1" y="3608"/>
                    <a:pt x="1041" y="4510"/>
                    <a:pt x="2219" y="4510"/>
                  </a:cubicBezTo>
                  <a:cubicBezTo>
                    <a:pt x="3536" y="4510"/>
                    <a:pt x="4506" y="3470"/>
                    <a:pt x="4506" y="2291"/>
                  </a:cubicBezTo>
                  <a:cubicBezTo>
                    <a:pt x="4506" y="974"/>
                    <a:pt x="3467" y="4"/>
                    <a:pt x="2219" y="4"/>
                  </a:cubicBezTo>
                  <a:cubicBezTo>
                    <a:pt x="2182" y="2"/>
                    <a:pt x="2145" y="1"/>
                    <a:pt x="2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3870806" y="3027858"/>
              <a:ext cx="94505" cy="94518"/>
            </a:xfrm>
            <a:custGeom>
              <a:avLst/>
              <a:gdLst/>
              <a:ahLst/>
              <a:cxnLst/>
              <a:rect l="l" t="t" r="r" b="b"/>
              <a:pathLst>
                <a:path w="7418" h="7419" extrusionOk="0">
                  <a:moveTo>
                    <a:pt x="3674" y="1"/>
                  </a:moveTo>
                  <a:cubicBezTo>
                    <a:pt x="1595" y="1"/>
                    <a:pt x="0" y="1665"/>
                    <a:pt x="0" y="3744"/>
                  </a:cubicBezTo>
                  <a:cubicBezTo>
                    <a:pt x="0" y="5824"/>
                    <a:pt x="1595" y="7418"/>
                    <a:pt x="3674" y="7418"/>
                  </a:cubicBezTo>
                  <a:cubicBezTo>
                    <a:pt x="5754" y="7418"/>
                    <a:pt x="7417" y="5824"/>
                    <a:pt x="7417" y="3744"/>
                  </a:cubicBezTo>
                  <a:cubicBezTo>
                    <a:pt x="7417" y="1665"/>
                    <a:pt x="5754" y="1"/>
                    <a:pt x="3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5"/>
          <p:cNvSpPr/>
          <p:nvPr/>
        </p:nvSpPr>
        <p:spPr>
          <a:xfrm rot="10800000">
            <a:off x="-687515" y="2528782"/>
            <a:ext cx="1029267" cy="1029267"/>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2700000">
            <a:off x="8572583" y="4746052"/>
            <a:ext cx="263729" cy="25210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 name="Google Shape;268;p5"/>
          <p:cNvSpPr txBox="1">
            <a:spLocks noGrp="1"/>
          </p:cNvSpPr>
          <p:nvPr>
            <p:ph type="subTitle" idx="1"/>
          </p:nvPr>
        </p:nvSpPr>
        <p:spPr>
          <a:xfrm>
            <a:off x="3759983" y="3568524"/>
            <a:ext cx="2505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9" name="Google Shape;269;p5"/>
          <p:cNvSpPr txBox="1">
            <a:spLocks noGrp="1"/>
          </p:cNvSpPr>
          <p:nvPr>
            <p:ph type="subTitle" idx="2"/>
          </p:nvPr>
        </p:nvSpPr>
        <p:spPr>
          <a:xfrm>
            <a:off x="2878673" y="1960524"/>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0" name="Google Shape;270;p5"/>
          <p:cNvSpPr txBox="1">
            <a:spLocks noGrp="1"/>
          </p:cNvSpPr>
          <p:nvPr>
            <p:ph type="subTitle" idx="3"/>
          </p:nvPr>
        </p:nvSpPr>
        <p:spPr>
          <a:xfrm>
            <a:off x="3759974" y="2995825"/>
            <a:ext cx="25056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1" name="Google Shape;271;p5"/>
          <p:cNvSpPr txBox="1">
            <a:spLocks noGrp="1"/>
          </p:cNvSpPr>
          <p:nvPr>
            <p:ph type="subTitle" idx="4"/>
          </p:nvPr>
        </p:nvSpPr>
        <p:spPr>
          <a:xfrm>
            <a:off x="2878448" y="1387825"/>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2"/>
        <p:cNvGrpSpPr/>
        <p:nvPr/>
      </p:nvGrpSpPr>
      <p:grpSpPr>
        <a:xfrm>
          <a:off x="0" y="0"/>
          <a:ext cx="0" cy="0"/>
          <a:chOff x="0" y="0"/>
          <a:chExt cx="0" cy="0"/>
        </a:xfrm>
      </p:grpSpPr>
      <p:grpSp>
        <p:nvGrpSpPr>
          <p:cNvPr id="273" name="Google Shape;273;p6"/>
          <p:cNvGrpSpPr/>
          <p:nvPr/>
        </p:nvGrpSpPr>
        <p:grpSpPr>
          <a:xfrm>
            <a:off x="-102382" y="-170100"/>
            <a:ext cx="9372696" cy="5483700"/>
            <a:chOff x="-102382" y="-170100"/>
            <a:chExt cx="9372696" cy="5483700"/>
          </a:xfrm>
        </p:grpSpPr>
        <p:grpSp>
          <p:nvGrpSpPr>
            <p:cNvPr id="274" name="Google Shape;274;p6"/>
            <p:cNvGrpSpPr/>
            <p:nvPr/>
          </p:nvGrpSpPr>
          <p:grpSpPr>
            <a:xfrm>
              <a:off x="-102382" y="449173"/>
              <a:ext cx="9372696" cy="4214993"/>
              <a:chOff x="-721775" y="1833025"/>
              <a:chExt cx="10611000" cy="1466850"/>
            </a:xfrm>
          </p:grpSpPr>
          <p:cxnSp>
            <p:nvCxnSpPr>
              <p:cNvPr id="275" name="Google Shape;275;p6"/>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76" name="Google Shape;276;p6"/>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77" name="Google Shape;277;p6"/>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78" name="Google Shape;278;p6"/>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79" name="Google Shape;279;p6"/>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80" name="Google Shape;280;p6"/>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81" name="Google Shape;281;p6"/>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282" name="Google Shape;282;p6"/>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283" name="Google Shape;283;p6"/>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4" name="Google Shape;284;p6"/>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5" name="Google Shape;285;p6"/>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6" name="Google Shape;286;p6"/>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7" name="Google Shape;287;p6"/>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8" name="Google Shape;288;p6"/>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89" name="Google Shape;289;p6"/>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0" name="Google Shape;290;p6"/>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1" name="Google Shape;291;p6"/>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2" name="Google Shape;292;p6"/>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3" name="Google Shape;293;p6"/>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4" name="Google Shape;294;p6"/>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5" name="Google Shape;295;p6"/>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6" name="Google Shape;296;p6"/>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7" name="Google Shape;297;p6"/>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8" name="Google Shape;298;p6"/>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299" name="Google Shape;299;p6"/>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grpSp>
        <p:nvGrpSpPr>
          <p:cNvPr id="300" name="Google Shape;300;p6"/>
          <p:cNvGrpSpPr/>
          <p:nvPr/>
        </p:nvGrpSpPr>
        <p:grpSpPr>
          <a:xfrm>
            <a:off x="8288932" y="88752"/>
            <a:ext cx="757385" cy="732388"/>
            <a:chOff x="8127332" y="539502"/>
            <a:chExt cx="757385" cy="732388"/>
          </a:xfrm>
        </p:grpSpPr>
        <p:sp>
          <p:nvSpPr>
            <p:cNvPr id="301" name="Google Shape;301;p6"/>
            <p:cNvSpPr/>
            <p:nvPr/>
          </p:nvSpPr>
          <p:spPr>
            <a:xfrm>
              <a:off x="8770783" y="539502"/>
              <a:ext cx="113934" cy="62719"/>
            </a:xfrm>
            <a:custGeom>
              <a:avLst/>
              <a:gdLst/>
              <a:ahLst/>
              <a:cxnLst/>
              <a:rect l="l" t="t" r="r" b="b"/>
              <a:pathLst>
                <a:path w="8943" h="4923" extrusionOk="0">
                  <a:moveTo>
                    <a:pt x="70" y="1"/>
                  </a:moveTo>
                  <a:lnTo>
                    <a:pt x="1" y="1942"/>
                  </a:lnTo>
                  <a:lnTo>
                    <a:pt x="3813" y="3467"/>
                  </a:lnTo>
                  <a:lnTo>
                    <a:pt x="7556" y="4923"/>
                  </a:lnTo>
                  <a:lnTo>
                    <a:pt x="8943" y="3536"/>
                  </a:lnTo>
                  <a:lnTo>
                    <a:pt x="4506" y="1734"/>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700139" y="568651"/>
              <a:ext cx="155441" cy="234034"/>
            </a:xfrm>
            <a:custGeom>
              <a:avLst/>
              <a:gdLst/>
              <a:ahLst/>
              <a:cxnLst/>
              <a:rect l="l" t="t" r="r" b="b"/>
              <a:pathLst>
                <a:path w="12201" h="18370" extrusionOk="0">
                  <a:moveTo>
                    <a:pt x="6516" y="0"/>
                  </a:moveTo>
                  <a:lnTo>
                    <a:pt x="0" y="16082"/>
                  </a:lnTo>
                  <a:lnTo>
                    <a:pt x="5684" y="18370"/>
                  </a:lnTo>
                  <a:lnTo>
                    <a:pt x="12200" y="2288"/>
                  </a:lnTo>
                  <a:lnTo>
                    <a:pt x="6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8430778" y="773535"/>
              <a:ext cx="362975" cy="395653"/>
            </a:xfrm>
            <a:custGeom>
              <a:avLst/>
              <a:gdLst/>
              <a:ahLst/>
              <a:cxnLst/>
              <a:rect l="l" t="t" r="r" b="b"/>
              <a:pathLst>
                <a:path w="28491" h="31056" extrusionOk="0">
                  <a:moveTo>
                    <a:pt x="21143" y="0"/>
                  </a:moveTo>
                  <a:lnTo>
                    <a:pt x="1" y="19479"/>
                  </a:lnTo>
                  <a:lnTo>
                    <a:pt x="14281" y="25302"/>
                  </a:lnTo>
                  <a:lnTo>
                    <a:pt x="28491" y="31055"/>
                  </a:lnTo>
                  <a:lnTo>
                    <a:pt x="26896" y="2357"/>
                  </a:lnTo>
                  <a:lnTo>
                    <a:pt x="23985" y="1248"/>
                  </a:lnTo>
                  <a:lnTo>
                    <a:pt x="2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8783141" y="568651"/>
              <a:ext cx="72440" cy="29149"/>
            </a:xfrm>
            <a:custGeom>
              <a:avLst/>
              <a:gdLst/>
              <a:ahLst/>
              <a:cxnLst/>
              <a:rect l="l" t="t" r="r" b="b"/>
              <a:pathLst>
                <a:path w="5686" h="2288" extrusionOk="0">
                  <a:moveTo>
                    <a:pt x="1" y="0"/>
                  </a:moveTo>
                  <a:lnTo>
                    <a:pt x="1" y="0"/>
                  </a:lnTo>
                  <a:cubicBezTo>
                    <a:pt x="1734" y="1179"/>
                    <a:pt x="3744" y="1941"/>
                    <a:pt x="5685" y="2288"/>
                  </a:cubicBezTo>
                  <a:cubicBezTo>
                    <a:pt x="3952" y="1179"/>
                    <a:pt x="2011" y="41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8430778" y="905114"/>
              <a:ext cx="363867" cy="264075"/>
            </a:xfrm>
            <a:custGeom>
              <a:avLst/>
              <a:gdLst/>
              <a:ahLst/>
              <a:cxnLst/>
              <a:rect l="l" t="t" r="r" b="b"/>
              <a:pathLst>
                <a:path w="28561" h="20728" extrusionOk="0">
                  <a:moveTo>
                    <a:pt x="9913" y="1"/>
                  </a:moveTo>
                  <a:lnTo>
                    <a:pt x="1" y="9151"/>
                  </a:lnTo>
                  <a:lnTo>
                    <a:pt x="28560" y="20727"/>
                  </a:lnTo>
                  <a:lnTo>
                    <a:pt x="28560" y="20727"/>
                  </a:lnTo>
                  <a:lnTo>
                    <a:pt x="27451" y="3813"/>
                  </a:lnTo>
                  <a:cubicBezTo>
                    <a:pt x="26329" y="3568"/>
                    <a:pt x="25294" y="3468"/>
                    <a:pt x="24337" y="3468"/>
                  </a:cubicBezTo>
                  <a:cubicBezTo>
                    <a:pt x="20206" y="3468"/>
                    <a:pt x="17529" y="5324"/>
                    <a:pt x="15612" y="5324"/>
                  </a:cubicBezTo>
                  <a:cubicBezTo>
                    <a:pt x="15338" y="5324"/>
                    <a:pt x="15080" y="5286"/>
                    <a:pt x="14835" y="5200"/>
                  </a:cubicBezTo>
                  <a:cubicBezTo>
                    <a:pt x="12548" y="4299"/>
                    <a:pt x="13449" y="2150"/>
                    <a:pt x="9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8622132" y="871188"/>
              <a:ext cx="76249" cy="64120"/>
            </a:xfrm>
            <a:custGeom>
              <a:avLst/>
              <a:gdLst/>
              <a:ahLst/>
              <a:cxnLst/>
              <a:rect l="l" t="t" r="r" b="b"/>
              <a:pathLst>
                <a:path w="5985" h="5033" extrusionOk="0">
                  <a:moveTo>
                    <a:pt x="3083" y="1"/>
                  </a:moveTo>
                  <a:cubicBezTo>
                    <a:pt x="2053" y="1"/>
                    <a:pt x="1115" y="760"/>
                    <a:pt x="786" y="1693"/>
                  </a:cubicBezTo>
                  <a:cubicBezTo>
                    <a:pt x="1124" y="949"/>
                    <a:pt x="1908" y="601"/>
                    <a:pt x="2695" y="601"/>
                  </a:cubicBezTo>
                  <a:cubicBezTo>
                    <a:pt x="3520" y="601"/>
                    <a:pt x="4348" y="984"/>
                    <a:pt x="4667" y="1693"/>
                  </a:cubicBezTo>
                  <a:cubicBezTo>
                    <a:pt x="5289" y="3106"/>
                    <a:pt x="4391" y="4656"/>
                    <a:pt x="3024" y="4656"/>
                  </a:cubicBezTo>
                  <a:cubicBezTo>
                    <a:pt x="2714" y="4656"/>
                    <a:pt x="2380" y="4576"/>
                    <a:pt x="2033" y="4397"/>
                  </a:cubicBezTo>
                  <a:cubicBezTo>
                    <a:pt x="1132" y="3981"/>
                    <a:pt x="300" y="2802"/>
                    <a:pt x="786" y="1693"/>
                  </a:cubicBezTo>
                  <a:lnTo>
                    <a:pt x="786" y="1693"/>
                  </a:lnTo>
                  <a:cubicBezTo>
                    <a:pt x="1" y="3431"/>
                    <a:pt x="1029" y="5032"/>
                    <a:pt x="2660" y="5032"/>
                  </a:cubicBezTo>
                  <a:cubicBezTo>
                    <a:pt x="3047" y="5032"/>
                    <a:pt x="3467" y="4943"/>
                    <a:pt x="3905" y="4743"/>
                  </a:cubicBezTo>
                  <a:cubicBezTo>
                    <a:pt x="5846" y="3842"/>
                    <a:pt x="5984" y="1000"/>
                    <a:pt x="3905" y="168"/>
                  </a:cubicBezTo>
                  <a:cubicBezTo>
                    <a:pt x="3631" y="53"/>
                    <a:pt x="3354" y="1"/>
                    <a:pt x="3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8673755" y="999569"/>
              <a:ext cx="65254" cy="55381"/>
            </a:xfrm>
            <a:custGeom>
              <a:avLst/>
              <a:gdLst/>
              <a:ahLst/>
              <a:cxnLst/>
              <a:rect l="l" t="t" r="r" b="b"/>
              <a:pathLst>
                <a:path w="5122" h="4347" extrusionOk="0">
                  <a:moveTo>
                    <a:pt x="2273" y="541"/>
                  </a:moveTo>
                  <a:cubicBezTo>
                    <a:pt x="2547" y="541"/>
                    <a:pt x="2816" y="595"/>
                    <a:pt x="3041" y="697"/>
                  </a:cubicBezTo>
                  <a:cubicBezTo>
                    <a:pt x="3873" y="1044"/>
                    <a:pt x="4359" y="2014"/>
                    <a:pt x="4081" y="2915"/>
                  </a:cubicBezTo>
                  <a:cubicBezTo>
                    <a:pt x="3885" y="3553"/>
                    <a:pt x="3272" y="3982"/>
                    <a:pt x="2611" y="3982"/>
                  </a:cubicBezTo>
                  <a:cubicBezTo>
                    <a:pt x="2338" y="3982"/>
                    <a:pt x="2057" y="3909"/>
                    <a:pt x="1794" y="3747"/>
                  </a:cubicBezTo>
                  <a:cubicBezTo>
                    <a:pt x="1031" y="3401"/>
                    <a:pt x="338" y="2430"/>
                    <a:pt x="685" y="1529"/>
                  </a:cubicBezTo>
                  <a:cubicBezTo>
                    <a:pt x="929" y="846"/>
                    <a:pt x="1619" y="541"/>
                    <a:pt x="2273" y="541"/>
                  </a:cubicBezTo>
                  <a:close/>
                  <a:moveTo>
                    <a:pt x="2614" y="1"/>
                  </a:moveTo>
                  <a:cubicBezTo>
                    <a:pt x="1700" y="1"/>
                    <a:pt x="892" y="698"/>
                    <a:pt x="615" y="1529"/>
                  </a:cubicBezTo>
                  <a:cubicBezTo>
                    <a:pt x="0" y="2983"/>
                    <a:pt x="874" y="4346"/>
                    <a:pt x="2180" y="4346"/>
                  </a:cubicBezTo>
                  <a:cubicBezTo>
                    <a:pt x="2494" y="4346"/>
                    <a:pt x="2832" y="4268"/>
                    <a:pt x="3180" y="4094"/>
                  </a:cubicBezTo>
                  <a:cubicBezTo>
                    <a:pt x="5052" y="3331"/>
                    <a:pt x="5121" y="905"/>
                    <a:pt x="3319" y="143"/>
                  </a:cubicBezTo>
                  <a:cubicBezTo>
                    <a:pt x="3082" y="45"/>
                    <a:pt x="2844"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8524073" y="988306"/>
              <a:ext cx="48909" cy="42564"/>
            </a:xfrm>
            <a:custGeom>
              <a:avLst/>
              <a:gdLst/>
              <a:ahLst/>
              <a:cxnLst/>
              <a:rect l="l" t="t" r="r" b="b"/>
              <a:pathLst>
                <a:path w="3839" h="3341" extrusionOk="0">
                  <a:moveTo>
                    <a:pt x="1594" y="528"/>
                  </a:moveTo>
                  <a:cubicBezTo>
                    <a:pt x="1821" y="528"/>
                    <a:pt x="2049" y="583"/>
                    <a:pt x="2244" y="680"/>
                  </a:cubicBezTo>
                  <a:cubicBezTo>
                    <a:pt x="2798" y="888"/>
                    <a:pt x="3145" y="1512"/>
                    <a:pt x="3006" y="2136"/>
                  </a:cubicBezTo>
                  <a:cubicBezTo>
                    <a:pt x="2959" y="2658"/>
                    <a:pt x="2521" y="2953"/>
                    <a:pt x="2049" y="2953"/>
                  </a:cubicBezTo>
                  <a:cubicBezTo>
                    <a:pt x="1832" y="2953"/>
                    <a:pt x="1609" y="2891"/>
                    <a:pt x="1412" y="2760"/>
                  </a:cubicBezTo>
                  <a:cubicBezTo>
                    <a:pt x="927" y="2482"/>
                    <a:pt x="303" y="1858"/>
                    <a:pt x="580" y="1165"/>
                  </a:cubicBezTo>
                  <a:cubicBezTo>
                    <a:pt x="760" y="715"/>
                    <a:pt x="1174" y="528"/>
                    <a:pt x="1594" y="528"/>
                  </a:cubicBezTo>
                  <a:close/>
                  <a:moveTo>
                    <a:pt x="1931" y="1"/>
                  </a:moveTo>
                  <a:cubicBezTo>
                    <a:pt x="1276" y="1"/>
                    <a:pt x="676" y="561"/>
                    <a:pt x="511" y="1165"/>
                  </a:cubicBezTo>
                  <a:cubicBezTo>
                    <a:pt x="1" y="2299"/>
                    <a:pt x="650" y="3341"/>
                    <a:pt x="1662" y="3341"/>
                  </a:cubicBezTo>
                  <a:cubicBezTo>
                    <a:pt x="1887" y="3341"/>
                    <a:pt x="2130" y="3289"/>
                    <a:pt x="2383" y="3175"/>
                  </a:cubicBezTo>
                  <a:cubicBezTo>
                    <a:pt x="3769" y="2552"/>
                    <a:pt x="3838" y="749"/>
                    <a:pt x="2452" y="125"/>
                  </a:cubicBezTo>
                  <a:cubicBezTo>
                    <a:pt x="2279" y="39"/>
                    <a:pt x="2103" y="1"/>
                    <a:pt x="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6"/>
            <p:cNvGrpSpPr/>
            <p:nvPr/>
          </p:nvGrpSpPr>
          <p:grpSpPr>
            <a:xfrm>
              <a:off x="8127332" y="871191"/>
              <a:ext cx="272012" cy="400698"/>
              <a:chOff x="8641857" y="1784441"/>
              <a:chExt cx="272012" cy="400698"/>
            </a:xfrm>
          </p:grpSpPr>
          <p:sp>
            <p:nvSpPr>
              <p:cNvPr id="310" name="Google Shape;310;p6"/>
              <p:cNvSpPr/>
              <p:nvPr/>
            </p:nvSpPr>
            <p:spPr>
              <a:xfrm>
                <a:off x="8641857" y="1784441"/>
                <a:ext cx="113947" cy="79498"/>
              </a:xfrm>
              <a:custGeom>
                <a:avLst/>
                <a:gdLst/>
                <a:ahLst/>
                <a:cxnLst/>
                <a:rect l="l" t="t" r="r" b="b"/>
                <a:pathLst>
                  <a:path w="8944" h="6240" extrusionOk="0">
                    <a:moveTo>
                      <a:pt x="7903" y="1"/>
                    </a:moveTo>
                    <a:lnTo>
                      <a:pt x="1" y="4160"/>
                    </a:lnTo>
                    <a:lnTo>
                      <a:pt x="1110" y="6239"/>
                    </a:lnTo>
                    <a:lnTo>
                      <a:pt x="8943" y="2080"/>
                    </a:lnTo>
                    <a:lnTo>
                      <a:pt x="79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8671885" y="1819769"/>
                <a:ext cx="241984" cy="365370"/>
              </a:xfrm>
              <a:custGeom>
                <a:avLst/>
                <a:gdLst/>
                <a:ahLst/>
                <a:cxnLst/>
                <a:rect l="l" t="t" r="r" b="b"/>
                <a:pathLst>
                  <a:path w="18994" h="28679" extrusionOk="0">
                    <a:moveTo>
                      <a:pt x="5408" y="0"/>
                    </a:moveTo>
                    <a:lnTo>
                      <a:pt x="1" y="2843"/>
                    </a:lnTo>
                    <a:lnTo>
                      <a:pt x="12825" y="27035"/>
                    </a:lnTo>
                    <a:cubicBezTo>
                      <a:pt x="13364" y="28065"/>
                      <a:pt x="14460" y="28679"/>
                      <a:pt x="15571" y="28679"/>
                    </a:cubicBezTo>
                    <a:cubicBezTo>
                      <a:pt x="16029" y="28679"/>
                      <a:pt x="16489" y="28574"/>
                      <a:pt x="16914" y="28352"/>
                    </a:cubicBezTo>
                    <a:cubicBezTo>
                      <a:pt x="18370" y="27520"/>
                      <a:pt x="18994" y="25718"/>
                      <a:pt x="18231" y="24262"/>
                    </a:cubicBezTo>
                    <a:lnTo>
                      <a:pt x="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8712513" y="1933690"/>
                <a:ext cx="196948" cy="251322"/>
              </a:xfrm>
              <a:custGeom>
                <a:avLst/>
                <a:gdLst/>
                <a:ahLst/>
                <a:cxnLst/>
                <a:rect l="l" t="t" r="r" b="b"/>
                <a:pathLst>
                  <a:path w="15459" h="19727" extrusionOk="0">
                    <a:moveTo>
                      <a:pt x="0" y="1"/>
                    </a:moveTo>
                    <a:lnTo>
                      <a:pt x="9705" y="18093"/>
                    </a:lnTo>
                    <a:cubicBezTo>
                      <a:pt x="10275" y="19138"/>
                      <a:pt x="11300" y="19727"/>
                      <a:pt x="12358" y="19727"/>
                    </a:cubicBezTo>
                    <a:cubicBezTo>
                      <a:pt x="12844" y="19727"/>
                      <a:pt x="13336" y="19602"/>
                      <a:pt x="13795" y="19340"/>
                    </a:cubicBezTo>
                    <a:cubicBezTo>
                      <a:pt x="14488" y="18925"/>
                      <a:pt x="15042" y="18370"/>
                      <a:pt x="15250" y="17538"/>
                    </a:cubicBezTo>
                    <a:cubicBezTo>
                      <a:pt x="15458" y="16776"/>
                      <a:pt x="15458" y="16013"/>
                      <a:pt x="15042" y="15251"/>
                    </a:cubicBezTo>
                    <a:lnTo>
                      <a:pt x="9150" y="4160"/>
                    </a:lnTo>
                    <a:cubicBezTo>
                      <a:pt x="8995" y="4227"/>
                      <a:pt x="8823" y="4259"/>
                      <a:pt x="8634" y="4259"/>
                    </a:cubicBezTo>
                    <a:cubicBezTo>
                      <a:pt x="6887" y="4259"/>
                      <a:pt x="3755" y="156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8719571" y="1855097"/>
                <a:ext cx="38870" cy="21199"/>
              </a:xfrm>
              <a:custGeom>
                <a:avLst/>
                <a:gdLst/>
                <a:ahLst/>
                <a:cxnLst/>
                <a:rect l="l" t="t" r="r" b="b"/>
                <a:pathLst>
                  <a:path w="3051" h="1664" extrusionOk="0">
                    <a:moveTo>
                      <a:pt x="3051" y="0"/>
                    </a:moveTo>
                    <a:cubicBezTo>
                      <a:pt x="2496" y="70"/>
                      <a:pt x="2011" y="277"/>
                      <a:pt x="1387" y="485"/>
                    </a:cubicBezTo>
                    <a:cubicBezTo>
                      <a:pt x="833" y="693"/>
                      <a:pt x="348" y="971"/>
                      <a:pt x="1" y="1525"/>
                    </a:cubicBezTo>
                    <a:lnTo>
                      <a:pt x="1" y="1664"/>
                    </a:lnTo>
                    <a:cubicBezTo>
                      <a:pt x="348" y="1664"/>
                      <a:pt x="625" y="1525"/>
                      <a:pt x="833" y="1456"/>
                    </a:cubicBezTo>
                    <a:cubicBezTo>
                      <a:pt x="1665" y="1040"/>
                      <a:pt x="228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8747841" y="1885125"/>
                <a:ext cx="26499" cy="14804"/>
              </a:xfrm>
              <a:custGeom>
                <a:avLst/>
                <a:gdLst/>
                <a:ahLst/>
                <a:cxnLst/>
                <a:rect l="l" t="t" r="r" b="b"/>
                <a:pathLst>
                  <a:path w="2080" h="1162" extrusionOk="0">
                    <a:moveTo>
                      <a:pt x="2080" y="0"/>
                    </a:moveTo>
                    <a:cubicBezTo>
                      <a:pt x="1664" y="0"/>
                      <a:pt x="1317" y="139"/>
                      <a:pt x="971" y="208"/>
                    </a:cubicBezTo>
                    <a:cubicBezTo>
                      <a:pt x="555" y="347"/>
                      <a:pt x="208" y="555"/>
                      <a:pt x="0" y="1040"/>
                    </a:cubicBezTo>
                    <a:lnTo>
                      <a:pt x="0" y="1109"/>
                    </a:lnTo>
                    <a:cubicBezTo>
                      <a:pt x="104" y="1144"/>
                      <a:pt x="225" y="1161"/>
                      <a:pt x="338" y="1161"/>
                    </a:cubicBezTo>
                    <a:cubicBezTo>
                      <a:pt x="451" y="1161"/>
                      <a:pt x="555" y="1144"/>
                      <a:pt x="624" y="1109"/>
                    </a:cubicBezTo>
                    <a:cubicBezTo>
                      <a:pt x="901" y="1040"/>
                      <a:pt x="971" y="832"/>
                      <a:pt x="1179" y="763"/>
                    </a:cubicBezTo>
                    <a:cubicBezTo>
                      <a:pt x="1525"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8751370" y="1914262"/>
                <a:ext cx="38870" cy="21212"/>
              </a:xfrm>
              <a:custGeom>
                <a:avLst/>
                <a:gdLst/>
                <a:ahLst/>
                <a:cxnLst/>
                <a:rect l="l" t="t" r="r" b="b"/>
                <a:pathLst>
                  <a:path w="3051" h="1665" extrusionOk="0">
                    <a:moveTo>
                      <a:pt x="3050" y="1"/>
                    </a:moveTo>
                    <a:lnTo>
                      <a:pt x="3050" y="1"/>
                    </a:lnTo>
                    <a:cubicBezTo>
                      <a:pt x="2427" y="139"/>
                      <a:pt x="1941" y="347"/>
                      <a:pt x="1387" y="555"/>
                    </a:cubicBezTo>
                    <a:cubicBezTo>
                      <a:pt x="902" y="694"/>
                      <a:pt x="347" y="971"/>
                      <a:pt x="0" y="1595"/>
                    </a:cubicBezTo>
                    <a:lnTo>
                      <a:pt x="0" y="1664"/>
                    </a:lnTo>
                    <a:cubicBezTo>
                      <a:pt x="347" y="1664"/>
                      <a:pt x="624" y="1595"/>
                      <a:pt x="902" y="1526"/>
                    </a:cubicBezTo>
                    <a:cubicBezTo>
                      <a:pt x="1664" y="1040"/>
                      <a:pt x="2357" y="555"/>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8780506" y="1944290"/>
                <a:ext cx="26512" cy="15466"/>
              </a:xfrm>
              <a:custGeom>
                <a:avLst/>
                <a:gdLst/>
                <a:ahLst/>
                <a:cxnLst/>
                <a:rect l="l" t="t" r="r" b="b"/>
                <a:pathLst>
                  <a:path w="2081" h="1214" extrusionOk="0">
                    <a:moveTo>
                      <a:pt x="2080" y="0"/>
                    </a:moveTo>
                    <a:cubicBezTo>
                      <a:pt x="1595" y="0"/>
                      <a:pt x="1179" y="208"/>
                      <a:pt x="902" y="278"/>
                    </a:cubicBezTo>
                    <a:cubicBezTo>
                      <a:pt x="486" y="347"/>
                      <a:pt x="140" y="624"/>
                      <a:pt x="1" y="1040"/>
                    </a:cubicBezTo>
                    <a:lnTo>
                      <a:pt x="1" y="1109"/>
                    </a:lnTo>
                    <a:cubicBezTo>
                      <a:pt x="70" y="1179"/>
                      <a:pt x="174" y="1213"/>
                      <a:pt x="278" y="1213"/>
                    </a:cubicBezTo>
                    <a:cubicBezTo>
                      <a:pt x="382" y="1213"/>
                      <a:pt x="486" y="1179"/>
                      <a:pt x="555" y="1109"/>
                    </a:cubicBezTo>
                    <a:cubicBezTo>
                      <a:pt x="833" y="1040"/>
                      <a:pt x="902" y="902"/>
                      <a:pt x="1110" y="763"/>
                    </a:cubicBezTo>
                    <a:cubicBezTo>
                      <a:pt x="1457" y="555"/>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8783156" y="1974318"/>
                <a:ext cx="38870" cy="21199"/>
              </a:xfrm>
              <a:custGeom>
                <a:avLst/>
                <a:gdLst/>
                <a:ahLst/>
                <a:cxnLst/>
                <a:rect l="l" t="t" r="r" b="b"/>
                <a:pathLst>
                  <a:path w="3051" h="1664" extrusionOk="0">
                    <a:moveTo>
                      <a:pt x="3051" y="0"/>
                    </a:moveTo>
                    <a:cubicBezTo>
                      <a:pt x="2427" y="70"/>
                      <a:pt x="1942" y="347"/>
                      <a:pt x="1387" y="485"/>
                    </a:cubicBezTo>
                    <a:cubicBezTo>
                      <a:pt x="902" y="693"/>
                      <a:pt x="347" y="971"/>
                      <a:pt x="1" y="1525"/>
                    </a:cubicBezTo>
                    <a:lnTo>
                      <a:pt x="1" y="1664"/>
                    </a:lnTo>
                    <a:cubicBezTo>
                      <a:pt x="347" y="1664"/>
                      <a:pt x="625" y="1525"/>
                      <a:pt x="902" y="1456"/>
                    </a:cubicBezTo>
                    <a:cubicBezTo>
                      <a:pt x="1665" y="1040"/>
                      <a:pt x="235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8811426" y="2004346"/>
                <a:ext cx="26499" cy="14804"/>
              </a:xfrm>
              <a:custGeom>
                <a:avLst/>
                <a:gdLst/>
                <a:ahLst/>
                <a:cxnLst/>
                <a:rect l="l" t="t" r="r" b="b"/>
                <a:pathLst>
                  <a:path w="2080" h="1162" extrusionOk="0">
                    <a:moveTo>
                      <a:pt x="2080" y="0"/>
                    </a:moveTo>
                    <a:lnTo>
                      <a:pt x="2080" y="0"/>
                    </a:lnTo>
                    <a:cubicBezTo>
                      <a:pt x="1733" y="69"/>
                      <a:pt x="1248" y="139"/>
                      <a:pt x="901" y="208"/>
                    </a:cubicBezTo>
                    <a:cubicBezTo>
                      <a:pt x="485" y="347"/>
                      <a:pt x="139" y="555"/>
                      <a:pt x="0" y="1040"/>
                    </a:cubicBezTo>
                    <a:lnTo>
                      <a:pt x="0" y="1109"/>
                    </a:lnTo>
                    <a:cubicBezTo>
                      <a:pt x="69" y="1144"/>
                      <a:pt x="173" y="1161"/>
                      <a:pt x="277" y="1161"/>
                    </a:cubicBezTo>
                    <a:cubicBezTo>
                      <a:pt x="381" y="1161"/>
                      <a:pt x="485" y="1144"/>
                      <a:pt x="555" y="1109"/>
                    </a:cubicBezTo>
                    <a:cubicBezTo>
                      <a:pt x="832" y="1040"/>
                      <a:pt x="901" y="832"/>
                      <a:pt x="1109" y="763"/>
                    </a:cubicBezTo>
                    <a:cubicBezTo>
                      <a:pt x="1456"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8815834" y="2033482"/>
                <a:ext cx="37991" cy="21212"/>
              </a:xfrm>
              <a:custGeom>
                <a:avLst/>
                <a:gdLst/>
                <a:ahLst/>
                <a:cxnLst/>
                <a:rect l="l" t="t" r="r" b="b"/>
                <a:pathLst>
                  <a:path w="2982" h="1665" extrusionOk="0">
                    <a:moveTo>
                      <a:pt x="2981" y="1"/>
                    </a:moveTo>
                    <a:lnTo>
                      <a:pt x="2981" y="1"/>
                    </a:lnTo>
                    <a:cubicBezTo>
                      <a:pt x="2427" y="209"/>
                      <a:pt x="1872" y="347"/>
                      <a:pt x="1387" y="555"/>
                    </a:cubicBezTo>
                    <a:cubicBezTo>
                      <a:pt x="832" y="694"/>
                      <a:pt x="347" y="971"/>
                      <a:pt x="1" y="1595"/>
                    </a:cubicBezTo>
                    <a:lnTo>
                      <a:pt x="1" y="1664"/>
                    </a:lnTo>
                    <a:cubicBezTo>
                      <a:pt x="347" y="1664"/>
                      <a:pt x="555" y="1595"/>
                      <a:pt x="832" y="1526"/>
                    </a:cubicBezTo>
                    <a:cubicBezTo>
                      <a:pt x="1595" y="1040"/>
                      <a:pt x="2288" y="555"/>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8843213" y="2063511"/>
                <a:ext cx="26512" cy="15466"/>
              </a:xfrm>
              <a:custGeom>
                <a:avLst/>
                <a:gdLst/>
                <a:ahLst/>
                <a:cxnLst/>
                <a:rect l="l" t="t" r="r" b="b"/>
                <a:pathLst>
                  <a:path w="2081" h="1214" extrusionOk="0">
                    <a:moveTo>
                      <a:pt x="2080" y="0"/>
                    </a:moveTo>
                    <a:lnTo>
                      <a:pt x="2080" y="0"/>
                    </a:lnTo>
                    <a:cubicBezTo>
                      <a:pt x="1664" y="70"/>
                      <a:pt x="1318" y="208"/>
                      <a:pt x="971" y="278"/>
                    </a:cubicBezTo>
                    <a:cubicBezTo>
                      <a:pt x="486" y="347"/>
                      <a:pt x="139" y="624"/>
                      <a:pt x="1" y="1040"/>
                    </a:cubicBezTo>
                    <a:lnTo>
                      <a:pt x="1" y="1109"/>
                    </a:lnTo>
                    <a:cubicBezTo>
                      <a:pt x="70" y="1179"/>
                      <a:pt x="174" y="1213"/>
                      <a:pt x="278" y="1213"/>
                    </a:cubicBezTo>
                    <a:cubicBezTo>
                      <a:pt x="382" y="1213"/>
                      <a:pt x="486" y="1179"/>
                      <a:pt x="555" y="1109"/>
                    </a:cubicBezTo>
                    <a:cubicBezTo>
                      <a:pt x="832" y="1040"/>
                      <a:pt x="971" y="902"/>
                      <a:pt x="1110" y="763"/>
                    </a:cubicBezTo>
                    <a:cubicBezTo>
                      <a:pt x="1456" y="486"/>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8648928" y="1797691"/>
                <a:ext cx="99805" cy="52998"/>
              </a:xfrm>
              <a:custGeom>
                <a:avLst/>
                <a:gdLst/>
                <a:ahLst/>
                <a:cxnLst/>
                <a:rect l="l" t="t" r="r" b="b"/>
                <a:pathLst>
                  <a:path w="7834" h="4160" extrusionOk="0">
                    <a:moveTo>
                      <a:pt x="7833" y="1"/>
                    </a:moveTo>
                    <a:cubicBezTo>
                      <a:pt x="4991" y="1040"/>
                      <a:pt x="2427" y="2427"/>
                      <a:pt x="1" y="4160"/>
                    </a:cubicBezTo>
                    <a:cubicBezTo>
                      <a:pt x="2843" y="3189"/>
                      <a:pt x="5477" y="1803"/>
                      <a:pt x="7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6"/>
          <p:cNvGrpSpPr/>
          <p:nvPr/>
        </p:nvGrpSpPr>
        <p:grpSpPr>
          <a:xfrm rot="-1539343">
            <a:off x="-227012" y="4290083"/>
            <a:ext cx="737054" cy="729834"/>
            <a:chOff x="3398331" y="1368868"/>
            <a:chExt cx="448639" cy="444244"/>
          </a:xfrm>
        </p:grpSpPr>
        <p:sp>
          <p:nvSpPr>
            <p:cNvPr id="323" name="Google Shape;323;p6"/>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6"/>
          <p:cNvSpPr/>
          <p:nvPr/>
        </p:nvSpPr>
        <p:spPr>
          <a:xfrm>
            <a:off x="8681882" y="3615086"/>
            <a:ext cx="934089" cy="934089"/>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5381264" y="-194734"/>
            <a:ext cx="409353" cy="409353"/>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2"/>
        <p:cNvGrpSpPr/>
        <p:nvPr/>
      </p:nvGrpSpPr>
      <p:grpSpPr>
        <a:xfrm>
          <a:off x="0" y="0"/>
          <a:ext cx="0" cy="0"/>
          <a:chOff x="0" y="0"/>
          <a:chExt cx="0" cy="0"/>
        </a:xfrm>
      </p:grpSpPr>
      <p:grpSp>
        <p:nvGrpSpPr>
          <p:cNvPr id="333" name="Google Shape;333;p7"/>
          <p:cNvGrpSpPr/>
          <p:nvPr/>
        </p:nvGrpSpPr>
        <p:grpSpPr>
          <a:xfrm>
            <a:off x="-102382" y="-170100"/>
            <a:ext cx="9372696" cy="5483700"/>
            <a:chOff x="-102382" y="-170100"/>
            <a:chExt cx="9372696" cy="5483700"/>
          </a:xfrm>
        </p:grpSpPr>
        <p:grpSp>
          <p:nvGrpSpPr>
            <p:cNvPr id="334" name="Google Shape;334;p7"/>
            <p:cNvGrpSpPr/>
            <p:nvPr/>
          </p:nvGrpSpPr>
          <p:grpSpPr>
            <a:xfrm>
              <a:off x="-102382" y="449173"/>
              <a:ext cx="9372696" cy="4214993"/>
              <a:chOff x="-721775" y="1833025"/>
              <a:chExt cx="10611000" cy="1466850"/>
            </a:xfrm>
          </p:grpSpPr>
          <p:cxnSp>
            <p:nvCxnSpPr>
              <p:cNvPr id="335" name="Google Shape;335;p7"/>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36" name="Google Shape;336;p7"/>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37" name="Google Shape;337;p7"/>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38" name="Google Shape;338;p7"/>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39" name="Google Shape;339;p7"/>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7"/>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41" name="Google Shape;341;p7"/>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42" name="Google Shape;342;p7"/>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343" name="Google Shape;343;p7"/>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4" name="Google Shape;344;p7"/>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5" name="Google Shape;345;p7"/>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6" name="Google Shape;346;p7"/>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7" name="Google Shape;347;p7"/>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8" name="Google Shape;348;p7"/>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49" name="Google Shape;349;p7"/>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0" name="Google Shape;350;p7"/>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1" name="Google Shape;351;p7"/>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2" name="Google Shape;352;p7"/>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3" name="Google Shape;353;p7"/>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4" name="Google Shape;354;p7"/>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5" name="Google Shape;355;p7"/>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6" name="Google Shape;356;p7"/>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7" name="Google Shape;357;p7"/>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8" name="Google Shape;358;p7"/>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59" name="Google Shape;359;p7"/>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360" name="Google Shape;360;p7"/>
          <p:cNvSpPr txBox="1">
            <a:spLocks noGrp="1"/>
          </p:cNvSpPr>
          <p:nvPr>
            <p:ph type="title"/>
          </p:nvPr>
        </p:nvSpPr>
        <p:spPr>
          <a:xfrm>
            <a:off x="720000" y="1084775"/>
            <a:ext cx="3452100" cy="1068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1" name="Google Shape;361;p7"/>
          <p:cNvSpPr txBox="1">
            <a:spLocks noGrp="1"/>
          </p:cNvSpPr>
          <p:nvPr>
            <p:ph type="subTitle" idx="1"/>
          </p:nvPr>
        </p:nvSpPr>
        <p:spPr>
          <a:xfrm>
            <a:off x="720000" y="2263838"/>
            <a:ext cx="3880800" cy="1794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atin typeface="Montserrat Medium"/>
                <a:ea typeface="Montserrat Medium"/>
                <a:cs typeface="Montserrat Medium"/>
                <a:sym typeface="Montserrat Medium"/>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362" name="Google Shape;362;p7"/>
          <p:cNvGrpSpPr/>
          <p:nvPr/>
        </p:nvGrpSpPr>
        <p:grpSpPr>
          <a:xfrm>
            <a:off x="8117958" y="202953"/>
            <a:ext cx="785884" cy="673202"/>
            <a:chOff x="8363694" y="868678"/>
            <a:chExt cx="414190" cy="354784"/>
          </a:xfrm>
        </p:grpSpPr>
        <p:sp>
          <p:nvSpPr>
            <p:cNvPr id="363" name="Google Shape;363;p7"/>
            <p:cNvSpPr/>
            <p:nvPr/>
          </p:nvSpPr>
          <p:spPr>
            <a:xfrm>
              <a:off x="8525301" y="996562"/>
              <a:ext cx="83906" cy="81523"/>
            </a:xfrm>
            <a:custGeom>
              <a:avLst/>
              <a:gdLst/>
              <a:ahLst/>
              <a:cxnLst/>
              <a:rect l="l" t="t" r="r" b="b"/>
              <a:pathLst>
                <a:path w="6586" h="6399" extrusionOk="0">
                  <a:moveTo>
                    <a:pt x="3355" y="0"/>
                  </a:moveTo>
                  <a:cubicBezTo>
                    <a:pt x="1727" y="0"/>
                    <a:pt x="337" y="1273"/>
                    <a:pt x="139" y="2922"/>
                  </a:cubicBezTo>
                  <a:cubicBezTo>
                    <a:pt x="0" y="4655"/>
                    <a:pt x="1248" y="6180"/>
                    <a:pt x="2981" y="6388"/>
                  </a:cubicBezTo>
                  <a:cubicBezTo>
                    <a:pt x="3069" y="6395"/>
                    <a:pt x="3157" y="6398"/>
                    <a:pt x="3244" y="6398"/>
                  </a:cubicBezTo>
                  <a:cubicBezTo>
                    <a:pt x="4872" y="6398"/>
                    <a:pt x="6315" y="5187"/>
                    <a:pt x="6447" y="3476"/>
                  </a:cubicBezTo>
                  <a:cubicBezTo>
                    <a:pt x="6586" y="1743"/>
                    <a:pt x="5269" y="218"/>
                    <a:pt x="3605" y="10"/>
                  </a:cubicBezTo>
                  <a:cubicBezTo>
                    <a:pt x="3521" y="4"/>
                    <a:pt x="3438" y="0"/>
                    <a:pt x="3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8371644" y="980306"/>
              <a:ext cx="406240" cy="114443"/>
            </a:xfrm>
            <a:custGeom>
              <a:avLst/>
              <a:gdLst/>
              <a:ahLst/>
              <a:cxnLst/>
              <a:rect l="l" t="t" r="r" b="b"/>
              <a:pathLst>
                <a:path w="31887" h="8983" extrusionOk="0">
                  <a:moveTo>
                    <a:pt x="11853" y="177"/>
                  </a:moveTo>
                  <a:cubicBezTo>
                    <a:pt x="15666" y="316"/>
                    <a:pt x="19479" y="870"/>
                    <a:pt x="23152" y="1910"/>
                  </a:cubicBezTo>
                  <a:cubicBezTo>
                    <a:pt x="25301" y="2465"/>
                    <a:pt x="31886" y="5030"/>
                    <a:pt x="27519" y="7386"/>
                  </a:cubicBezTo>
                  <a:cubicBezTo>
                    <a:pt x="25045" y="8529"/>
                    <a:pt x="21851" y="8887"/>
                    <a:pt x="18835" y="8887"/>
                  </a:cubicBezTo>
                  <a:cubicBezTo>
                    <a:pt x="17459" y="8887"/>
                    <a:pt x="16120" y="8812"/>
                    <a:pt x="14904" y="8703"/>
                  </a:cubicBezTo>
                  <a:cubicBezTo>
                    <a:pt x="11091" y="8357"/>
                    <a:pt x="7278" y="7456"/>
                    <a:pt x="3882" y="5723"/>
                  </a:cubicBezTo>
                  <a:cubicBezTo>
                    <a:pt x="624" y="3990"/>
                    <a:pt x="832" y="2188"/>
                    <a:pt x="4298" y="1078"/>
                  </a:cubicBezTo>
                  <a:cubicBezTo>
                    <a:pt x="6724" y="385"/>
                    <a:pt x="9358" y="177"/>
                    <a:pt x="11853" y="177"/>
                  </a:cubicBezTo>
                  <a:close/>
                  <a:moveTo>
                    <a:pt x="11416" y="1"/>
                  </a:moveTo>
                  <a:cubicBezTo>
                    <a:pt x="9000" y="1"/>
                    <a:pt x="6587" y="215"/>
                    <a:pt x="4228" y="870"/>
                  </a:cubicBezTo>
                  <a:cubicBezTo>
                    <a:pt x="2218" y="1425"/>
                    <a:pt x="0" y="2950"/>
                    <a:pt x="2149" y="4960"/>
                  </a:cubicBezTo>
                  <a:cubicBezTo>
                    <a:pt x="5199" y="7594"/>
                    <a:pt x="11022" y="8357"/>
                    <a:pt x="14904" y="8773"/>
                  </a:cubicBezTo>
                  <a:cubicBezTo>
                    <a:pt x="16512" y="8890"/>
                    <a:pt x="18132" y="8982"/>
                    <a:pt x="19744" y="8982"/>
                  </a:cubicBezTo>
                  <a:cubicBezTo>
                    <a:pt x="21954" y="8982"/>
                    <a:pt x="24147" y="8809"/>
                    <a:pt x="26272" y="8288"/>
                  </a:cubicBezTo>
                  <a:cubicBezTo>
                    <a:pt x="30084" y="7109"/>
                    <a:pt x="30223" y="4822"/>
                    <a:pt x="26757" y="2950"/>
                  </a:cubicBezTo>
                  <a:cubicBezTo>
                    <a:pt x="23360" y="1217"/>
                    <a:pt x="19479" y="524"/>
                    <a:pt x="15666" y="177"/>
                  </a:cubicBezTo>
                  <a:cubicBezTo>
                    <a:pt x="14255" y="75"/>
                    <a:pt x="12835" y="1"/>
                    <a:pt x="1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8363694" y="995747"/>
              <a:ext cx="52998" cy="51342"/>
            </a:xfrm>
            <a:custGeom>
              <a:avLst/>
              <a:gdLst/>
              <a:ahLst/>
              <a:cxnLst/>
              <a:rect l="l" t="t" r="r" b="b"/>
              <a:pathLst>
                <a:path w="4160" h="4030" extrusionOk="0">
                  <a:moveTo>
                    <a:pt x="2140" y="1"/>
                  </a:moveTo>
                  <a:cubicBezTo>
                    <a:pt x="1035" y="1"/>
                    <a:pt x="202" y="748"/>
                    <a:pt x="70" y="1877"/>
                  </a:cubicBezTo>
                  <a:cubicBezTo>
                    <a:pt x="0" y="2986"/>
                    <a:pt x="763" y="3956"/>
                    <a:pt x="1941" y="4026"/>
                  </a:cubicBezTo>
                  <a:cubicBezTo>
                    <a:pt x="1988" y="4028"/>
                    <a:pt x="2034" y="4030"/>
                    <a:pt x="2081" y="4030"/>
                  </a:cubicBezTo>
                  <a:cubicBezTo>
                    <a:pt x="3130" y="4030"/>
                    <a:pt x="4024" y="3286"/>
                    <a:pt x="4090" y="2223"/>
                  </a:cubicBezTo>
                  <a:cubicBezTo>
                    <a:pt x="4159" y="1045"/>
                    <a:pt x="3397" y="74"/>
                    <a:pt x="2288" y="5"/>
                  </a:cubicBezTo>
                  <a:cubicBezTo>
                    <a:pt x="2238" y="2"/>
                    <a:pt x="2189" y="1"/>
                    <a:pt x="2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8468786" y="872806"/>
              <a:ext cx="195177" cy="329023"/>
            </a:xfrm>
            <a:custGeom>
              <a:avLst/>
              <a:gdLst/>
              <a:ahLst/>
              <a:cxnLst/>
              <a:rect l="l" t="t" r="r" b="b"/>
              <a:pathLst>
                <a:path w="15320" h="25826" extrusionOk="0">
                  <a:moveTo>
                    <a:pt x="2538" y="364"/>
                  </a:moveTo>
                  <a:cubicBezTo>
                    <a:pt x="2950" y="364"/>
                    <a:pt x="3460" y="533"/>
                    <a:pt x="4090" y="921"/>
                  </a:cubicBezTo>
                  <a:cubicBezTo>
                    <a:pt x="7279" y="3278"/>
                    <a:pt x="9843" y="7714"/>
                    <a:pt x="11507" y="11249"/>
                  </a:cubicBezTo>
                  <a:cubicBezTo>
                    <a:pt x="13101" y="14715"/>
                    <a:pt x="14280" y="18320"/>
                    <a:pt x="14488" y="22063"/>
                  </a:cubicBezTo>
                  <a:cubicBezTo>
                    <a:pt x="14530" y="24344"/>
                    <a:pt x="13903" y="25493"/>
                    <a:pt x="12795" y="25493"/>
                  </a:cubicBezTo>
                  <a:cubicBezTo>
                    <a:pt x="12084" y="25493"/>
                    <a:pt x="11176" y="25021"/>
                    <a:pt x="10121" y="24073"/>
                  </a:cubicBezTo>
                  <a:cubicBezTo>
                    <a:pt x="8318" y="22340"/>
                    <a:pt x="6863" y="20191"/>
                    <a:pt x="5615" y="17973"/>
                  </a:cubicBezTo>
                  <a:cubicBezTo>
                    <a:pt x="3813" y="14715"/>
                    <a:pt x="2357" y="11180"/>
                    <a:pt x="1456" y="7437"/>
                  </a:cubicBezTo>
                  <a:cubicBezTo>
                    <a:pt x="1044" y="5672"/>
                    <a:pt x="233" y="364"/>
                    <a:pt x="2538" y="364"/>
                  </a:cubicBezTo>
                  <a:close/>
                  <a:moveTo>
                    <a:pt x="2430" y="1"/>
                  </a:moveTo>
                  <a:cubicBezTo>
                    <a:pt x="1662" y="1"/>
                    <a:pt x="1004" y="487"/>
                    <a:pt x="693" y="1822"/>
                  </a:cubicBezTo>
                  <a:cubicBezTo>
                    <a:pt x="0" y="5635"/>
                    <a:pt x="2080" y="11180"/>
                    <a:pt x="3674" y="14715"/>
                  </a:cubicBezTo>
                  <a:cubicBezTo>
                    <a:pt x="5407" y="18112"/>
                    <a:pt x="7348" y="21578"/>
                    <a:pt x="10051" y="24212"/>
                  </a:cubicBezTo>
                  <a:cubicBezTo>
                    <a:pt x="10856" y="25093"/>
                    <a:pt x="11956" y="25826"/>
                    <a:pt x="12897" y="25826"/>
                  </a:cubicBezTo>
                  <a:cubicBezTo>
                    <a:pt x="13659" y="25826"/>
                    <a:pt x="14316" y="25345"/>
                    <a:pt x="14626" y="24073"/>
                  </a:cubicBezTo>
                  <a:cubicBezTo>
                    <a:pt x="15319" y="20191"/>
                    <a:pt x="13101" y="14715"/>
                    <a:pt x="11507" y="11180"/>
                  </a:cubicBezTo>
                  <a:cubicBezTo>
                    <a:pt x="9843" y="7783"/>
                    <a:pt x="8110" y="4248"/>
                    <a:pt x="5338" y="1545"/>
                  </a:cubicBezTo>
                  <a:cubicBezTo>
                    <a:pt x="4495" y="741"/>
                    <a:pt x="3379" y="1"/>
                    <a:pt x="2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610965" y="1173915"/>
              <a:ext cx="57406" cy="49546"/>
            </a:xfrm>
            <a:custGeom>
              <a:avLst/>
              <a:gdLst/>
              <a:ahLst/>
              <a:cxnLst/>
              <a:rect l="l" t="t" r="r" b="b"/>
              <a:pathLst>
                <a:path w="4506" h="3889" extrusionOk="0">
                  <a:moveTo>
                    <a:pt x="2284" y="0"/>
                  </a:moveTo>
                  <a:cubicBezTo>
                    <a:pt x="2009" y="0"/>
                    <a:pt x="1728" y="52"/>
                    <a:pt x="1456" y="161"/>
                  </a:cubicBezTo>
                  <a:cubicBezTo>
                    <a:pt x="416" y="577"/>
                    <a:pt x="0" y="1825"/>
                    <a:pt x="555" y="2795"/>
                  </a:cubicBezTo>
                  <a:cubicBezTo>
                    <a:pt x="858" y="3452"/>
                    <a:pt x="1530" y="3888"/>
                    <a:pt x="2274" y="3888"/>
                  </a:cubicBezTo>
                  <a:cubicBezTo>
                    <a:pt x="2551" y="3888"/>
                    <a:pt x="2838" y="3828"/>
                    <a:pt x="3120" y="3696"/>
                  </a:cubicBezTo>
                  <a:cubicBezTo>
                    <a:pt x="4090" y="3280"/>
                    <a:pt x="4506" y="2171"/>
                    <a:pt x="4090" y="1132"/>
                  </a:cubicBezTo>
                  <a:cubicBezTo>
                    <a:pt x="3783" y="415"/>
                    <a:pt x="3060"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446237" y="887864"/>
              <a:ext cx="237028" cy="299747"/>
            </a:xfrm>
            <a:custGeom>
              <a:avLst/>
              <a:gdLst/>
              <a:ahLst/>
              <a:cxnLst/>
              <a:rect l="l" t="t" r="r" b="b"/>
              <a:pathLst>
                <a:path w="18605" h="23528" extrusionOk="0">
                  <a:moveTo>
                    <a:pt x="16470" y="316"/>
                  </a:moveTo>
                  <a:cubicBezTo>
                    <a:pt x="17808" y="316"/>
                    <a:pt x="18294" y="1596"/>
                    <a:pt x="17783" y="3967"/>
                  </a:cubicBezTo>
                  <a:cubicBezTo>
                    <a:pt x="17297" y="6463"/>
                    <a:pt x="16119" y="8820"/>
                    <a:pt x="14802" y="10969"/>
                  </a:cubicBezTo>
                  <a:cubicBezTo>
                    <a:pt x="12861" y="14296"/>
                    <a:pt x="10504" y="17346"/>
                    <a:pt x="7731" y="19911"/>
                  </a:cubicBezTo>
                  <a:cubicBezTo>
                    <a:pt x="6679" y="20963"/>
                    <a:pt x="3935" y="23254"/>
                    <a:pt x="2231" y="23254"/>
                  </a:cubicBezTo>
                  <a:cubicBezTo>
                    <a:pt x="1354" y="23254"/>
                    <a:pt x="752" y="22647"/>
                    <a:pt x="800" y="20950"/>
                  </a:cubicBezTo>
                  <a:cubicBezTo>
                    <a:pt x="1216" y="16999"/>
                    <a:pt x="3780" y="12563"/>
                    <a:pt x="5998" y="9374"/>
                  </a:cubicBezTo>
                  <a:cubicBezTo>
                    <a:pt x="8286" y="6255"/>
                    <a:pt x="10851" y="3413"/>
                    <a:pt x="13901" y="1264"/>
                  </a:cubicBezTo>
                  <a:cubicBezTo>
                    <a:pt x="14951" y="625"/>
                    <a:pt x="15813" y="316"/>
                    <a:pt x="16470" y="316"/>
                  </a:cubicBezTo>
                  <a:close/>
                  <a:moveTo>
                    <a:pt x="16594" y="0"/>
                  </a:moveTo>
                  <a:cubicBezTo>
                    <a:pt x="16314" y="0"/>
                    <a:pt x="15995" y="49"/>
                    <a:pt x="15634" y="155"/>
                  </a:cubicBezTo>
                  <a:cubicBezTo>
                    <a:pt x="11891" y="1472"/>
                    <a:pt x="8355" y="6186"/>
                    <a:pt x="5998" y="9305"/>
                  </a:cubicBezTo>
                  <a:cubicBezTo>
                    <a:pt x="3850" y="12494"/>
                    <a:pt x="1701" y="15752"/>
                    <a:pt x="661" y="19495"/>
                  </a:cubicBezTo>
                  <a:cubicBezTo>
                    <a:pt x="1" y="22088"/>
                    <a:pt x="720" y="23527"/>
                    <a:pt x="2273" y="23527"/>
                  </a:cubicBezTo>
                  <a:cubicBezTo>
                    <a:pt x="3003" y="23527"/>
                    <a:pt x="3917" y="23210"/>
                    <a:pt x="4959" y="22545"/>
                  </a:cubicBezTo>
                  <a:cubicBezTo>
                    <a:pt x="8286" y="20465"/>
                    <a:pt x="10781" y="17415"/>
                    <a:pt x="12930" y="14296"/>
                  </a:cubicBezTo>
                  <a:cubicBezTo>
                    <a:pt x="15010" y="11177"/>
                    <a:pt x="17089" y="7780"/>
                    <a:pt x="18060" y="4106"/>
                  </a:cubicBezTo>
                  <a:cubicBezTo>
                    <a:pt x="18604" y="2291"/>
                    <a:pt x="18515" y="0"/>
                    <a:pt x="16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40101" y="868678"/>
              <a:ext cx="58298" cy="50514"/>
            </a:xfrm>
            <a:custGeom>
              <a:avLst/>
              <a:gdLst/>
              <a:ahLst/>
              <a:cxnLst/>
              <a:rect l="l" t="t" r="r" b="b"/>
              <a:pathLst>
                <a:path w="4576" h="3965" extrusionOk="0">
                  <a:moveTo>
                    <a:pt x="2251" y="1"/>
                  </a:moveTo>
                  <a:cubicBezTo>
                    <a:pt x="1627" y="1"/>
                    <a:pt x="1025" y="291"/>
                    <a:pt x="694" y="829"/>
                  </a:cubicBezTo>
                  <a:cubicBezTo>
                    <a:pt x="1" y="1661"/>
                    <a:pt x="209" y="2978"/>
                    <a:pt x="1110" y="3602"/>
                  </a:cubicBezTo>
                  <a:cubicBezTo>
                    <a:pt x="1493" y="3848"/>
                    <a:pt x="1908" y="3965"/>
                    <a:pt x="2309" y="3965"/>
                  </a:cubicBezTo>
                  <a:cubicBezTo>
                    <a:pt x="2924" y="3965"/>
                    <a:pt x="3505" y="3690"/>
                    <a:pt x="3883" y="3186"/>
                  </a:cubicBezTo>
                  <a:cubicBezTo>
                    <a:pt x="4576" y="2285"/>
                    <a:pt x="4299" y="968"/>
                    <a:pt x="3467" y="413"/>
                  </a:cubicBezTo>
                  <a:cubicBezTo>
                    <a:pt x="3103" y="133"/>
                    <a:pt x="2672" y="1"/>
                    <a:pt x="2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7"/>
          <p:cNvSpPr/>
          <p:nvPr/>
        </p:nvSpPr>
        <p:spPr>
          <a:xfrm rot="10800000">
            <a:off x="-448240" y="4516807"/>
            <a:ext cx="1029267" cy="1029267"/>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rot="10800000">
            <a:off x="2737147" y="-173451"/>
            <a:ext cx="497302" cy="497302"/>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rot="-2700000">
            <a:off x="8726673" y="4447513"/>
            <a:ext cx="327426" cy="31298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grpSp>
        <p:nvGrpSpPr>
          <p:cNvPr id="374" name="Google Shape;374;p8"/>
          <p:cNvGrpSpPr/>
          <p:nvPr/>
        </p:nvGrpSpPr>
        <p:grpSpPr>
          <a:xfrm>
            <a:off x="-102382" y="-170100"/>
            <a:ext cx="9372696" cy="5483700"/>
            <a:chOff x="-102382" y="-170100"/>
            <a:chExt cx="9372696" cy="5483700"/>
          </a:xfrm>
        </p:grpSpPr>
        <p:grpSp>
          <p:nvGrpSpPr>
            <p:cNvPr id="375" name="Google Shape;375;p8"/>
            <p:cNvGrpSpPr/>
            <p:nvPr/>
          </p:nvGrpSpPr>
          <p:grpSpPr>
            <a:xfrm>
              <a:off x="-102382" y="449173"/>
              <a:ext cx="9372696" cy="4214993"/>
              <a:chOff x="-721775" y="1833025"/>
              <a:chExt cx="10611000" cy="1466850"/>
            </a:xfrm>
          </p:grpSpPr>
          <p:cxnSp>
            <p:nvCxnSpPr>
              <p:cNvPr id="376" name="Google Shape;376;p8"/>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77" name="Google Shape;377;p8"/>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78" name="Google Shape;378;p8"/>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79" name="Google Shape;379;p8"/>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80" name="Google Shape;380;p8"/>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81" name="Google Shape;381;p8"/>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82" name="Google Shape;382;p8"/>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383" name="Google Shape;383;p8"/>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384" name="Google Shape;384;p8"/>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85" name="Google Shape;385;p8"/>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86" name="Google Shape;386;p8"/>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87" name="Google Shape;387;p8"/>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88" name="Google Shape;388;p8"/>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89" name="Google Shape;389;p8"/>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0" name="Google Shape;390;p8"/>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1" name="Google Shape;391;p8"/>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2" name="Google Shape;392;p8"/>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3" name="Google Shape;393;p8"/>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4" name="Google Shape;394;p8"/>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5" name="Google Shape;395;p8"/>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6" name="Google Shape;396;p8"/>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7" name="Google Shape;397;p8"/>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8" name="Google Shape;398;p8"/>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399" name="Google Shape;399;p8"/>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00" name="Google Shape;400;p8"/>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401" name="Google Shape;401;p8"/>
          <p:cNvSpPr/>
          <p:nvPr/>
        </p:nvSpPr>
        <p:spPr>
          <a:xfrm>
            <a:off x="7043499" y="-12"/>
            <a:ext cx="642030" cy="642030"/>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rot="8100000">
            <a:off x="8300397" y="4581310"/>
            <a:ext cx="327426" cy="31298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27" y="312765"/>
            <a:ext cx="1336181" cy="1336181"/>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8"/>
          <p:cNvGrpSpPr/>
          <p:nvPr/>
        </p:nvGrpSpPr>
        <p:grpSpPr>
          <a:xfrm rot="-3733659">
            <a:off x="468525" y="4160361"/>
            <a:ext cx="737045" cy="729824"/>
            <a:chOff x="3398331" y="1368868"/>
            <a:chExt cx="448639" cy="444244"/>
          </a:xfrm>
        </p:grpSpPr>
        <p:sp>
          <p:nvSpPr>
            <p:cNvPr id="405" name="Google Shape;405;p8"/>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8"/>
          <p:cNvSpPr txBox="1">
            <a:spLocks noGrp="1"/>
          </p:cNvSpPr>
          <p:nvPr>
            <p:ph type="title"/>
          </p:nvPr>
        </p:nvSpPr>
        <p:spPr>
          <a:xfrm>
            <a:off x="713225" y="1648950"/>
            <a:ext cx="3954000" cy="1845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2"/>
        <p:cNvGrpSpPr/>
        <p:nvPr/>
      </p:nvGrpSpPr>
      <p:grpSpPr>
        <a:xfrm>
          <a:off x="0" y="0"/>
          <a:ext cx="0" cy="0"/>
          <a:chOff x="0" y="0"/>
          <a:chExt cx="0" cy="0"/>
        </a:xfrm>
      </p:grpSpPr>
      <p:grpSp>
        <p:nvGrpSpPr>
          <p:cNvPr id="413" name="Google Shape;413;p9"/>
          <p:cNvGrpSpPr/>
          <p:nvPr/>
        </p:nvGrpSpPr>
        <p:grpSpPr>
          <a:xfrm>
            <a:off x="-102382" y="-170100"/>
            <a:ext cx="9372696" cy="5483700"/>
            <a:chOff x="-102382" y="-170100"/>
            <a:chExt cx="9372696" cy="5483700"/>
          </a:xfrm>
        </p:grpSpPr>
        <p:grpSp>
          <p:nvGrpSpPr>
            <p:cNvPr id="414" name="Google Shape;414;p9"/>
            <p:cNvGrpSpPr/>
            <p:nvPr/>
          </p:nvGrpSpPr>
          <p:grpSpPr>
            <a:xfrm>
              <a:off x="-102382" y="449173"/>
              <a:ext cx="9372696" cy="4214993"/>
              <a:chOff x="-721775" y="1833025"/>
              <a:chExt cx="10611000" cy="1466850"/>
            </a:xfrm>
          </p:grpSpPr>
          <p:cxnSp>
            <p:nvCxnSpPr>
              <p:cNvPr id="415" name="Google Shape;415;p9"/>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16" name="Google Shape;416;p9"/>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17" name="Google Shape;417;p9"/>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18" name="Google Shape;418;p9"/>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19" name="Google Shape;419;p9"/>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20" name="Google Shape;420;p9"/>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21" name="Google Shape;421;p9"/>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422" name="Google Shape;422;p9"/>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423" name="Google Shape;423;p9"/>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4" name="Google Shape;424;p9"/>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5" name="Google Shape;425;p9"/>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6" name="Google Shape;426;p9"/>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7" name="Google Shape;427;p9"/>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8" name="Google Shape;428;p9"/>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29" name="Google Shape;429;p9"/>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0" name="Google Shape;430;p9"/>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1" name="Google Shape;431;p9"/>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2" name="Google Shape;432;p9"/>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3" name="Google Shape;433;p9"/>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4" name="Google Shape;434;p9"/>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5" name="Google Shape;435;p9"/>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6" name="Google Shape;436;p9"/>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7" name="Google Shape;437;p9"/>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8" name="Google Shape;438;p9"/>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439" name="Google Shape;439;p9"/>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440" name="Google Shape;440;p9"/>
          <p:cNvSpPr txBox="1">
            <a:spLocks noGrp="1"/>
          </p:cNvSpPr>
          <p:nvPr>
            <p:ph type="title"/>
          </p:nvPr>
        </p:nvSpPr>
        <p:spPr>
          <a:xfrm>
            <a:off x="4617925" y="1445025"/>
            <a:ext cx="3813000" cy="132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41" name="Google Shape;441;p9"/>
          <p:cNvSpPr txBox="1">
            <a:spLocks noGrp="1"/>
          </p:cNvSpPr>
          <p:nvPr>
            <p:ph type="subTitle" idx="1"/>
          </p:nvPr>
        </p:nvSpPr>
        <p:spPr>
          <a:xfrm>
            <a:off x="4617925" y="2772975"/>
            <a:ext cx="3813000" cy="92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Montserrat Medium"/>
                <a:ea typeface="Montserrat Medium"/>
                <a:cs typeface="Montserrat Medium"/>
                <a:sym typeface="Montserrat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42" name="Google Shape;442;p9"/>
          <p:cNvGrpSpPr/>
          <p:nvPr/>
        </p:nvGrpSpPr>
        <p:grpSpPr>
          <a:xfrm rot="-1674333">
            <a:off x="7753955" y="270573"/>
            <a:ext cx="820321" cy="1042984"/>
            <a:chOff x="3661501" y="2847663"/>
            <a:chExt cx="465418" cy="591748"/>
          </a:xfrm>
        </p:grpSpPr>
        <p:sp>
          <p:nvSpPr>
            <p:cNvPr id="443" name="Google Shape;443;p9"/>
            <p:cNvSpPr/>
            <p:nvPr/>
          </p:nvSpPr>
          <p:spPr>
            <a:xfrm>
              <a:off x="3703008" y="2877730"/>
              <a:ext cx="99805" cy="43291"/>
            </a:xfrm>
            <a:custGeom>
              <a:avLst/>
              <a:gdLst/>
              <a:ahLst/>
              <a:cxnLst/>
              <a:rect l="l" t="t" r="r" b="b"/>
              <a:pathLst>
                <a:path w="7834" h="3398" extrusionOk="0">
                  <a:moveTo>
                    <a:pt x="209" y="1"/>
                  </a:moveTo>
                  <a:lnTo>
                    <a:pt x="1" y="625"/>
                  </a:lnTo>
                  <a:lnTo>
                    <a:pt x="7626" y="3397"/>
                  </a:lnTo>
                  <a:lnTo>
                    <a:pt x="7834" y="2843"/>
                  </a:ln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3661501" y="2847663"/>
              <a:ext cx="57419" cy="57457"/>
            </a:xfrm>
            <a:custGeom>
              <a:avLst/>
              <a:gdLst/>
              <a:ahLst/>
              <a:cxnLst/>
              <a:rect l="l" t="t" r="r" b="b"/>
              <a:pathLst>
                <a:path w="4507" h="4510" extrusionOk="0">
                  <a:moveTo>
                    <a:pt x="2171" y="1"/>
                  </a:moveTo>
                  <a:cubicBezTo>
                    <a:pt x="976" y="1"/>
                    <a:pt x="1" y="1016"/>
                    <a:pt x="1" y="2291"/>
                  </a:cubicBezTo>
                  <a:cubicBezTo>
                    <a:pt x="1" y="3539"/>
                    <a:pt x="1041" y="4510"/>
                    <a:pt x="2288" y="4510"/>
                  </a:cubicBezTo>
                  <a:cubicBezTo>
                    <a:pt x="3605" y="4510"/>
                    <a:pt x="4506" y="3470"/>
                    <a:pt x="4506" y="2291"/>
                  </a:cubicBezTo>
                  <a:cubicBezTo>
                    <a:pt x="4506" y="974"/>
                    <a:pt x="3467" y="4"/>
                    <a:pt x="2288" y="4"/>
                  </a:cubicBezTo>
                  <a:cubicBezTo>
                    <a:pt x="2249" y="2"/>
                    <a:pt x="2210" y="1"/>
                    <a:pt x="2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3798392" y="2915708"/>
              <a:ext cx="123642" cy="162511"/>
            </a:xfrm>
            <a:custGeom>
              <a:avLst/>
              <a:gdLst/>
              <a:ahLst/>
              <a:cxnLst/>
              <a:rect l="l" t="t" r="r" b="b"/>
              <a:pathLst>
                <a:path w="9705" h="12756" extrusionOk="0">
                  <a:moveTo>
                    <a:pt x="485" y="1"/>
                  </a:moveTo>
                  <a:lnTo>
                    <a:pt x="0" y="347"/>
                  </a:lnTo>
                  <a:lnTo>
                    <a:pt x="9219" y="12755"/>
                  </a:lnTo>
                  <a:lnTo>
                    <a:pt x="9705" y="12409"/>
                  </a:lnTo>
                  <a:lnTo>
                    <a:pt x="4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3760414" y="2876851"/>
              <a:ext cx="81256" cy="81256"/>
            </a:xfrm>
            <a:custGeom>
              <a:avLst/>
              <a:gdLst/>
              <a:ahLst/>
              <a:cxnLst/>
              <a:rect l="l" t="t" r="r" b="b"/>
              <a:pathLst>
                <a:path w="6378" h="6378" extrusionOk="0">
                  <a:moveTo>
                    <a:pt x="3189" y="0"/>
                  </a:moveTo>
                  <a:cubicBezTo>
                    <a:pt x="1456" y="0"/>
                    <a:pt x="0" y="1387"/>
                    <a:pt x="0" y="3189"/>
                  </a:cubicBezTo>
                  <a:cubicBezTo>
                    <a:pt x="0" y="4991"/>
                    <a:pt x="1456" y="6378"/>
                    <a:pt x="3189" y="6378"/>
                  </a:cubicBezTo>
                  <a:cubicBezTo>
                    <a:pt x="4991" y="6378"/>
                    <a:pt x="6378" y="4922"/>
                    <a:pt x="6378" y="3189"/>
                  </a:cubicBezTo>
                  <a:cubicBezTo>
                    <a:pt x="6378" y="1387"/>
                    <a:pt x="4922" y="0"/>
                    <a:pt x="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3757764" y="3072907"/>
              <a:ext cx="163390" cy="128942"/>
            </a:xfrm>
            <a:custGeom>
              <a:avLst/>
              <a:gdLst/>
              <a:ahLst/>
              <a:cxnLst/>
              <a:rect l="l" t="t" r="r" b="b"/>
              <a:pathLst>
                <a:path w="12825" h="10121" extrusionOk="0">
                  <a:moveTo>
                    <a:pt x="12478" y="0"/>
                  </a:moveTo>
                  <a:lnTo>
                    <a:pt x="0" y="9705"/>
                  </a:lnTo>
                  <a:lnTo>
                    <a:pt x="416" y="10121"/>
                  </a:lnTo>
                  <a:lnTo>
                    <a:pt x="12824" y="416"/>
                  </a:lnTo>
                  <a:lnTo>
                    <a:pt x="12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915842" y="3073786"/>
              <a:ext cx="103334" cy="330297"/>
            </a:xfrm>
            <a:custGeom>
              <a:avLst/>
              <a:gdLst/>
              <a:ahLst/>
              <a:cxnLst/>
              <a:rect l="l" t="t" r="r" b="b"/>
              <a:pathLst>
                <a:path w="8111" h="25926" extrusionOk="0">
                  <a:moveTo>
                    <a:pt x="555" y="1"/>
                  </a:moveTo>
                  <a:lnTo>
                    <a:pt x="0" y="208"/>
                  </a:lnTo>
                  <a:lnTo>
                    <a:pt x="7487" y="25926"/>
                  </a:lnTo>
                  <a:lnTo>
                    <a:pt x="8111" y="25718"/>
                  </a:lnTo>
                  <a:lnTo>
                    <a:pt x="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4011214" y="3231864"/>
              <a:ext cx="90976" cy="172219"/>
            </a:xfrm>
            <a:custGeom>
              <a:avLst/>
              <a:gdLst/>
              <a:ahLst/>
              <a:cxnLst/>
              <a:rect l="l" t="t" r="r" b="b"/>
              <a:pathLst>
                <a:path w="7141" h="13518" extrusionOk="0">
                  <a:moveTo>
                    <a:pt x="6586" y="1"/>
                  </a:moveTo>
                  <a:lnTo>
                    <a:pt x="1" y="13310"/>
                  </a:lnTo>
                  <a:lnTo>
                    <a:pt x="555" y="13518"/>
                  </a:lnTo>
                  <a:lnTo>
                    <a:pt x="7141" y="278"/>
                  </a:lnTo>
                  <a:lnTo>
                    <a:pt x="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915842" y="2961636"/>
              <a:ext cx="87435" cy="115692"/>
            </a:xfrm>
            <a:custGeom>
              <a:avLst/>
              <a:gdLst/>
              <a:ahLst/>
              <a:cxnLst/>
              <a:rect l="l" t="t" r="r" b="b"/>
              <a:pathLst>
                <a:path w="6863" h="9081" extrusionOk="0">
                  <a:moveTo>
                    <a:pt x="6378" y="0"/>
                  </a:moveTo>
                  <a:lnTo>
                    <a:pt x="0" y="8734"/>
                  </a:lnTo>
                  <a:lnTo>
                    <a:pt x="486" y="9081"/>
                  </a:lnTo>
                  <a:lnTo>
                    <a:pt x="6863" y="347"/>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718907" y="3156800"/>
              <a:ext cx="82148" cy="81256"/>
            </a:xfrm>
            <a:custGeom>
              <a:avLst/>
              <a:gdLst/>
              <a:ahLst/>
              <a:cxnLst/>
              <a:rect l="l" t="t" r="r" b="b"/>
              <a:pathLst>
                <a:path w="6448" h="6378" extrusionOk="0">
                  <a:moveTo>
                    <a:pt x="3258" y="0"/>
                  </a:moveTo>
                  <a:cubicBezTo>
                    <a:pt x="1525" y="0"/>
                    <a:pt x="0" y="1456"/>
                    <a:pt x="0" y="3189"/>
                  </a:cubicBezTo>
                  <a:cubicBezTo>
                    <a:pt x="0" y="5061"/>
                    <a:pt x="1525" y="6378"/>
                    <a:pt x="3258" y="6378"/>
                  </a:cubicBezTo>
                  <a:cubicBezTo>
                    <a:pt x="5061" y="6378"/>
                    <a:pt x="6447" y="4922"/>
                    <a:pt x="6447" y="3189"/>
                  </a:cubicBezTo>
                  <a:cubicBezTo>
                    <a:pt x="6447" y="1387"/>
                    <a:pt x="4991" y="0"/>
                    <a:pt x="3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973249" y="3357263"/>
              <a:ext cx="82135" cy="82148"/>
            </a:xfrm>
            <a:custGeom>
              <a:avLst/>
              <a:gdLst/>
              <a:ahLst/>
              <a:cxnLst/>
              <a:rect l="l" t="t" r="r" b="b"/>
              <a:pathLst>
                <a:path w="6447" h="6448" extrusionOk="0">
                  <a:moveTo>
                    <a:pt x="3189" y="1"/>
                  </a:moveTo>
                  <a:cubicBezTo>
                    <a:pt x="1456" y="1"/>
                    <a:pt x="0" y="1456"/>
                    <a:pt x="0" y="3259"/>
                  </a:cubicBezTo>
                  <a:cubicBezTo>
                    <a:pt x="0" y="4992"/>
                    <a:pt x="1456" y="6447"/>
                    <a:pt x="3189" y="6447"/>
                  </a:cubicBezTo>
                  <a:cubicBezTo>
                    <a:pt x="4991" y="6447"/>
                    <a:pt x="6447" y="4992"/>
                    <a:pt x="6447" y="3259"/>
                  </a:cubicBezTo>
                  <a:cubicBezTo>
                    <a:pt x="6447" y="1456"/>
                    <a:pt x="4991" y="1"/>
                    <a:pt x="3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970599" y="2935098"/>
              <a:ext cx="57406" cy="57457"/>
            </a:xfrm>
            <a:custGeom>
              <a:avLst/>
              <a:gdLst/>
              <a:ahLst/>
              <a:cxnLst/>
              <a:rect l="l" t="t" r="r" b="b"/>
              <a:pathLst>
                <a:path w="4506" h="4510" extrusionOk="0">
                  <a:moveTo>
                    <a:pt x="2170" y="0"/>
                  </a:moveTo>
                  <a:cubicBezTo>
                    <a:pt x="975" y="0"/>
                    <a:pt x="0" y="1013"/>
                    <a:pt x="0" y="2222"/>
                  </a:cubicBezTo>
                  <a:cubicBezTo>
                    <a:pt x="0" y="3539"/>
                    <a:pt x="1040" y="4509"/>
                    <a:pt x="2288" y="4509"/>
                  </a:cubicBezTo>
                  <a:cubicBezTo>
                    <a:pt x="3605" y="4509"/>
                    <a:pt x="4506" y="3469"/>
                    <a:pt x="4506" y="2222"/>
                  </a:cubicBezTo>
                  <a:cubicBezTo>
                    <a:pt x="4506" y="974"/>
                    <a:pt x="3466" y="4"/>
                    <a:pt x="2288" y="4"/>
                  </a:cubicBezTo>
                  <a:cubicBezTo>
                    <a:pt x="2248" y="1"/>
                    <a:pt x="2209" y="0"/>
                    <a:pt x="2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4069499" y="3210626"/>
              <a:ext cx="57419" cy="57457"/>
            </a:xfrm>
            <a:custGeom>
              <a:avLst/>
              <a:gdLst/>
              <a:ahLst/>
              <a:cxnLst/>
              <a:rect l="l" t="t" r="r" b="b"/>
              <a:pathLst>
                <a:path w="4507" h="4510" extrusionOk="0">
                  <a:moveTo>
                    <a:pt x="2108" y="1"/>
                  </a:moveTo>
                  <a:cubicBezTo>
                    <a:pt x="976" y="1"/>
                    <a:pt x="1" y="1016"/>
                    <a:pt x="1" y="2291"/>
                  </a:cubicBezTo>
                  <a:cubicBezTo>
                    <a:pt x="1" y="3608"/>
                    <a:pt x="1041" y="4510"/>
                    <a:pt x="2219" y="4510"/>
                  </a:cubicBezTo>
                  <a:cubicBezTo>
                    <a:pt x="3536" y="4510"/>
                    <a:pt x="4506" y="3470"/>
                    <a:pt x="4506" y="2291"/>
                  </a:cubicBezTo>
                  <a:cubicBezTo>
                    <a:pt x="4506" y="974"/>
                    <a:pt x="3467" y="4"/>
                    <a:pt x="2219" y="4"/>
                  </a:cubicBezTo>
                  <a:cubicBezTo>
                    <a:pt x="2182" y="2"/>
                    <a:pt x="2145" y="1"/>
                    <a:pt x="2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70806" y="3027858"/>
              <a:ext cx="94505" cy="94518"/>
            </a:xfrm>
            <a:custGeom>
              <a:avLst/>
              <a:gdLst/>
              <a:ahLst/>
              <a:cxnLst/>
              <a:rect l="l" t="t" r="r" b="b"/>
              <a:pathLst>
                <a:path w="7418" h="7419" extrusionOk="0">
                  <a:moveTo>
                    <a:pt x="3674" y="1"/>
                  </a:moveTo>
                  <a:cubicBezTo>
                    <a:pt x="1595" y="1"/>
                    <a:pt x="0" y="1665"/>
                    <a:pt x="0" y="3744"/>
                  </a:cubicBezTo>
                  <a:cubicBezTo>
                    <a:pt x="0" y="5824"/>
                    <a:pt x="1595" y="7418"/>
                    <a:pt x="3674" y="7418"/>
                  </a:cubicBezTo>
                  <a:cubicBezTo>
                    <a:pt x="5754" y="7418"/>
                    <a:pt x="7417" y="5824"/>
                    <a:pt x="7417" y="3744"/>
                  </a:cubicBezTo>
                  <a:cubicBezTo>
                    <a:pt x="7417" y="1665"/>
                    <a:pt x="5754" y="1"/>
                    <a:pt x="3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a:off x="6621165" y="4733257"/>
            <a:ext cx="327441" cy="312984"/>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730398" y="-119310"/>
            <a:ext cx="1317623" cy="1317623"/>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8"/>
        <p:cNvGrpSpPr/>
        <p:nvPr/>
      </p:nvGrpSpPr>
      <p:grpSpPr>
        <a:xfrm>
          <a:off x="0" y="0"/>
          <a:ext cx="0" cy="0"/>
          <a:chOff x="0" y="0"/>
          <a:chExt cx="0" cy="0"/>
        </a:xfrm>
      </p:grpSpPr>
      <p:sp>
        <p:nvSpPr>
          <p:cNvPr id="459" name="Google Shape;459;p10"/>
          <p:cNvSpPr>
            <a:spLocks noGrp="1"/>
          </p:cNvSpPr>
          <p:nvPr>
            <p:ph type="pic" idx="2"/>
          </p:nvPr>
        </p:nvSpPr>
        <p:spPr>
          <a:xfrm>
            <a:off x="0" y="0"/>
            <a:ext cx="9144000" cy="5143500"/>
          </a:xfrm>
          <a:prstGeom prst="rect">
            <a:avLst/>
          </a:prstGeom>
          <a:noFill/>
          <a:ln>
            <a:noFill/>
          </a:ln>
        </p:spPr>
      </p:sp>
      <p:sp>
        <p:nvSpPr>
          <p:cNvPr id="460" name="Google Shape;460;p10"/>
          <p:cNvSpPr txBox="1">
            <a:spLocks noGrp="1"/>
          </p:cNvSpPr>
          <p:nvPr>
            <p:ph type="title"/>
          </p:nvPr>
        </p:nvSpPr>
        <p:spPr>
          <a:xfrm>
            <a:off x="720000" y="3676650"/>
            <a:ext cx="3090000" cy="9105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9"/>
        <p:cNvGrpSpPr/>
        <p:nvPr/>
      </p:nvGrpSpPr>
      <p:grpSpPr>
        <a:xfrm>
          <a:off x="0" y="0"/>
          <a:ext cx="0" cy="0"/>
          <a:chOff x="0" y="0"/>
          <a:chExt cx="0" cy="0"/>
        </a:xfrm>
      </p:grpSpPr>
      <p:grpSp>
        <p:nvGrpSpPr>
          <p:cNvPr id="510" name="Google Shape;510;p13"/>
          <p:cNvGrpSpPr/>
          <p:nvPr/>
        </p:nvGrpSpPr>
        <p:grpSpPr>
          <a:xfrm>
            <a:off x="-102382" y="-170100"/>
            <a:ext cx="9372696" cy="5483700"/>
            <a:chOff x="-102382" y="-170100"/>
            <a:chExt cx="9372696" cy="5483700"/>
          </a:xfrm>
        </p:grpSpPr>
        <p:grpSp>
          <p:nvGrpSpPr>
            <p:cNvPr id="511" name="Google Shape;511;p13"/>
            <p:cNvGrpSpPr/>
            <p:nvPr/>
          </p:nvGrpSpPr>
          <p:grpSpPr>
            <a:xfrm>
              <a:off x="-102382" y="449173"/>
              <a:ext cx="9372696" cy="4214993"/>
              <a:chOff x="-721775" y="1833025"/>
              <a:chExt cx="10611000" cy="1466850"/>
            </a:xfrm>
          </p:grpSpPr>
          <p:cxnSp>
            <p:nvCxnSpPr>
              <p:cNvPr id="512" name="Google Shape;512;p13"/>
              <p:cNvCxnSpPr/>
              <p:nvPr/>
            </p:nvCxnSpPr>
            <p:spPr>
              <a:xfrm>
                <a:off x="-721775" y="18330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3" name="Google Shape;513;p13"/>
              <p:cNvCxnSpPr/>
              <p:nvPr/>
            </p:nvCxnSpPr>
            <p:spPr>
              <a:xfrm>
                <a:off x="-721775" y="20425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4" name="Google Shape;514;p13"/>
              <p:cNvCxnSpPr/>
              <p:nvPr/>
            </p:nvCxnSpPr>
            <p:spPr>
              <a:xfrm>
                <a:off x="-721775" y="22521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5" name="Google Shape;515;p13"/>
              <p:cNvCxnSpPr/>
              <p:nvPr/>
            </p:nvCxnSpPr>
            <p:spPr>
              <a:xfrm>
                <a:off x="-721775" y="24616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6" name="Google Shape;516;p13"/>
              <p:cNvCxnSpPr/>
              <p:nvPr/>
            </p:nvCxnSpPr>
            <p:spPr>
              <a:xfrm>
                <a:off x="-721775" y="26712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7" name="Google Shape;517;p13"/>
              <p:cNvCxnSpPr/>
              <p:nvPr/>
            </p:nvCxnSpPr>
            <p:spPr>
              <a:xfrm>
                <a:off x="-721775" y="288077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8" name="Google Shape;518;p13"/>
              <p:cNvCxnSpPr/>
              <p:nvPr/>
            </p:nvCxnSpPr>
            <p:spPr>
              <a:xfrm>
                <a:off x="-721775" y="3090325"/>
                <a:ext cx="10611000" cy="0"/>
              </a:xfrm>
              <a:prstGeom prst="straightConnector1">
                <a:avLst/>
              </a:prstGeom>
              <a:noFill/>
              <a:ln w="9525" cap="flat" cmpd="sng">
                <a:solidFill>
                  <a:schemeClr val="accent5"/>
                </a:solidFill>
                <a:prstDash val="solid"/>
                <a:round/>
                <a:headEnd type="none" w="med" len="med"/>
                <a:tailEnd type="none" w="med" len="med"/>
              </a:ln>
            </p:spPr>
          </p:cxnSp>
          <p:cxnSp>
            <p:nvCxnSpPr>
              <p:cNvPr id="519" name="Google Shape;519;p13"/>
              <p:cNvCxnSpPr/>
              <p:nvPr/>
            </p:nvCxnSpPr>
            <p:spPr>
              <a:xfrm>
                <a:off x="-721775" y="3299875"/>
                <a:ext cx="10611000" cy="0"/>
              </a:xfrm>
              <a:prstGeom prst="straightConnector1">
                <a:avLst/>
              </a:prstGeom>
              <a:noFill/>
              <a:ln w="9525" cap="flat" cmpd="sng">
                <a:solidFill>
                  <a:schemeClr val="accent5"/>
                </a:solidFill>
                <a:prstDash val="solid"/>
                <a:round/>
                <a:headEnd type="none" w="med" len="med"/>
                <a:tailEnd type="none" w="med" len="med"/>
              </a:ln>
            </p:spPr>
          </p:cxnSp>
        </p:grpSp>
        <p:cxnSp>
          <p:nvCxnSpPr>
            <p:cNvPr id="520" name="Google Shape;520;p13"/>
            <p:cNvCxnSpPr/>
            <p:nvPr/>
          </p:nvCxnSpPr>
          <p:spPr>
            <a:xfrm>
              <a:off x="10365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1" name="Google Shape;521;p13"/>
            <p:cNvCxnSpPr/>
            <p:nvPr/>
          </p:nvCxnSpPr>
          <p:spPr>
            <a:xfrm>
              <a:off x="65104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2" name="Google Shape;522;p13"/>
            <p:cNvCxnSpPr/>
            <p:nvPr/>
          </p:nvCxnSpPr>
          <p:spPr>
            <a:xfrm>
              <a:off x="119843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3" name="Google Shape;523;p13"/>
            <p:cNvCxnSpPr/>
            <p:nvPr/>
          </p:nvCxnSpPr>
          <p:spPr>
            <a:xfrm>
              <a:off x="1745822"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4" name="Google Shape;524;p13"/>
            <p:cNvCxnSpPr/>
            <p:nvPr/>
          </p:nvCxnSpPr>
          <p:spPr>
            <a:xfrm>
              <a:off x="2293210"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5" name="Google Shape;525;p13"/>
            <p:cNvCxnSpPr/>
            <p:nvPr/>
          </p:nvCxnSpPr>
          <p:spPr>
            <a:xfrm>
              <a:off x="2840598"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6" name="Google Shape;526;p13"/>
            <p:cNvCxnSpPr/>
            <p:nvPr/>
          </p:nvCxnSpPr>
          <p:spPr>
            <a:xfrm>
              <a:off x="3387986"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7" name="Google Shape;527;p13"/>
            <p:cNvCxnSpPr/>
            <p:nvPr/>
          </p:nvCxnSpPr>
          <p:spPr>
            <a:xfrm>
              <a:off x="3935374"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8" name="Google Shape;528;p13"/>
            <p:cNvCxnSpPr/>
            <p:nvPr/>
          </p:nvCxnSpPr>
          <p:spPr>
            <a:xfrm>
              <a:off x="448276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29" name="Google Shape;529;p13"/>
            <p:cNvCxnSpPr/>
            <p:nvPr/>
          </p:nvCxnSpPr>
          <p:spPr>
            <a:xfrm>
              <a:off x="503015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0" name="Google Shape;530;p13"/>
            <p:cNvCxnSpPr/>
            <p:nvPr/>
          </p:nvCxnSpPr>
          <p:spPr>
            <a:xfrm>
              <a:off x="557753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1" name="Google Shape;531;p13"/>
            <p:cNvCxnSpPr/>
            <p:nvPr/>
          </p:nvCxnSpPr>
          <p:spPr>
            <a:xfrm>
              <a:off x="6124927"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2" name="Google Shape;532;p13"/>
            <p:cNvCxnSpPr/>
            <p:nvPr/>
          </p:nvCxnSpPr>
          <p:spPr>
            <a:xfrm>
              <a:off x="6672315"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3" name="Google Shape;533;p13"/>
            <p:cNvCxnSpPr/>
            <p:nvPr/>
          </p:nvCxnSpPr>
          <p:spPr>
            <a:xfrm>
              <a:off x="7219703"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4" name="Google Shape;534;p13"/>
            <p:cNvCxnSpPr/>
            <p:nvPr/>
          </p:nvCxnSpPr>
          <p:spPr>
            <a:xfrm>
              <a:off x="7767091"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5" name="Google Shape;535;p13"/>
            <p:cNvCxnSpPr/>
            <p:nvPr/>
          </p:nvCxnSpPr>
          <p:spPr>
            <a:xfrm>
              <a:off x="8314479" y="-170100"/>
              <a:ext cx="0" cy="5483700"/>
            </a:xfrm>
            <a:prstGeom prst="straightConnector1">
              <a:avLst/>
            </a:prstGeom>
            <a:noFill/>
            <a:ln w="9525" cap="flat" cmpd="sng">
              <a:solidFill>
                <a:schemeClr val="accent5"/>
              </a:solidFill>
              <a:prstDash val="solid"/>
              <a:round/>
              <a:headEnd type="none" w="med" len="med"/>
              <a:tailEnd type="none" w="med" len="med"/>
            </a:ln>
          </p:spPr>
        </p:cxnSp>
        <p:cxnSp>
          <p:nvCxnSpPr>
            <p:cNvPr id="536" name="Google Shape;536;p13"/>
            <p:cNvCxnSpPr/>
            <p:nvPr/>
          </p:nvCxnSpPr>
          <p:spPr>
            <a:xfrm>
              <a:off x="8861867" y="-170100"/>
              <a:ext cx="0" cy="5483700"/>
            </a:xfrm>
            <a:prstGeom prst="straightConnector1">
              <a:avLst/>
            </a:prstGeom>
            <a:noFill/>
            <a:ln w="9525" cap="flat" cmpd="sng">
              <a:solidFill>
                <a:schemeClr val="accent5"/>
              </a:solidFill>
              <a:prstDash val="solid"/>
              <a:round/>
              <a:headEnd type="none" w="med" len="med"/>
              <a:tailEnd type="none" w="med" len="med"/>
            </a:ln>
          </p:spPr>
        </p:cxnSp>
      </p:grpSp>
      <p:sp>
        <p:nvSpPr>
          <p:cNvPr id="537" name="Google Shape;53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8" name="Google Shape;538;p13"/>
          <p:cNvSpPr txBox="1">
            <a:spLocks noGrp="1"/>
          </p:cNvSpPr>
          <p:nvPr>
            <p:ph type="title" idx="2" hasCustomPrompt="1"/>
          </p:nvPr>
        </p:nvSpPr>
        <p:spPr>
          <a:xfrm>
            <a:off x="720000" y="150457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9" name="Google Shape;539;p13"/>
          <p:cNvSpPr txBox="1">
            <a:spLocks noGrp="1"/>
          </p:cNvSpPr>
          <p:nvPr>
            <p:ph type="title" idx="3" hasCustomPrompt="1"/>
          </p:nvPr>
        </p:nvSpPr>
        <p:spPr>
          <a:xfrm>
            <a:off x="720000" y="317744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0" name="Google Shape;540;p13"/>
          <p:cNvSpPr txBox="1">
            <a:spLocks noGrp="1"/>
          </p:cNvSpPr>
          <p:nvPr>
            <p:ph type="title" idx="4" hasCustomPrompt="1"/>
          </p:nvPr>
        </p:nvSpPr>
        <p:spPr>
          <a:xfrm>
            <a:off x="3419271" y="150457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1" name="Google Shape;541;p13"/>
          <p:cNvSpPr txBox="1">
            <a:spLocks noGrp="1"/>
          </p:cNvSpPr>
          <p:nvPr>
            <p:ph type="title" idx="5" hasCustomPrompt="1"/>
          </p:nvPr>
        </p:nvSpPr>
        <p:spPr>
          <a:xfrm>
            <a:off x="3419271" y="317744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2" name="Google Shape;542;p13"/>
          <p:cNvSpPr txBox="1">
            <a:spLocks noGrp="1"/>
          </p:cNvSpPr>
          <p:nvPr>
            <p:ph type="subTitle" idx="1"/>
          </p:nvPr>
        </p:nvSpPr>
        <p:spPr>
          <a:xfrm>
            <a:off x="720000" y="1973650"/>
            <a:ext cx="2305500" cy="7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3" name="Google Shape;543;p13"/>
          <p:cNvSpPr txBox="1">
            <a:spLocks noGrp="1"/>
          </p:cNvSpPr>
          <p:nvPr>
            <p:ph type="subTitle" idx="6"/>
          </p:nvPr>
        </p:nvSpPr>
        <p:spPr>
          <a:xfrm>
            <a:off x="3419271" y="1973650"/>
            <a:ext cx="2305500" cy="7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4" name="Google Shape;544;p13"/>
          <p:cNvSpPr txBox="1">
            <a:spLocks noGrp="1"/>
          </p:cNvSpPr>
          <p:nvPr>
            <p:ph type="subTitle" idx="7"/>
          </p:nvPr>
        </p:nvSpPr>
        <p:spPr>
          <a:xfrm>
            <a:off x="720000" y="3646600"/>
            <a:ext cx="2305500" cy="7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5" name="Google Shape;545;p13"/>
          <p:cNvSpPr txBox="1">
            <a:spLocks noGrp="1"/>
          </p:cNvSpPr>
          <p:nvPr>
            <p:ph type="subTitle" idx="8"/>
          </p:nvPr>
        </p:nvSpPr>
        <p:spPr>
          <a:xfrm>
            <a:off x="3419271" y="3646600"/>
            <a:ext cx="2305500" cy="76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6" name="Google Shape;546;p13"/>
          <p:cNvSpPr/>
          <p:nvPr/>
        </p:nvSpPr>
        <p:spPr>
          <a:xfrm>
            <a:off x="8081055" y="948741"/>
            <a:ext cx="170942" cy="172089"/>
          </a:xfrm>
          <a:custGeom>
            <a:avLst/>
            <a:gdLst/>
            <a:ahLst/>
            <a:cxnLst/>
            <a:rect l="l" t="t" r="r" b="b"/>
            <a:pathLst>
              <a:path w="4621" h="4652" extrusionOk="0">
                <a:moveTo>
                  <a:pt x="2311" y="1"/>
                </a:moveTo>
                <a:cubicBezTo>
                  <a:pt x="1004" y="1"/>
                  <a:pt x="1" y="1034"/>
                  <a:pt x="1" y="2311"/>
                </a:cubicBezTo>
                <a:cubicBezTo>
                  <a:pt x="1" y="3618"/>
                  <a:pt x="1004" y="4651"/>
                  <a:pt x="2311" y="4651"/>
                </a:cubicBezTo>
                <a:cubicBezTo>
                  <a:pt x="3587" y="4651"/>
                  <a:pt x="4621" y="3618"/>
                  <a:pt x="4621" y="2311"/>
                </a:cubicBezTo>
                <a:cubicBezTo>
                  <a:pt x="4621" y="1034"/>
                  <a:pt x="3587" y="1"/>
                  <a:pt x="2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8162030" y="-41825"/>
            <a:ext cx="9026" cy="933284"/>
          </a:xfrm>
          <a:custGeom>
            <a:avLst/>
            <a:gdLst/>
            <a:ahLst/>
            <a:cxnLst/>
            <a:rect l="l" t="t" r="r" b="b"/>
            <a:pathLst>
              <a:path w="244" h="25229" extrusionOk="0">
                <a:moveTo>
                  <a:pt x="122" y="0"/>
                </a:moveTo>
                <a:cubicBezTo>
                  <a:pt x="91" y="1064"/>
                  <a:pt x="30" y="2097"/>
                  <a:pt x="30" y="3161"/>
                </a:cubicBezTo>
                <a:cubicBezTo>
                  <a:pt x="0" y="5258"/>
                  <a:pt x="30" y="7386"/>
                  <a:pt x="61" y="9453"/>
                </a:cubicBezTo>
                <a:cubicBezTo>
                  <a:pt x="122" y="11550"/>
                  <a:pt x="30" y="13678"/>
                  <a:pt x="30" y="15775"/>
                </a:cubicBezTo>
                <a:cubicBezTo>
                  <a:pt x="0" y="18936"/>
                  <a:pt x="30" y="22067"/>
                  <a:pt x="122" y="25228"/>
                </a:cubicBezTo>
                <a:cubicBezTo>
                  <a:pt x="182" y="22067"/>
                  <a:pt x="213" y="18936"/>
                  <a:pt x="182" y="15775"/>
                </a:cubicBezTo>
                <a:cubicBezTo>
                  <a:pt x="182" y="13678"/>
                  <a:pt x="152" y="11550"/>
                  <a:pt x="152" y="9453"/>
                </a:cubicBezTo>
                <a:cubicBezTo>
                  <a:pt x="182" y="6322"/>
                  <a:pt x="243" y="3161"/>
                  <a:pt x="1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7847192" y="890257"/>
            <a:ext cx="638713" cy="151854"/>
          </a:xfrm>
          <a:custGeom>
            <a:avLst/>
            <a:gdLst/>
            <a:ahLst/>
            <a:cxnLst/>
            <a:rect l="l" t="t" r="r" b="b"/>
            <a:pathLst>
              <a:path w="17266" h="4105" extrusionOk="0">
                <a:moveTo>
                  <a:pt x="8633" y="1"/>
                </a:moveTo>
                <a:lnTo>
                  <a:pt x="0" y="4104"/>
                </a:lnTo>
                <a:lnTo>
                  <a:pt x="17265" y="4104"/>
                </a:lnTo>
                <a:lnTo>
                  <a:pt x="8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8162025" y="4182724"/>
            <a:ext cx="2182590" cy="2182590"/>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rot="8100000">
            <a:off x="2179734" y="-52965"/>
            <a:ext cx="327426" cy="31298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809323" y="2580266"/>
            <a:ext cx="1216226" cy="1216226"/>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Bodoni Moda SemiBold"/>
              <a:buNone/>
              <a:defRPr sz="3000">
                <a:solidFill>
                  <a:schemeClr val="lt1"/>
                </a:solidFill>
                <a:latin typeface="Bodoni Moda SemiBold"/>
                <a:ea typeface="Bodoni Moda SemiBold"/>
                <a:cs typeface="Bodoni Moda SemiBold"/>
                <a:sym typeface="Bodoni Moda SemiBold"/>
              </a:defRPr>
            </a:lvl1pPr>
            <a:lvl2pPr lvl="1"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2pPr>
            <a:lvl3pPr lvl="2"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3pPr>
            <a:lvl4pPr lvl="3"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4pPr>
            <a:lvl5pPr lvl="4"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5pPr>
            <a:lvl6pPr lvl="5"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6pPr>
            <a:lvl7pPr lvl="6"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7pPr>
            <a:lvl8pPr lvl="7"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8pPr>
            <a:lvl9pPr lvl="8" rtl="0">
              <a:spcBef>
                <a:spcPts val="0"/>
              </a:spcBef>
              <a:spcAft>
                <a:spcPts val="0"/>
              </a:spcAft>
              <a:buClr>
                <a:schemeClr val="lt1"/>
              </a:buClr>
              <a:buSzPts val="3500"/>
              <a:buFont typeface="Bodoni Moda SemiBold"/>
              <a:buNone/>
              <a:defRPr sz="3500">
                <a:solidFill>
                  <a:schemeClr val="lt1"/>
                </a:solidFill>
                <a:latin typeface="Bodoni Moda SemiBold"/>
                <a:ea typeface="Bodoni Moda SemiBold"/>
                <a:cs typeface="Bodoni Moda SemiBold"/>
                <a:sym typeface="Bodoni Moda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1pPr>
            <a:lvl2pPr marL="914400" lvl="1"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2pPr>
            <a:lvl3pPr marL="1371600" lvl="2"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3pPr>
            <a:lvl4pPr marL="1828800" lvl="3"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4pPr>
            <a:lvl5pPr marL="2286000" lvl="4"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5pPr>
            <a:lvl6pPr marL="2743200" lvl="5"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6pPr>
            <a:lvl7pPr marL="3200400" lvl="6"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7pPr>
            <a:lvl8pPr marL="3657600" lvl="7"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1" r:id="rId10"/>
    <p:sldLayoutId id="2147483664" r:id="rId11"/>
    <p:sldLayoutId id="2147483665" r:id="rId12"/>
    <p:sldLayoutId id="2147483667"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3"/>
        <p:cNvGrpSpPr/>
        <p:nvPr/>
      </p:nvGrpSpPr>
      <p:grpSpPr>
        <a:xfrm>
          <a:off x="0" y="0"/>
          <a:ext cx="0" cy="0"/>
          <a:chOff x="0" y="0"/>
          <a:chExt cx="0" cy="0"/>
        </a:xfrm>
      </p:grpSpPr>
      <p:sp>
        <p:nvSpPr>
          <p:cNvPr id="1854" name="Google Shape;1854;p35"/>
          <p:cNvSpPr txBox="1">
            <a:spLocks noGrp="1"/>
          </p:cNvSpPr>
          <p:nvPr>
            <p:ph type="ctrTitle"/>
          </p:nvPr>
        </p:nvSpPr>
        <p:spPr>
          <a:xfrm>
            <a:off x="4040300" y="1641772"/>
            <a:ext cx="4401600" cy="15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t>Manufacturing of Oxygen and Nitrogen using Linde’s process and PSA</a:t>
            </a:r>
            <a:endParaRPr sz="3200" b="1" dirty="0"/>
          </a:p>
        </p:txBody>
      </p:sp>
      <p:sp>
        <p:nvSpPr>
          <p:cNvPr id="1855" name="Google Shape;1855;p35"/>
          <p:cNvSpPr txBox="1">
            <a:spLocks noGrp="1"/>
          </p:cNvSpPr>
          <p:nvPr>
            <p:ph type="subTitle" idx="1"/>
          </p:nvPr>
        </p:nvSpPr>
        <p:spPr>
          <a:xfrm>
            <a:off x="4029075" y="3216800"/>
            <a:ext cx="44016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a:t>
            </a:r>
            <a:r>
              <a:rPr lang="en-IN" dirty="0"/>
              <a:t>n</a:t>
            </a:r>
            <a:r>
              <a:rPr lang="en" dirty="0"/>
              <a:t>kar Dubey (210107060)</a:t>
            </a:r>
          </a:p>
          <a:p>
            <a:pPr marL="0" lvl="0" indent="0" algn="l" rtl="0">
              <a:spcBef>
                <a:spcPts val="0"/>
              </a:spcBef>
              <a:spcAft>
                <a:spcPts val="0"/>
              </a:spcAft>
              <a:buNone/>
            </a:pPr>
            <a:r>
              <a:rPr lang="en" dirty="0"/>
              <a:t>Keshav Kulhari (210107043)</a:t>
            </a:r>
          </a:p>
          <a:p>
            <a:pPr marL="0" lvl="0" indent="0" algn="l" rtl="0">
              <a:spcBef>
                <a:spcPts val="0"/>
              </a:spcBef>
              <a:spcAft>
                <a:spcPts val="0"/>
              </a:spcAft>
              <a:buNone/>
            </a:pPr>
            <a:r>
              <a:rPr lang="en" dirty="0"/>
              <a:t>Pranay Bambole (210107063)</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Group No :- 19</a:t>
            </a:r>
            <a:endParaRPr dirty="0"/>
          </a:p>
        </p:txBody>
      </p:sp>
      <p:grpSp>
        <p:nvGrpSpPr>
          <p:cNvPr id="1856" name="Google Shape;1856;p35"/>
          <p:cNvGrpSpPr/>
          <p:nvPr/>
        </p:nvGrpSpPr>
        <p:grpSpPr>
          <a:xfrm>
            <a:off x="721715" y="1214438"/>
            <a:ext cx="3201562" cy="2714522"/>
            <a:chOff x="4946650" y="439050"/>
            <a:chExt cx="3484125" cy="2954100"/>
          </a:xfrm>
        </p:grpSpPr>
        <p:sp>
          <p:nvSpPr>
            <p:cNvPr id="1857" name="Google Shape;1857;p35"/>
            <p:cNvSpPr/>
            <p:nvPr/>
          </p:nvSpPr>
          <p:spPr>
            <a:xfrm>
              <a:off x="5037825" y="2933750"/>
              <a:ext cx="1004625" cy="74500"/>
            </a:xfrm>
            <a:custGeom>
              <a:avLst/>
              <a:gdLst/>
              <a:ahLst/>
              <a:cxnLst/>
              <a:rect l="l" t="t" r="r" b="b"/>
              <a:pathLst>
                <a:path w="40185" h="2980" extrusionOk="0">
                  <a:moveTo>
                    <a:pt x="1" y="1"/>
                  </a:moveTo>
                  <a:lnTo>
                    <a:pt x="1" y="2980"/>
                  </a:lnTo>
                  <a:lnTo>
                    <a:pt x="40184" y="2980"/>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5037825" y="3187550"/>
              <a:ext cx="1004625" cy="73750"/>
            </a:xfrm>
            <a:custGeom>
              <a:avLst/>
              <a:gdLst/>
              <a:ahLst/>
              <a:cxnLst/>
              <a:rect l="l" t="t" r="r" b="b"/>
              <a:pathLst>
                <a:path w="40185" h="2950" extrusionOk="0">
                  <a:moveTo>
                    <a:pt x="1" y="1"/>
                  </a:moveTo>
                  <a:lnTo>
                    <a:pt x="1" y="2949"/>
                  </a:lnTo>
                  <a:lnTo>
                    <a:pt x="40184" y="2949"/>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5968700" y="2934525"/>
              <a:ext cx="73750" cy="328300"/>
            </a:xfrm>
            <a:custGeom>
              <a:avLst/>
              <a:gdLst/>
              <a:ahLst/>
              <a:cxnLst/>
              <a:rect l="l" t="t" r="r" b="b"/>
              <a:pathLst>
                <a:path w="2950" h="13132" extrusionOk="0">
                  <a:moveTo>
                    <a:pt x="1" y="0"/>
                  </a:moveTo>
                  <a:lnTo>
                    <a:pt x="1" y="13131"/>
                  </a:lnTo>
                  <a:lnTo>
                    <a:pt x="2949" y="13131"/>
                  </a:lnTo>
                  <a:lnTo>
                    <a:pt x="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5084950" y="3008225"/>
              <a:ext cx="883775" cy="179350"/>
            </a:xfrm>
            <a:custGeom>
              <a:avLst/>
              <a:gdLst/>
              <a:ahLst/>
              <a:cxnLst/>
              <a:rect l="l" t="t" r="r" b="b"/>
              <a:pathLst>
                <a:path w="35351" h="7174" extrusionOk="0">
                  <a:moveTo>
                    <a:pt x="0" y="1"/>
                  </a:moveTo>
                  <a:lnTo>
                    <a:pt x="0" y="7174"/>
                  </a:lnTo>
                  <a:lnTo>
                    <a:pt x="35351" y="7174"/>
                  </a:lnTo>
                  <a:lnTo>
                    <a:pt x="35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5084200" y="3054150"/>
              <a:ext cx="884525" cy="12275"/>
            </a:xfrm>
            <a:custGeom>
              <a:avLst/>
              <a:gdLst/>
              <a:ahLst/>
              <a:cxnLst/>
              <a:rect l="l" t="t" r="r" b="b"/>
              <a:pathLst>
                <a:path w="35381" h="491" extrusionOk="0">
                  <a:moveTo>
                    <a:pt x="8837" y="1"/>
                  </a:moveTo>
                  <a:cubicBezTo>
                    <a:pt x="5890" y="1"/>
                    <a:pt x="2938" y="68"/>
                    <a:pt x="0" y="231"/>
                  </a:cubicBezTo>
                  <a:lnTo>
                    <a:pt x="0" y="261"/>
                  </a:lnTo>
                  <a:cubicBezTo>
                    <a:pt x="2938" y="423"/>
                    <a:pt x="5890" y="491"/>
                    <a:pt x="8837" y="491"/>
                  </a:cubicBezTo>
                  <a:cubicBezTo>
                    <a:pt x="10311" y="491"/>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1"/>
                  </a:lnTo>
                  <a:cubicBezTo>
                    <a:pt x="33331" y="103"/>
                    <a:pt x="31267" y="55"/>
                    <a:pt x="29203" y="55"/>
                  </a:cubicBezTo>
                  <a:cubicBezTo>
                    <a:pt x="26830" y="55"/>
                    <a:pt x="24455" y="119"/>
                    <a:pt x="22098" y="200"/>
                  </a:cubicBezTo>
                  <a:cubicBezTo>
                    <a:pt x="21832" y="203"/>
                    <a:pt x="21567" y="204"/>
                    <a:pt x="21302" y="204"/>
                  </a:cubicBezTo>
                  <a:cubicBezTo>
                    <a:pt x="18623" y="204"/>
                    <a:pt x="15963" y="76"/>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5084200" y="3109350"/>
              <a:ext cx="884525" cy="12050"/>
            </a:xfrm>
            <a:custGeom>
              <a:avLst/>
              <a:gdLst/>
              <a:ahLst/>
              <a:cxnLst/>
              <a:rect l="l" t="t" r="r" b="b"/>
              <a:pathLst>
                <a:path w="35381" h="482" extrusionOk="0">
                  <a:moveTo>
                    <a:pt x="9399" y="1"/>
                  </a:moveTo>
                  <a:cubicBezTo>
                    <a:pt x="6265" y="1"/>
                    <a:pt x="3125" y="60"/>
                    <a:pt x="0" y="211"/>
                  </a:cubicBezTo>
                  <a:lnTo>
                    <a:pt x="0" y="272"/>
                  </a:lnTo>
                  <a:cubicBezTo>
                    <a:pt x="3125" y="423"/>
                    <a:pt x="6265" y="482"/>
                    <a:pt x="9399" y="482"/>
                  </a:cubicBezTo>
                  <a:cubicBezTo>
                    <a:pt x="10685" y="482"/>
                    <a:pt x="11970" y="472"/>
                    <a:pt x="13253" y="454"/>
                  </a:cubicBezTo>
                  <a:cubicBezTo>
                    <a:pt x="16002" y="454"/>
                    <a:pt x="18700" y="299"/>
                    <a:pt x="21418" y="299"/>
                  </a:cubicBezTo>
                  <a:cubicBezTo>
                    <a:pt x="21644" y="299"/>
                    <a:pt x="21871" y="300"/>
                    <a:pt x="22098" y="302"/>
                  </a:cubicBezTo>
                  <a:cubicBezTo>
                    <a:pt x="24508" y="351"/>
                    <a:pt x="26878" y="440"/>
                    <a:pt x="29272" y="440"/>
                  </a:cubicBezTo>
                  <a:cubicBezTo>
                    <a:pt x="29838" y="440"/>
                    <a:pt x="30404" y="435"/>
                    <a:pt x="30973" y="424"/>
                  </a:cubicBezTo>
                  <a:cubicBezTo>
                    <a:pt x="32432" y="363"/>
                    <a:pt x="33922" y="333"/>
                    <a:pt x="35381" y="272"/>
                  </a:cubicBezTo>
                  <a:lnTo>
                    <a:pt x="35381" y="211"/>
                  </a:lnTo>
                  <a:cubicBezTo>
                    <a:pt x="33261" y="94"/>
                    <a:pt x="31127" y="47"/>
                    <a:pt x="28993" y="47"/>
                  </a:cubicBezTo>
                  <a:cubicBezTo>
                    <a:pt x="26689" y="47"/>
                    <a:pt x="24385" y="102"/>
                    <a:pt x="22098" y="181"/>
                  </a:cubicBezTo>
                  <a:cubicBezTo>
                    <a:pt x="21832" y="183"/>
                    <a:pt x="21567" y="185"/>
                    <a:pt x="21302" y="185"/>
                  </a:cubicBezTo>
                  <a:cubicBezTo>
                    <a:pt x="18623" y="185"/>
                    <a:pt x="15963" y="56"/>
                    <a:pt x="13253" y="29"/>
                  </a:cubicBezTo>
                  <a:cubicBezTo>
                    <a:pt x="11970" y="11"/>
                    <a:pt x="10685" y="1"/>
                    <a:pt x="9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4946650" y="3255000"/>
              <a:ext cx="3444550" cy="138150"/>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5037825" y="2611575"/>
              <a:ext cx="1004625" cy="73725"/>
            </a:xfrm>
            <a:custGeom>
              <a:avLst/>
              <a:gdLst/>
              <a:ahLst/>
              <a:cxnLst/>
              <a:rect l="l" t="t" r="r" b="b"/>
              <a:pathLst>
                <a:path w="40185" h="2949" extrusionOk="0">
                  <a:moveTo>
                    <a:pt x="1" y="0"/>
                  </a:moveTo>
                  <a:lnTo>
                    <a:pt x="1" y="2948"/>
                  </a:lnTo>
                  <a:lnTo>
                    <a:pt x="40184" y="2948"/>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5037825" y="2865375"/>
              <a:ext cx="1004625" cy="74500"/>
            </a:xfrm>
            <a:custGeom>
              <a:avLst/>
              <a:gdLst/>
              <a:ahLst/>
              <a:cxnLst/>
              <a:rect l="l" t="t" r="r" b="b"/>
              <a:pathLst>
                <a:path w="40185" h="2980" extrusionOk="0">
                  <a:moveTo>
                    <a:pt x="1" y="0"/>
                  </a:moveTo>
                  <a:lnTo>
                    <a:pt x="1" y="2979"/>
                  </a:lnTo>
                  <a:lnTo>
                    <a:pt x="40184" y="2979"/>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5968700" y="2612325"/>
              <a:ext cx="73750" cy="327550"/>
            </a:xfrm>
            <a:custGeom>
              <a:avLst/>
              <a:gdLst/>
              <a:ahLst/>
              <a:cxnLst/>
              <a:rect l="l" t="t" r="r" b="b"/>
              <a:pathLst>
                <a:path w="2950" h="13102" extrusionOk="0">
                  <a:moveTo>
                    <a:pt x="1" y="1"/>
                  </a:moveTo>
                  <a:lnTo>
                    <a:pt x="1" y="13101"/>
                  </a:lnTo>
                  <a:lnTo>
                    <a:pt x="2949" y="13101"/>
                  </a:lnTo>
                  <a:lnTo>
                    <a:pt x="29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5084950" y="2685275"/>
              <a:ext cx="883025" cy="180125"/>
            </a:xfrm>
            <a:custGeom>
              <a:avLst/>
              <a:gdLst/>
              <a:ahLst/>
              <a:cxnLst/>
              <a:rect l="l" t="t" r="r" b="b"/>
              <a:pathLst>
                <a:path w="35321" h="7205" extrusionOk="0">
                  <a:moveTo>
                    <a:pt x="0" y="0"/>
                  </a:moveTo>
                  <a:lnTo>
                    <a:pt x="0" y="7204"/>
                  </a:lnTo>
                  <a:lnTo>
                    <a:pt x="35320" y="7204"/>
                  </a:lnTo>
                  <a:lnTo>
                    <a:pt x="35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5084200" y="2731200"/>
              <a:ext cx="884525" cy="12275"/>
            </a:xfrm>
            <a:custGeom>
              <a:avLst/>
              <a:gdLst/>
              <a:ahLst/>
              <a:cxnLst/>
              <a:rect l="l" t="t" r="r" b="b"/>
              <a:pathLst>
                <a:path w="35381" h="491" extrusionOk="0">
                  <a:moveTo>
                    <a:pt x="8837" y="1"/>
                  </a:moveTo>
                  <a:cubicBezTo>
                    <a:pt x="5890" y="1"/>
                    <a:pt x="2938" y="68"/>
                    <a:pt x="0" y="230"/>
                  </a:cubicBezTo>
                  <a:lnTo>
                    <a:pt x="0" y="261"/>
                  </a:lnTo>
                  <a:cubicBezTo>
                    <a:pt x="2938" y="423"/>
                    <a:pt x="5890" y="490"/>
                    <a:pt x="8837" y="490"/>
                  </a:cubicBezTo>
                  <a:cubicBezTo>
                    <a:pt x="10311" y="490"/>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0"/>
                  </a:lnTo>
                  <a:cubicBezTo>
                    <a:pt x="33260" y="99"/>
                    <a:pt x="31126" y="52"/>
                    <a:pt x="28991" y="52"/>
                  </a:cubicBezTo>
                  <a:cubicBezTo>
                    <a:pt x="26688" y="52"/>
                    <a:pt x="24385" y="107"/>
                    <a:pt x="22098" y="170"/>
                  </a:cubicBezTo>
                  <a:cubicBezTo>
                    <a:pt x="21614" y="180"/>
                    <a:pt x="21132" y="184"/>
                    <a:pt x="20649" y="184"/>
                  </a:cubicBezTo>
                  <a:cubicBezTo>
                    <a:pt x="18191" y="184"/>
                    <a:pt x="15743" y="73"/>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5084200" y="2787175"/>
              <a:ext cx="884525" cy="12375"/>
            </a:xfrm>
            <a:custGeom>
              <a:avLst/>
              <a:gdLst/>
              <a:ahLst/>
              <a:cxnLst/>
              <a:rect l="l" t="t" r="r" b="b"/>
              <a:pathLst>
                <a:path w="35381" h="495" extrusionOk="0">
                  <a:moveTo>
                    <a:pt x="9534" y="1"/>
                  </a:moveTo>
                  <a:cubicBezTo>
                    <a:pt x="6356" y="1"/>
                    <a:pt x="3170" y="66"/>
                    <a:pt x="0" y="241"/>
                  </a:cubicBezTo>
                  <a:lnTo>
                    <a:pt x="0" y="271"/>
                  </a:lnTo>
                  <a:cubicBezTo>
                    <a:pt x="3085" y="420"/>
                    <a:pt x="6185" y="494"/>
                    <a:pt x="9279" y="494"/>
                  </a:cubicBezTo>
                  <a:cubicBezTo>
                    <a:pt x="10605" y="494"/>
                    <a:pt x="11930" y="481"/>
                    <a:pt x="13253" y="453"/>
                  </a:cubicBezTo>
                  <a:cubicBezTo>
                    <a:pt x="16002" y="453"/>
                    <a:pt x="18700" y="298"/>
                    <a:pt x="21418" y="298"/>
                  </a:cubicBezTo>
                  <a:cubicBezTo>
                    <a:pt x="21644" y="298"/>
                    <a:pt x="21871" y="299"/>
                    <a:pt x="22098" y="301"/>
                  </a:cubicBezTo>
                  <a:cubicBezTo>
                    <a:pt x="24405" y="372"/>
                    <a:pt x="26676" y="443"/>
                    <a:pt x="28967" y="443"/>
                  </a:cubicBezTo>
                  <a:cubicBezTo>
                    <a:pt x="29634" y="443"/>
                    <a:pt x="30302" y="437"/>
                    <a:pt x="30973" y="423"/>
                  </a:cubicBezTo>
                  <a:cubicBezTo>
                    <a:pt x="32432" y="393"/>
                    <a:pt x="33922" y="332"/>
                    <a:pt x="35381" y="271"/>
                  </a:cubicBezTo>
                  <a:lnTo>
                    <a:pt x="35381" y="241"/>
                  </a:lnTo>
                  <a:cubicBezTo>
                    <a:pt x="33177" y="104"/>
                    <a:pt x="30958" y="51"/>
                    <a:pt x="28739" y="51"/>
                  </a:cubicBezTo>
                  <a:cubicBezTo>
                    <a:pt x="26520" y="51"/>
                    <a:pt x="24301" y="104"/>
                    <a:pt x="22098" y="180"/>
                  </a:cubicBezTo>
                  <a:cubicBezTo>
                    <a:pt x="21622" y="190"/>
                    <a:pt x="21146" y="194"/>
                    <a:pt x="20671" y="194"/>
                  </a:cubicBezTo>
                  <a:cubicBezTo>
                    <a:pt x="18205" y="194"/>
                    <a:pt x="15750" y="79"/>
                    <a:pt x="13253" y="28"/>
                  </a:cubicBezTo>
                  <a:cubicBezTo>
                    <a:pt x="12015" y="11"/>
                    <a:pt x="10775" y="1"/>
                    <a:pt x="9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5274925" y="2208825"/>
              <a:ext cx="527400" cy="403525"/>
            </a:xfrm>
            <a:custGeom>
              <a:avLst/>
              <a:gdLst/>
              <a:ahLst/>
              <a:cxnLst/>
              <a:rect l="l" t="t" r="r" b="b"/>
              <a:pathLst>
                <a:path w="21096" h="16141" extrusionOk="0">
                  <a:moveTo>
                    <a:pt x="0" y="0"/>
                  </a:moveTo>
                  <a:lnTo>
                    <a:pt x="1611" y="16141"/>
                  </a:lnTo>
                  <a:lnTo>
                    <a:pt x="19484" y="16141"/>
                  </a:lnTo>
                  <a:lnTo>
                    <a:pt x="21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5207300" y="1502875"/>
              <a:ext cx="645175" cy="706725"/>
            </a:xfrm>
            <a:custGeom>
              <a:avLst/>
              <a:gdLst/>
              <a:ahLst/>
              <a:cxnLst/>
              <a:rect l="l" t="t" r="r" b="b"/>
              <a:pathLst>
                <a:path w="25807" h="28269" extrusionOk="0">
                  <a:moveTo>
                    <a:pt x="9367" y="0"/>
                  </a:moveTo>
                  <a:cubicBezTo>
                    <a:pt x="6701" y="0"/>
                    <a:pt x="8785" y="23770"/>
                    <a:pt x="8785" y="23770"/>
                  </a:cubicBezTo>
                  <a:cubicBezTo>
                    <a:pt x="8785" y="23770"/>
                    <a:pt x="6201" y="8725"/>
                    <a:pt x="3101" y="8725"/>
                  </a:cubicBezTo>
                  <a:cubicBezTo>
                    <a:pt x="0" y="8725"/>
                    <a:pt x="6596" y="28269"/>
                    <a:pt x="6596" y="28269"/>
                  </a:cubicBezTo>
                  <a:lnTo>
                    <a:pt x="18937" y="28269"/>
                  </a:lnTo>
                  <a:lnTo>
                    <a:pt x="18937" y="28238"/>
                  </a:lnTo>
                  <a:cubicBezTo>
                    <a:pt x="18937" y="28238"/>
                    <a:pt x="25806" y="11126"/>
                    <a:pt x="23952" y="8968"/>
                  </a:cubicBezTo>
                  <a:cubicBezTo>
                    <a:pt x="23841" y="8838"/>
                    <a:pt x="23716" y="8778"/>
                    <a:pt x="23579" y="8778"/>
                  </a:cubicBezTo>
                  <a:cubicBezTo>
                    <a:pt x="21427" y="8778"/>
                    <a:pt x="16323" y="23740"/>
                    <a:pt x="16323" y="23740"/>
                  </a:cubicBezTo>
                  <a:cubicBezTo>
                    <a:pt x="16323" y="23740"/>
                    <a:pt x="19301" y="3983"/>
                    <a:pt x="17083" y="2797"/>
                  </a:cubicBezTo>
                  <a:cubicBezTo>
                    <a:pt x="17012" y="2759"/>
                    <a:pt x="16942" y="2740"/>
                    <a:pt x="16872" y="2740"/>
                  </a:cubicBezTo>
                  <a:cubicBezTo>
                    <a:pt x="14738" y="2740"/>
                    <a:pt x="12858" y="20123"/>
                    <a:pt x="12858" y="20123"/>
                  </a:cubicBezTo>
                  <a:cubicBezTo>
                    <a:pt x="12858" y="20123"/>
                    <a:pt x="12067" y="123"/>
                    <a:pt x="9392" y="1"/>
                  </a:cubicBezTo>
                  <a:cubicBezTo>
                    <a:pt x="9384" y="0"/>
                    <a:pt x="9375" y="0"/>
                    <a:pt x="9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7567525" y="822025"/>
              <a:ext cx="154275" cy="164150"/>
            </a:xfrm>
            <a:custGeom>
              <a:avLst/>
              <a:gdLst/>
              <a:ahLst/>
              <a:cxnLst/>
              <a:rect l="l" t="t" r="r" b="b"/>
              <a:pathLst>
                <a:path w="6171" h="6566" extrusionOk="0">
                  <a:moveTo>
                    <a:pt x="1550" y="1"/>
                  </a:moveTo>
                  <a:lnTo>
                    <a:pt x="0" y="6566"/>
                  </a:lnTo>
                  <a:lnTo>
                    <a:pt x="6171" y="6566"/>
                  </a:lnTo>
                  <a:lnTo>
                    <a:pt x="4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7567525" y="986150"/>
              <a:ext cx="155025" cy="434700"/>
            </a:xfrm>
            <a:custGeom>
              <a:avLst/>
              <a:gdLst/>
              <a:ahLst/>
              <a:cxnLst/>
              <a:rect l="l" t="t" r="r" b="b"/>
              <a:pathLst>
                <a:path w="6201" h="17388" extrusionOk="0">
                  <a:moveTo>
                    <a:pt x="0" y="1"/>
                  </a:moveTo>
                  <a:lnTo>
                    <a:pt x="0" y="17387"/>
                  </a:lnTo>
                  <a:lnTo>
                    <a:pt x="6201" y="17387"/>
                  </a:lnTo>
                  <a:lnTo>
                    <a:pt x="6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7258250" y="1420825"/>
              <a:ext cx="772075" cy="652000"/>
            </a:xfrm>
            <a:custGeom>
              <a:avLst/>
              <a:gdLst/>
              <a:ahLst/>
              <a:cxnLst/>
              <a:rect l="l" t="t" r="r" b="b"/>
              <a:pathLst>
                <a:path w="30883" h="26080" extrusionOk="0">
                  <a:moveTo>
                    <a:pt x="12371" y="0"/>
                  </a:moveTo>
                  <a:lnTo>
                    <a:pt x="0" y="26080"/>
                  </a:lnTo>
                  <a:lnTo>
                    <a:pt x="30882" y="26080"/>
                  </a:lnTo>
                  <a:lnTo>
                    <a:pt x="18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7566750" y="979900"/>
              <a:ext cx="155050" cy="11975"/>
            </a:xfrm>
            <a:custGeom>
              <a:avLst/>
              <a:gdLst/>
              <a:ahLst/>
              <a:cxnLst/>
              <a:rect l="l" t="t" r="r" b="b"/>
              <a:pathLst>
                <a:path w="6202" h="479" extrusionOk="0">
                  <a:moveTo>
                    <a:pt x="3113" y="0"/>
                  </a:moveTo>
                  <a:cubicBezTo>
                    <a:pt x="2075" y="0"/>
                    <a:pt x="1034" y="84"/>
                    <a:pt x="1" y="251"/>
                  </a:cubicBezTo>
                  <a:cubicBezTo>
                    <a:pt x="1034" y="403"/>
                    <a:pt x="2075" y="479"/>
                    <a:pt x="3113" y="479"/>
                  </a:cubicBezTo>
                  <a:cubicBezTo>
                    <a:pt x="4150" y="479"/>
                    <a:pt x="5183" y="403"/>
                    <a:pt x="6202" y="251"/>
                  </a:cubicBezTo>
                  <a:cubicBezTo>
                    <a:pt x="5183" y="84"/>
                    <a:pt x="4150" y="0"/>
                    <a:pt x="3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7258250" y="1689050"/>
              <a:ext cx="772825" cy="383775"/>
            </a:xfrm>
            <a:custGeom>
              <a:avLst/>
              <a:gdLst/>
              <a:ahLst/>
              <a:cxnLst/>
              <a:rect l="l" t="t" r="r" b="b"/>
              <a:pathLst>
                <a:path w="30913" h="15351" extrusionOk="0">
                  <a:moveTo>
                    <a:pt x="23618" y="1"/>
                  </a:moveTo>
                  <a:cubicBezTo>
                    <a:pt x="16870" y="1186"/>
                    <a:pt x="14833" y="5989"/>
                    <a:pt x="12371" y="5989"/>
                  </a:cubicBezTo>
                  <a:cubicBezTo>
                    <a:pt x="9970" y="5989"/>
                    <a:pt x="9940" y="3709"/>
                    <a:pt x="5806" y="3040"/>
                  </a:cubicBezTo>
                  <a:lnTo>
                    <a:pt x="0" y="15351"/>
                  </a:lnTo>
                  <a:lnTo>
                    <a:pt x="30913" y="15351"/>
                  </a:lnTo>
                  <a:lnTo>
                    <a:pt x="23618" y="1"/>
                  </a:lnTo>
                  <a:close/>
                </a:path>
              </a:pathLst>
            </a:custGeom>
            <a:solidFill>
              <a:srgbClr val="C65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7638200" y="439050"/>
              <a:ext cx="12925" cy="383000"/>
            </a:xfrm>
            <a:custGeom>
              <a:avLst/>
              <a:gdLst/>
              <a:ahLst/>
              <a:cxnLst/>
              <a:rect l="l" t="t" r="r" b="b"/>
              <a:pathLst>
                <a:path w="517" h="15320" extrusionOk="0">
                  <a:moveTo>
                    <a:pt x="0" y="0"/>
                  </a:moveTo>
                  <a:lnTo>
                    <a:pt x="0" y="15320"/>
                  </a:lnTo>
                  <a:lnTo>
                    <a:pt x="517" y="15320"/>
                  </a:lnTo>
                  <a:lnTo>
                    <a:pt x="5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7529250" y="1625100"/>
              <a:ext cx="127650" cy="126025"/>
            </a:xfrm>
            <a:custGeom>
              <a:avLst/>
              <a:gdLst/>
              <a:ahLst/>
              <a:cxnLst/>
              <a:rect l="l" t="t" r="r" b="b"/>
              <a:pathLst>
                <a:path w="5106" h="5041" extrusionOk="0">
                  <a:moveTo>
                    <a:pt x="2328" y="525"/>
                  </a:moveTo>
                  <a:cubicBezTo>
                    <a:pt x="2848" y="525"/>
                    <a:pt x="3363" y="703"/>
                    <a:pt x="3750" y="1100"/>
                  </a:cubicBezTo>
                  <a:cubicBezTo>
                    <a:pt x="5105" y="2396"/>
                    <a:pt x="4376" y="4663"/>
                    <a:pt x="2503" y="4663"/>
                  </a:cubicBezTo>
                  <a:cubicBezTo>
                    <a:pt x="2444" y="4663"/>
                    <a:pt x="2383" y="4661"/>
                    <a:pt x="2322" y="4656"/>
                  </a:cubicBezTo>
                  <a:cubicBezTo>
                    <a:pt x="1258" y="4565"/>
                    <a:pt x="72" y="3775"/>
                    <a:pt x="72" y="2559"/>
                  </a:cubicBezTo>
                  <a:cubicBezTo>
                    <a:pt x="72" y="1337"/>
                    <a:pt x="1215" y="525"/>
                    <a:pt x="2328" y="525"/>
                  </a:cubicBezTo>
                  <a:close/>
                  <a:moveTo>
                    <a:pt x="2378" y="0"/>
                  </a:moveTo>
                  <a:cubicBezTo>
                    <a:pt x="1144" y="0"/>
                    <a:pt x="1" y="1036"/>
                    <a:pt x="42" y="2559"/>
                  </a:cubicBezTo>
                  <a:cubicBezTo>
                    <a:pt x="22" y="4055"/>
                    <a:pt x="1077" y="5040"/>
                    <a:pt x="2252" y="5040"/>
                  </a:cubicBezTo>
                  <a:cubicBezTo>
                    <a:pt x="2843" y="5040"/>
                    <a:pt x="3464" y="4790"/>
                    <a:pt x="3993" y="4231"/>
                  </a:cubicBezTo>
                  <a:cubicBezTo>
                    <a:pt x="4905" y="3319"/>
                    <a:pt x="5057" y="1708"/>
                    <a:pt x="4084" y="766"/>
                  </a:cubicBezTo>
                  <a:cubicBezTo>
                    <a:pt x="3574" y="236"/>
                    <a:pt x="2966" y="0"/>
                    <a:pt x="2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7713425" y="1825825"/>
              <a:ext cx="118550" cy="108625"/>
            </a:xfrm>
            <a:custGeom>
              <a:avLst/>
              <a:gdLst/>
              <a:ahLst/>
              <a:cxnLst/>
              <a:rect l="l" t="t" r="r" b="b"/>
              <a:pathLst>
                <a:path w="4742" h="4345" extrusionOk="0">
                  <a:moveTo>
                    <a:pt x="2006" y="505"/>
                  </a:moveTo>
                  <a:cubicBezTo>
                    <a:pt x="2451" y="505"/>
                    <a:pt x="2890" y="651"/>
                    <a:pt x="3222" y="974"/>
                  </a:cubicBezTo>
                  <a:cubicBezTo>
                    <a:pt x="4394" y="2058"/>
                    <a:pt x="3759" y="3961"/>
                    <a:pt x="2187" y="3961"/>
                  </a:cubicBezTo>
                  <a:cubicBezTo>
                    <a:pt x="2128" y="3961"/>
                    <a:pt x="2068" y="3958"/>
                    <a:pt x="2006" y="3953"/>
                  </a:cubicBezTo>
                  <a:cubicBezTo>
                    <a:pt x="1064" y="3922"/>
                    <a:pt x="61" y="3223"/>
                    <a:pt x="61" y="2190"/>
                  </a:cubicBezTo>
                  <a:cubicBezTo>
                    <a:pt x="102" y="1158"/>
                    <a:pt x="1067" y="505"/>
                    <a:pt x="2006" y="505"/>
                  </a:cubicBezTo>
                  <a:close/>
                  <a:moveTo>
                    <a:pt x="1961" y="0"/>
                  </a:moveTo>
                  <a:cubicBezTo>
                    <a:pt x="829" y="0"/>
                    <a:pt x="1" y="1110"/>
                    <a:pt x="31" y="2190"/>
                  </a:cubicBezTo>
                  <a:cubicBezTo>
                    <a:pt x="10" y="3501"/>
                    <a:pt x="928" y="4344"/>
                    <a:pt x="1948" y="4344"/>
                  </a:cubicBezTo>
                  <a:cubicBezTo>
                    <a:pt x="2464" y="4344"/>
                    <a:pt x="3006" y="4129"/>
                    <a:pt x="3465" y="3649"/>
                  </a:cubicBezTo>
                  <a:cubicBezTo>
                    <a:pt x="4742" y="2281"/>
                    <a:pt x="3952" y="31"/>
                    <a:pt x="2006" y="1"/>
                  </a:cubicBezTo>
                  <a:cubicBezTo>
                    <a:pt x="1991" y="1"/>
                    <a:pt x="1976" y="0"/>
                    <a:pt x="1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7425425" y="1921575"/>
              <a:ext cx="88175" cy="82650"/>
            </a:xfrm>
            <a:custGeom>
              <a:avLst/>
              <a:gdLst/>
              <a:ahLst/>
              <a:cxnLst/>
              <a:rect l="l" t="t" r="r" b="b"/>
              <a:pathLst>
                <a:path w="3527" h="3306" extrusionOk="0">
                  <a:moveTo>
                    <a:pt x="1490" y="487"/>
                  </a:moveTo>
                  <a:cubicBezTo>
                    <a:pt x="2128" y="487"/>
                    <a:pt x="2705" y="1034"/>
                    <a:pt x="2766" y="1673"/>
                  </a:cubicBezTo>
                  <a:cubicBezTo>
                    <a:pt x="2877" y="2364"/>
                    <a:pt x="2333" y="2905"/>
                    <a:pt x="1684" y="2905"/>
                  </a:cubicBezTo>
                  <a:cubicBezTo>
                    <a:pt x="1620" y="2905"/>
                    <a:pt x="1555" y="2899"/>
                    <a:pt x="1490" y="2889"/>
                  </a:cubicBezTo>
                  <a:cubicBezTo>
                    <a:pt x="851" y="2828"/>
                    <a:pt x="91" y="2433"/>
                    <a:pt x="91" y="1673"/>
                  </a:cubicBezTo>
                  <a:cubicBezTo>
                    <a:pt x="91" y="943"/>
                    <a:pt x="851" y="487"/>
                    <a:pt x="1490" y="487"/>
                  </a:cubicBezTo>
                  <a:close/>
                  <a:moveTo>
                    <a:pt x="1490" y="1"/>
                  </a:moveTo>
                  <a:cubicBezTo>
                    <a:pt x="578" y="1"/>
                    <a:pt x="0" y="882"/>
                    <a:pt x="31" y="1673"/>
                  </a:cubicBezTo>
                  <a:cubicBezTo>
                    <a:pt x="11" y="2654"/>
                    <a:pt x="663" y="3305"/>
                    <a:pt x="1407" y="3305"/>
                  </a:cubicBezTo>
                  <a:cubicBezTo>
                    <a:pt x="1792" y="3305"/>
                    <a:pt x="2201" y="3131"/>
                    <a:pt x="2553" y="2737"/>
                  </a:cubicBezTo>
                  <a:cubicBezTo>
                    <a:pt x="3526" y="1703"/>
                    <a:pt x="2979" y="1"/>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8151875" y="761225"/>
              <a:ext cx="12950" cy="2500825"/>
            </a:xfrm>
            <a:custGeom>
              <a:avLst/>
              <a:gdLst/>
              <a:ahLst/>
              <a:cxnLst/>
              <a:rect l="l" t="t" r="r" b="b"/>
              <a:pathLst>
                <a:path w="518" h="100033" extrusionOk="0">
                  <a:moveTo>
                    <a:pt x="1" y="1"/>
                  </a:moveTo>
                  <a:lnTo>
                    <a:pt x="1" y="100033"/>
                  </a:lnTo>
                  <a:lnTo>
                    <a:pt x="517" y="100033"/>
                  </a:lnTo>
                  <a:lnTo>
                    <a:pt x="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7777250" y="1245275"/>
              <a:ext cx="605650" cy="12200"/>
            </a:xfrm>
            <a:custGeom>
              <a:avLst/>
              <a:gdLst/>
              <a:ahLst/>
              <a:cxnLst/>
              <a:rect l="l" t="t" r="r" b="b"/>
              <a:pathLst>
                <a:path w="24226" h="488" extrusionOk="0">
                  <a:moveTo>
                    <a:pt x="0" y="1"/>
                  </a:moveTo>
                  <a:lnTo>
                    <a:pt x="0" y="487"/>
                  </a:lnTo>
                  <a:lnTo>
                    <a:pt x="24226" y="487"/>
                  </a:lnTo>
                  <a:lnTo>
                    <a:pt x="24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8382875" y="1176125"/>
              <a:ext cx="47900" cy="149725"/>
            </a:xfrm>
            <a:custGeom>
              <a:avLst/>
              <a:gdLst/>
              <a:ahLst/>
              <a:cxnLst/>
              <a:rect l="l" t="t" r="r" b="b"/>
              <a:pathLst>
                <a:path w="1916" h="5989" extrusionOk="0">
                  <a:moveTo>
                    <a:pt x="1" y="1"/>
                  </a:moveTo>
                  <a:lnTo>
                    <a:pt x="1" y="3010"/>
                  </a:lnTo>
                  <a:lnTo>
                    <a:pt x="1" y="5989"/>
                  </a:lnTo>
                  <a:lnTo>
                    <a:pt x="1916" y="4469"/>
                  </a:lnTo>
                  <a:lnTo>
                    <a:pt x="1916" y="3010"/>
                  </a:lnTo>
                  <a:lnTo>
                    <a:pt x="1916" y="149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p:nvPr/>
          </p:nvSpPr>
          <p:spPr>
            <a:xfrm>
              <a:off x="8063725" y="1157125"/>
              <a:ext cx="188475" cy="187725"/>
            </a:xfrm>
            <a:custGeom>
              <a:avLst/>
              <a:gdLst/>
              <a:ahLst/>
              <a:cxnLst/>
              <a:rect l="l" t="t" r="r" b="b"/>
              <a:pathLst>
                <a:path w="7539" h="7509" extrusionOk="0">
                  <a:moveTo>
                    <a:pt x="3770" y="1"/>
                  </a:moveTo>
                  <a:cubicBezTo>
                    <a:pt x="1672" y="1"/>
                    <a:pt x="1" y="1673"/>
                    <a:pt x="1" y="3770"/>
                  </a:cubicBezTo>
                  <a:cubicBezTo>
                    <a:pt x="1" y="5837"/>
                    <a:pt x="1672" y="7509"/>
                    <a:pt x="3770" y="7509"/>
                  </a:cubicBezTo>
                  <a:cubicBezTo>
                    <a:pt x="5867" y="7509"/>
                    <a:pt x="7539" y="5837"/>
                    <a:pt x="7539" y="3770"/>
                  </a:cubicBezTo>
                  <a:cubicBezTo>
                    <a:pt x="7539" y="1673"/>
                    <a:pt x="5867" y="1"/>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5"/>
            <p:cNvSpPr/>
            <p:nvPr/>
          </p:nvSpPr>
          <p:spPr>
            <a:xfrm>
              <a:off x="8098425" y="1186000"/>
              <a:ext cx="132200" cy="128650"/>
            </a:xfrm>
            <a:custGeom>
              <a:avLst/>
              <a:gdLst/>
              <a:ahLst/>
              <a:cxnLst/>
              <a:rect l="l" t="t" r="r" b="b"/>
              <a:pathLst>
                <a:path w="5288" h="5146" extrusionOk="0">
                  <a:moveTo>
                    <a:pt x="2375" y="512"/>
                  </a:moveTo>
                  <a:cubicBezTo>
                    <a:pt x="2927" y="512"/>
                    <a:pt x="3478" y="702"/>
                    <a:pt x="3901" y="1126"/>
                  </a:cubicBezTo>
                  <a:cubicBezTo>
                    <a:pt x="5287" y="2452"/>
                    <a:pt x="4528" y="4780"/>
                    <a:pt x="2567" y="4780"/>
                  </a:cubicBezTo>
                  <a:cubicBezTo>
                    <a:pt x="2507" y="4780"/>
                    <a:pt x="2445" y="4778"/>
                    <a:pt x="2382" y="4773"/>
                  </a:cubicBezTo>
                  <a:cubicBezTo>
                    <a:pt x="1227" y="4682"/>
                    <a:pt x="72" y="3861"/>
                    <a:pt x="72" y="2615"/>
                  </a:cubicBezTo>
                  <a:cubicBezTo>
                    <a:pt x="72" y="1341"/>
                    <a:pt x="1225" y="512"/>
                    <a:pt x="2375" y="512"/>
                  </a:cubicBezTo>
                  <a:close/>
                  <a:moveTo>
                    <a:pt x="2420" y="1"/>
                  </a:moveTo>
                  <a:cubicBezTo>
                    <a:pt x="1158" y="1"/>
                    <a:pt x="0" y="1039"/>
                    <a:pt x="41" y="2615"/>
                  </a:cubicBezTo>
                  <a:cubicBezTo>
                    <a:pt x="1" y="4148"/>
                    <a:pt x="1099" y="5146"/>
                    <a:pt x="2304" y="5146"/>
                  </a:cubicBezTo>
                  <a:cubicBezTo>
                    <a:pt x="2914" y="5146"/>
                    <a:pt x="3552" y="4890"/>
                    <a:pt x="4084" y="4317"/>
                  </a:cubicBezTo>
                  <a:cubicBezTo>
                    <a:pt x="4996" y="3405"/>
                    <a:pt x="5178" y="1764"/>
                    <a:pt x="4205" y="791"/>
                  </a:cubicBezTo>
                  <a:cubicBezTo>
                    <a:pt x="3669" y="245"/>
                    <a:pt x="3032" y="1"/>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5"/>
            <p:cNvSpPr/>
            <p:nvPr/>
          </p:nvSpPr>
          <p:spPr>
            <a:xfrm>
              <a:off x="7537125" y="1150300"/>
              <a:ext cx="262950" cy="197250"/>
            </a:xfrm>
            <a:custGeom>
              <a:avLst/>
              <a:gdLst/>
              <a:ahLst/>
              <a:cxnLst/>
              <a:rect l="l" t="t" r="r" b="b"/>
              <a:pathLst>
                <a:path w="10518" h="7890" extrusionOk="0">
                  <a:moveTo>
                    <a:pt x="7174" y="0"/>
                  </a:moveTo>
                  <a:cubicBezTo>
                    <a:pt x="4742" y="0"/>
                    <a:pt x="2341" y="244"/>
                    <a:pt x="0" y="912"/>
                  </a:cubicBezTo>
                  <a:lnTo>
                    <a:pt x="0" y="1125"/>
                  </a:lnTo>
                  <a:cubicBezTo>
                    <a:pt x="791" y="1368"/>
                    <a:pt x="1581" y="1520"/>
                    <a:pt x="2371" y="1642"/>
                  </a:cubicBezTo>
                  <a:cubicBezTo>
                    <a:pt x="3884" y="1910"/>
                    <a:pt x="5397" y="2021"/>
                    <a:pt x="6910" y="2021"/>
                  </a:cubicBezTo>
                  <a:cubicBezTo>
                    <a:pt x="7527" y="2021"/>
                    <a:pt x="8144" y="2003"/>
                    <a:pt x="8761" y="1969"/>
                  </a:cubicBezTo>
                  <a:lnTo>
                    <a:pt x="8761" y="1969"/>
                  </a:lnTo>
                  <a:cubicBezTo>
                    <a:pt x="8932" y="3549"/>
                    <a:pt x="9347" y="5117"/>
                    <a:pt x="9314" y="6701"/>
                  </a:cubicBezTo>
                  <a:lnTo>
                    <a:pt x="9314" y="6701"/>
                  </a:lnTo>
                  <a:cubicBezTo>
                    <a:pt x="8615" y="6650"/>
                    <a:pt x="7898" y="6517"/>
                    <a:pt x="7204" y="6383"/>
                  </a:cubicBezTo>
                  <a:cubicBezTo>
                    <a:pt x="6546" y="6257"/>
                    <a:pt x="5887" y="6194"/>
                    <a:pt x="5211" y="6194"/>
                  </a:cubicBezTo>
                  <a:cubicBezTo>
                    <a:pt x="5076" y="6194"/>
                    <a:pt x="4940" y="6196"/>
                    <a:pt x="4803" y="6201"/>
                  </a:cubicBezTo>
                  <a:cubicBezTo>
                    <a:pt x="3192" y="6262"/>
                    <a:pt x="1581" y="6414"/>
                    <a:pt x="31" y="6961"/>
                  </a:cubicBezTo>
                  <a:lnTo>
                    <a:pt x="31" y="7113"/>
                  </a:lnTo>
                  <a:cubicBezTo>
                    <a:pt x="1581" y="7630"/>
                    <a:pt x="3162" y="7782"/>
                    <a:pt x="4803" y="7873"/>
                  </a:cubicBezTo>
                  <a:cubicBezTo>
                    <a:pt x="4955" y="7884"/>
                    <a:pt x="5107" y="7890"/>
                    <a:pt x="5259" y="7890"/>
                  </a:cubicBezTo>
                  <a:cubicBezTo>
                    <a:pt x="6713" y="7890"/>
                    <a:pt x="8147" y="7408"/>
                    <a:pt x="9605" y="7326"/>
                  </a:cubicBezTo>
                  <a:lnTo>
                    <a:pt x="9909" y="7326"/>
                  </a:lnTo>
                  <a:cubicBezTo>
                    <a:pt x="9727" y="5198"/>
                    <a:pt x="10396" y="3162"/>
                    <a:pt x="10487" y="1034"/>
                  </a:cubicBezTo>
                  <a:lnTo>
                    <a:pt x="10517" y="183"/>
                  </a:lnTo>
                  <a:cubicBezTo>
                    <a:pt x="9423" y="122"/>
                    <a:pt x="8268" y="0"/>
                    <a:pt x="7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5"/>
            <p:cNvSpPr/>
            <p:nvPr/>
          </p:nvSpPr>
          <p:spPr>
            <a:xfrm>
              <a:off x="6398800" y="2376000"/>
              <a:ext cx="186200" cy="35750"/>
            </a:xfrm>
            <a:custGeom>
              <a:avLst/>
              <a:gdLst/>
              <a:ahLst/>
              <a:cxnLst/>
              <a:rect l="l" t="t" r="r" b="b"/>
              <a:pathLst>
                <a:path w="7448" h="1430" extrusionOk="0">
                  <a:moveTo>
                    <a:pt x="1" y="0"/>
                  </a:moveTo>
                  <a:lnTo>
                    <a:pt x="517" y="1429"/>
                  </a:lnTo>
                  <a:lnTo>
                    <a:pt x="6900" y="1429"/>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5"/>
            <p:cNvSpPr/>
            <p:nvPr/>
          </p:nvSpPr>
          <p:spPr>
            <a:xfrm>
              <a:off x="6430725" y="2411725"/>
              <a:ext cx="120850" cy="340450"/>
            </a:xfrm>
            <a:custGeom>
              <a:avLst/>
              <a:gdLst/>
              <a:ahLst/>
              <a:cxnLst/>
              <a:rect l="l" t="t" r="r" b="b"/>
              <a:pathLst>
                <a:path w="4834" h="13618" extrusionOk="0">
                  <a:moveTo>
                    <a:pt x="0" y="0"/>
                  </a:moveTo>
                  <a:lnTo>
                    <a:pt x="0" y="13617"/>
                  </a:lnTo>
                  <a:lnTo>
                    <a:pt x="4833" y="13617"/>
                  </a:lnTo>
                  <a:lnTo>
                    <a:pt x="4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5"/>
            <p:cNvSpPr/>
            <p:nvPr/>
          </p:nvSpPr>
          <p:spPr>
            <a:xfrm>
              <a:off x="6189825" y="2752150"/>
              <a:ext cx="603400" cy="509900"/>
            </a:xfrm>
            <a:custGeom>
              <a:avLst/>
              <a:gdLst/>
              <a:ahLst/>
              <a:cxnLst/>
              <a:rect l="l" t="t" r="r" b="b"/>
              <a:pathLst>
                <a:path w="24136" h="20396" extrusionOk="0">
                  <a:moveTo>
                    <a:pt x="9636" y="0"/>
                  </a:moveTo>
                  <a:lnTo>
                    <a:pt x="1" y="20396"/>
                  </a:lnTo>
                  <a:lnTo>
                    <a:pt x="24135" y="20396"/>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5"/>
            <p:cNvSpPr/>
            <p:nvPr/>
          </p:nvSpPr>
          <p:spPr>
            <a:xfrm>
              <a:off x="6430725" y="2405450"/>
              <a:ext cx="120850" cy="12550"/>
            </a:xfrm>
            <a:custGeom>
              <a:avLst/>
              <a:gdLst/>
              <a:ahLst/>
              <a:cxnLst/>
              <a:rect l="l" t="t" r="r" b="b"/>
              <a:pathLst>
                <a:path w="4834" h="502" extrusionOk="0">
                  <a:moveTo>
                    <a:pt x="2428" y="0"/>
                  </a:moveTo>
                  <a:cubicBezTo>
                    <a:pt x="1619" y="0"/>
                    <a:pt x="806" y="84"/>
                    <a:pt x="0" y="251"/>
                  </a:cubicBezTo>
                  <a:cubicBezTo>
                    <a:pt x="806" y="418"/>
                    <a:pt x="1619" y="502"/>
                    <a:pt x="2428" y="502"/>
                  </a:cubicBezTo>
                  <a:cubicBezTo>
                    <a:pt x="3237" y="502"/>
                    <a:pt x="4043" y="418"/>
                    <a:pt x="4833" y="251"/>
                  </a:cubicBezTo>
                  <a:cubicBezTo>
                    <a:pt x="4043" y="84"/>
                    <a:pt x="323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5"/>
            <p:cNvSpPr/>
            <p:nvPr/>
          </p:nvSpPr>
          <p:spPr>
            <a:xfrm>
              <a:off x="6189825" y="2961875"/>
              <a:ext cx="603400" cy="300175"/>
            </a:xfrm>
            <a:custGeom>
              <a:avLst/>
              <a:gdLst/>
              <a:ahLst/>
              <a:cxnLst/>
              <a:rect l="l" t="t" r="r" b="b"/>
              <a:pathLst>
                <a:path w="24136" h="12007" extrusionOk="0">
                  <a:moveTo>
                    <a:pt x="5685" y="0"/>
                  </a:moveTo>
                  <a:lnTo>
                    <a:pt x="1" y="12007"/>
                  </a:lnTo>
                  <a:lnTo>
                    <a:pt x="24135" y="12007"/>
                  </a:lnTo>
                  <a:lnTo>
                    <a:pt x="19606" y="2402"/>
                  </a:lnTo>
                  <a:cubicBezTo>
                    <a:pt x="16415" y="2918"/>
                    <a:pt x="16415" y="4712"/>
                    <a:pt x="14500" y="4712"/>
                  </a:cubicBezTo>
                  <a:cubicBezTo>
                    <a:pt x="12524" y="4712"/>
                    <a:pt x="10974" y="912"/>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5"/>
            <p:cNvSpPr/>
            <p:nvPr/>
          </p:nvSpPr>
          <p:spPr>
            <a:xfrm>
              <a:off x="6472525" y="2911700"/>
              <a:ext cx="110175" cy="100300"/>
            </a:xfrm>
            <a:custGeom>
              <a:avLst/>
              <a:gdLst/>
              <a:ahLst/>
              <a:cxnLst/>
              <a:rect l="l" t="t" r="r" b="b"/>
              <a:pathLst>
                <a:path w="4407" h="4012" extrusionOk="0">
                  <a:moveTo>
                    <a:pt x="2547" y="487"/>
                  </a:moveTo>
                  <a:cubicBezTo>
                    <a:pt x="3394" y="487"/>
                    <a:pt x="4275" y="1079"/>
                    <a:pt x="4316" y="2007"/>
                  </a:cubicBezTo>
                  <a:cubicBezTo>
                    <a:pt x="4316" y="2919"/>
                    <a:pt x="3404" y="3527"/>
                    <a:pt x="2553" y="3618"/>
                  </a:cubicBezTo>
                  <a:cubicBezTo>
                    <a:pt x="2492" y="3624"/>
                    <a:pt x="2432" y="3627"/>
                    <a:pt x="2374" y="3627"/>
                  </a:cubicBezTo>
                  <a:cubicBezTo>
                    <a:pt x="955" y="3627"/>
                    <a:pt x="408" y="1906"/>
                    <a:pt x="1459" y="913"/>
                  </a:cubicBezTo>
                  <a:cubicBezTo>
                    <a:pt x="1752" y="620"/>
                    <a:pt x="2146" y="487"/>
                    <a:pt x="2547" y="487"/>
                  </a:cubicBezTo>
                  <a:close/>
                  <a:moveTo>
                    <a:pt x="2602" y="1"/>
                  </a:moveTo>
                  <a:cubicBezTo>
                    <a:pt x="2586" y="1"/>
                    <a:pt x="2569" y="1"/>
                    <a:pt x="2553" y="1"/>
                  </a:cubicBezTo>
                  <a:cubicBezTo>
                    <a:pt x="730" y="1"/>
                    <a:pt x="0" y="2099"/>
                    <a:pt x="1216" y="3345"/>
                  </a:cubicBezTo>
                  <a:cubicBezTo>
                    <a:pt x="1646" y="3806"/>
                    <a:pt x="2146" y="4011"/>
                    <a:pt x="2617" y="4011"/>
                  </a:cubicBezTo>
                  <a:cubicBezTo>
                    <a:pt x="3545" y="4011"/>
                    <a:pt x="4367" y="3217"/>
                    <a:pt x="4347" y="2007"/>
                  </a:cubicBezTo>
                  <a:cubicBezTo>
                    <a:pt x="4407" y="989"/>
                    <a:pt x="3670" y="1"/>
                    <a:pt x="2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5"/>
            <p:cNvSpPr/>
            <p:nvPr/>
          </p:nvSpPr>
          <p:spPr>
            <a:xfrm>
              <a:off x="6343325" y="3067475"/>
              <a:ext cx="95000" cy="87500"/>
            </a:xfrm>
            <a:custGeom>
              <a:avLst/>
              <a:gdLst/>
              <a:ahLst/>
              <a:cxnLst/>
              <a:rect l="l" t="t" r="r" b="b"/>
              <a:pathLst>
                <a:path w="3800" h="3500" extrusionOk="0">
                  <a:moveTo>
                    <a:pt x="2279" y="517"/>
                  </a:moveTo>
                  <a:cubicBezTo>
                    <a:pt x="2936" y="517"/>
                    <a:pt x="3709" y="998"/>
                    <a:pt x="3709" y="1795"/>
                  </a:cubicBezTo>
                  <a:cubicBezTo>
                    <a:pt x="3709" y="2585"/>
                    <a:pt x="2888" y="3041"/>
                    <a:pt x="2220" y="3102"/>
                  </a:cubicBezTo>
                  <a:cubicBezTo>
                    <a:pt x="2154" y="3112"/>
                    <a:pt x="2089" y="3117"/>
                    <a:pt x="2025" y="3117"/>
                  </a:cubicBezTo>
                  <a:cubicBezTo>
                    <a:pt x="1314" y="3117"/>
                    <a:pt x="710" y="2520"/>
                    <a:pt x="821" y="1795"/>
                  </a:cubicBezTo>
                  <a:cubicBezTo>
                    <a:pt x="943" y="1096"/>
                    <a:pt x="1490" y="518"/>
                    <a:pt x="2220" y="518"/>
                  </a:cubicBezTo>
                  <a:cubicBezTo>
                    <a:pt x="2239" y="517"/>
                    <a:pt x="2259" y="517"/>
                    <a:pt x="2279" y="517"/>
                  </a:cubicBezTo>
                  <a:close/>
                  <a:moveTo>
                    <a:pt x="2264" y="1"/>
                  </a:moveTo>
                  <a:cubicBezTo>
                    <a:pt x="2249" y="1"/>
                    <a:pt x="2235" y="1"/>
                    <a:pt x="2220" y="1"/>
                  </a:cubicBezTo>
                  <a:cubicBezTo>
                    <a:pt x="609" y="32"/>
                    <a:pt x="1" y="1856"/>
                    <a:pt x="1065" y="2919"/>
                  </a:cubicBezTo>
                  <a:cubicBezTo>
                    <a:pt x="1425" y="3321"/>
                    <a:pt x="1852" y="3499"/>
                    <a:pt x="2257" y="3499"/>
                  </a:cubicBezTo>
                  <a:cubicBezTo>
                    <a:pt x="3049" y="3499"/>
                    <a:pt x="3760" y="2820"/>
                    <a:pt x="3739" y="1795"/>
                  </a:cubicBezTo>
                  <a:cubicBezTo>
                    <a:pt x="3799" y="927"/>
                    <a:pt x="3182" y="1"/>
                    <a:pt x="2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5"/>
            <p:cNvSpPr/>
            <p:nvPr/>
          </p:nvSpPr>
          <p:spPr>
            <a:xfrm>
              <a:off x="6592575" y="3142650"/>
              <a:ext cx="69900" cy="66750"/>
            </a:xfrm>
            <a:custGeom>
              <a:avLst/>
              <a:gdLst/>
              <a:ahLst/>
              <a:cxnLst/>
              <a:rect l="l" t="t" r="r" b="b"/>
              <a:pathLst>
                <a:path w="2796" h="2670" extrusionOk="0">
                  <a:moveTo>
                    <a:pt x="1642" y="490"/>
                  </a:moveTo>
                  <a:cubicBezTo>
                    <a:pt x="2128" y="490"/>
                    <a:pt x="2736" y="794"/>
                    <a:pt x="2736" y="1371"/>
                  </a:cubicBezTo>
                  <a:cubicBezTo>
                    <a:pt x="2736" y="1919"/>
                    <a:pt x="2128" y="2192"/>
                    <a:pt x="1642" y="2283"/>
                  </a:cubicBezTo>
                  <a:cubicBezTo>
                    <a:pt x="1592" y="2291"/>
                    <a:pt x="1542" y="2295"/>
                    <a:pt x="1493" y="2295"/>
                  </a:cubicBezTo>
                  <a:cubicBezTo>
                    <a:pt x="975" y="2295"/>
                    <a:pt x="528" y="1871"/>
                    <a:pt x="639" y="1371"/>
                  </a:cubicBezTo>
                  <a:cubicBezTo>
                    <a:pt x="760" y="855"/>
                    <a:pt x="1125" y="490"/>
                    <a:pt x="1642" y="490"/>
                  </a:cubicBezTo>
                  <a:close/>
                  <a:moveTo>
                    <a:pt x="1730" y="0"/>
                  </a:moveTo>
                  <a:cubicBezTo>
                    <a:pt x="1701" y="0"/>
                    <a:pt x="1672" y="1"/>
                    <a:pt x="1642" y="4"/>
                  </a:cubicBezTo>
                  <a:cubicBezTo>
                    <a:pt x="426" y="34"/>
                    <a:pt x="1" y="1371"/>
                    <a:pt x="791" y="2192"/>
                  </a:cubicBezTo>
                  <a:cubicBezTo>
                    <a:pt x="1089" y="2522"/>
                    <a:pt x="1424" y="2669"/>
                    <a:pt x="1733" y="2669"/>
                  </a:cubicBezTo>
                  <a:cubicBezTo>
                    <a:pt x="2305" y="2669"/>
                    <a:pt x="2786" y="2162"/>
                    <a:pt x="2767" y="1371"/>
                  </a:cubicBezTo>
                  <a:cubicBezTo>
                    <a:pt x="2796" y="700"/>
                    <a:pt x="2432" y="0"/>
                    <a:pt x="1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6872975" y="2092550"/>
              <a:ext cx="328300" cy="953700"/>
            </a:xfrm>
            <a:custGeom>
              <a:avLst/>
              <a:gdLst/>
              <a:ahLst/>
              <a:cxnLst/>
              <a:rect l="l" t="t" r="r" b="b"/>
              <a:pathLst>
                <a:path w="13132" h="38148" extrusionOk="0">
                  <a:moveTo>
                    <a:pt x="1" y="1"/>
                  </a:moveTo>
                  <a:lnTo>
                    <a:pt x="1" y="38147"/>
                  </a:lnTo>
                  <a:lnTo>
                    <a:pt x="13132" y="38147"/>
                  </a:lnTo>
                  <a:lnTo>
                    <a:pt x="13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7031800" y="1605475"/>
              <a:ext cx="12175" cy="1656575"/>
            </a:xfrm>
            <a:custGeom>
              <a:avLst/>
              <a:gdLst/>
              <a:ahLst/>
              <a:cxnLst/>
              <a:rect l="l" t="t" r="r" b="b"/>
              <a:pathLst>
                <a:path w="487" h="66263" extrusionOk="0">
                  <a:moveTo>
                    <a:pt x="0" y="0"/>
                  </a:moveTo>
                  <a:lnTo>
                    <a:pt x="0" y="66263"/>
                  </a:lnTo>
                  <a:lnTo>
                    <a:pt x="487" y="66263"/>
                  </a:lnTo>
                  <a:lnTo>
                    <a:pt x="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6882850" y="596350"/>
              <a:ext cx="762200" cy="1500025"/>
            </a:xfrm>
            <a:custGeom>
              <a:avLst/>
              <a:gdLst/>
              <a:ahLst/>
              <a:cxnLst/>
              <a:rect l="l" t="t" r="r" b="b"/>
              <a:pathLst>
                <a:path w="30488" h="60001" extrusionOk="0">
                  <a:moveTo>
                    <a:pt x="9279" y="3795"/>
                  </a:moveTo>
                  <a:cubicBezTo>
                    <a:pt x="10815" y="3795"/>
                    <a:pt x="12282" y="5121"/>
                    <a:pt x="11764" y="6778"/>
                  </a:cubicBezTo>
                  <a:cubicBezTo>
                    <a:pt x="11429" y="7831"/>
                    <a:pt x="10359" y="8432"/>
                    <a:pt x="9295" y="8432"/>
                  </a:cubicBezTo>
                  <a:cubicBezTo>
                    <a:pt x="9008" y="8432"/>
                    <a:pt x="8722" y="8388"/>
                    <a:pt x="8451" y="8298"/>
                  </a:cubicBezTo>
                  <a:cubicBezTo>
                    <a:pt x="8299" y="8268"/>
                    <a:pt x="7995" y="8176"/>
                    <a:pt x="7843" y="8116"/>
                  </a:cubicBezTo>
                  <a:cubicBezTo>
                    <a:pt x="7053" y="7873"/>
                    <a:pt x="5442" y="7386"/>
                    <a:pt x="4651" y="7143"/>
                  </a:cubicBezTo>
                  <a:cubicBezTo>
                    <a:pt x="4104" y="6991"/>
                    <a:pt x="3587" y="6839"/>
                    <a:pt x="3131" y="6626"/>
                  </a:cubicBezTo>
                  <a:cubicBezTo>
                    <a:pt x="2871" y="6492"/>
                    <a:pt x="2619" y="6331"/>
                    <a:pt x="2383" y="6150"/>
                  </a:cubicBezTo>
                  <a:lnTo>
                    <a:pt x="2383" y="6150"/>
                  </a:lnTo>
                  <a:cubicBezTo>
                    <a:pt x="2791" y="5818"/>
                    <a:pt x="3252" y="5554"/>
                    <a:pt x="3739" y="5380"/>
                  </a:cubicBezTo>
                  <a:cubicBezTo>
                    <a:pt x="4803" y="5015"/>
                    <a:pt x="7417" y="4225"/>
                    <a:pt x="8481" y="3921"/>
                  </a:cubicBezTo>
                  <a:cubicBezTo>
                    <a:pt x="8743" y="3835"/>
                    <a:pt x="9012" y="3795"/>
                    <a:pt x="9279" y="3795"/>
                  </a:cubicBezTo>
                  <a:close/>
                  <a:moveTo>
                    <a:pt x="9342" y="15717"/>
                  </a:moveTo>
                  <a:cubicBezTo>
                    <a:pt x="9899" y="15717"/>
                    <a:pt x="10446" y="15877"/>
                    <a:pt x="10913" y="16231"/>
                  </a:cubicBezTo>
                  <a:cubicBezTo>
                    <a:pt x="13020" y="17825"/>
                    <a:pt x="11502" y="20402"/>
                    <a:pt x="9325" y="20402"/>
                  </a:cubicBezTo>
                  <a:cubicBezTo>
                    <a:pt x="9052" y="20402"/>
                    <a:pt x="8769" y="20362"/>
                    <a:pt x="8481" y="20274"/>
                  </a:cubicBezTo>
                  <a:cubicBezTo>
                    <a:pt x="7356" y="19909"/>
                    <a:pt x="5624" y="19392"/>
                    <a:pt x="4499" y="19058"/>
                  </a:cubicBezTo>
                  <a:cubicBezTo>
                    <a:pt x="4013" y="18906"/>
                    <a:pt x="3435" y="18693"/>
                    <a:pt x="3010" y="18450"/>
                  </a:cubicBezTo>
                  <a:cubicBezTo>
                    <a:pt x="2774" y="18312"/>
                    <a:pt x="2551" y="18155"/>
                    <a:pt x="2343" y="17982"/>
                  </a:cubicBezTo>
                  <a:lnTo>
                    <a:pt x="2343" y="17982"/>
                  </a:lnTo>
                  <a:cubicBezTo>
                    <a:pt x="3024" y="17467"/>
                    <a:pt x="3844" y="17176"/>
                    <a:pt x="4682" y="16961"/>
                  </a:cubicBezTo>
                  <a:lnTo>
                    <a:pt x="7873" y="16019"/>
                  </a:lnTo>
                  <a:lnTo>
                    <a:pt x="8299" y="15897"/>
                  </a:lnTo>
                  <a:cubicBezTo>
                    <a:pt x="8639" y="15780"/>
                    <a:pt x="8992" y="15717"/>
                    <a:pt x="9342" y="15717"/>
                  </a:cubicBezTo>
                  <a:close/>
                  <a:moveTo>
                    <a:pt x="9230" y="27537"/>
                  </a:moveTo>
                  <a:cubicBezTo>
                    <a:pt x="11006" y="27537"/>
                    <a:pt x="12627" y="29247"/>
                    <a:pt x="11703" y="31095"/>
                  </a:cubicBezTo>
                  <a:cubicBezTo>
                    <a:pt x="11253" y="31969"/>
                    <a:pt x="10249" y="32474"/>
                    <a:pt x="9247" y="32474"/>
                  </a:cubicBezTo>
                  <a:cubicBezTo>
                    <a:pt x="9030" y="32474"/>
                    <a:pt x="8814" y="32450"/>
                    <a:pt x="8603" y="32402"/>
                  </a:cubicBezTo>
                  <a:cubicBezTo>
                    <a:pt x="8329" y="32341"/>
                    <a:pt x="7691" y="32128"/>
                    <a:pt x="7417" y="32037"/>
                  </a:cubicBezTo>
                  <a:lnTo>
                    <a:pt x="5837" y="31551"/>
                  </a:lnTo>
                  <a:cubicBezTo>
                    <a:pt x="4925" y="31247"/>
                    <a:pt x="3557" y="30943"/>
                    <a:pt x="2736" y="30396"/>
                  </a:cubicBezTo>
                  <a:cubicBezTo>
                    <a:pt x="2537" y="30279"/>
                    <a:pt x="2349" y="30147"/>
                    <a:pt x="2172" y="30001"/>
                  </a:cubicBezTo>
                  <a:lnTo>
                    <a:pt x="2172" y="30001"/>
                  </a:lnTo>
                  <a:cubicBezTo>
                    <a:pt x="2509" y="29722"/>
                    <a:pt x="2883" y="29485"/>
                    <a:pt x="3283" y="29301"/>
                  </a:cubicBezTo>
                  <a:cubicBezTo>
                    <a:pt x="3770" y="29089"/>
                    <a:pt x="4317" y="28937"/>
                    <a:pt x="4834" y="28785"/>
                  </a:cubicBezTo>
                  <a:cubicBezTo>
                    <a:pt x="5016" y="28693"/>
                    <a:pt x="8360" y="27721"/>
                    <a:pt x="8420" y="27660"/>
                  </a:cubicBezTo>
                  <a:cubicBezTo>
                    <a:pt x="8688" y="27576"/>
                    <a:pt x="8961" y="27537"/>
                    <a:pt x="9230" y="27537"/>
                  </a:cubicBezTo>
                  <a:close/>
                  <a:moveTo>
                    <a:pt x="9401" y="39643"/>
                  </a:moveTo>
                  <a:cubicBezTo>
                    <a:pt x="9538" y="39643"/>
                    <a:pt x="9677" y="39651"/>
                    <a:pt x="9819" y="39666"/>
                  </a:cubicBezTo>
                  <a:cubicBezTo>
                    <a:pt x="11399" y="39909"/>
                    <a:pt x="12524" y="41733"/>
                    <a:pt x="11551" y="43162"/>
                  </a:cubicBezTo>
                  <a:cubicBezTo>
                    <a:pt x="11027" y="43979"/>
                    <a:pt x="10171" y="44363"/>
                    <a:pt x="9271" y="44363"/>
                  </a:cubicBezTo>
                  <a:cubicBezTo>
                    <a:pt x="8866" y="44363"/>
                    <a:pt x="8452" y="44285"/>
                    <a:pt x="8056" y="44134"/>
                  </a:cubicBezTo>
                  <a:lnTo>
                    <a:pt x="7265" y="43891"/>
                  </a:lnTo>
                  <a:lnTo>
                    <a:pt x="5685" y="43435"/>
                  </a:lnTo>
                  <a:cubicBezTo>
                    <a:pt x="4773" y="43131"/>
                    <a:pt x="3405" y="42858"/>
                    <a:pt x="2584" y="42311"/>
                  </a:cubicBezTo>
                  <a:cubicBezTo>
                    <a:pt x="2464" y="42229"/>
                    <a:pt x="2347" y="42142"/>
                    <a:pt x="2234" y="42050"/>
                  </a:cubicBezTo>
                  <a:lnTo>
                    <a:pt x="2234" y="42050"/>
                  </a:lnTo>
                  <a:cubicBezTo>
                    <a:pt x="2613" y="41730"/>
                    <a:pt x="3042" y="41467"/>
                    <a:pt x="3496" y="41277"/>
                  </a:cubicBezTo>
                  <a:cubicBezTo>
                    <a:pt x="4013" y="41095"/>
                    <a:pt x="4530" y="40943"/>
                    <a:pt x="5077" y="40791"/>
                  </a:cubicBezTo>
                  <a:lnTo>
                    <a:pt x="8268" y="39818"/>
                  </a:lnTo>
                  <a:cubicBezTo>
                    <a:pt x="8629" y="39706"/>
                    <a:pt x="9006" y="39643"/>
                    <a:pt x="9401" y="39643"/>
                  </a:cubicBezTo>
                  <a:close/>
                  <a:moveTo>
                    <a:pt x="9244" y="51491"/>
                  </a:moveTo>
                  <a:cubicBezTo>
                    <a:pt x="10020" y="51491"/>
                    <a:pt x="10802" y="51799"/>
                    <a:pt x="11338" y="52402"/>
                  </a:cubicBezTo>
                  <a:cubicBezTo>
                    <a:pt x="12833" y="54164"/>
                    <a:pt x="11257" y="56301"/>
                    <a:pt x="9286" y="56301"/>
                  </a:cubicBezTo>
                  <a:cubicBezTo>
                    <a:pt x="9013" y="56301"/>
                    <a:pt x="8732" y="56260"/>
                    <a:pt x="8451" y="56171"/>
                  </a:cubicBezTo>
                  <a:cubicBezTo>
                    <a:pt x="6992" y="55715"/>
                    <a:pt x="5290" y="55229"/>
                    <a:pt x="3891" y="54773"/>
                  </a:cubicBezTo>
                  <a:cubicBezTo>
                    <a:pt x="3288" y="54568"/>
                    <a:pt x="2717" y="54247"/>
                    <a:pt x="2228" y="53836"/>
                  </a:cubicBezTo>
                  <a:lnTo>
                    <a:pt x="2228" y="53836"/>
                  </a:lnTo>
                  <a:cubicBezTo>
                    <a:pt x="2648" y="53500"/>
                    <a:pt x="3120" y="53229"/>
                    <a:pt x="3618" y="53040"/>
                  </a:cubicBezTo>
                  <a:cubicBezTo>
                    <a:pt x="4043" y="52888"/>
                    <a:pt x="4773" y="52706"/>
                    <a:pt x="5229" y="52554"/>
                  </a:cubicBezTo>
                  <a:lnTo>
                    <a:pt x="8420" y="51612"/>
                  </a:lnTo>
                  <a:cubicBezTo>
                    <a:pt x="8686" y="51531"/>
                    <a:pt x="8965" y="51491"/>
                    <a:pt x="9244" y="51491"/>
                  </a:cubicBezTo>
                  <a:close/>
                  <a:moveTo>
                    <a:pt x="2980" y="0"/>
                  </a:moveTo>
                  <a:cubicBezTo>
                    <a:pt x="2068" y="0"/>
                    <a:pt x="1186" y="456"/>
                    <a:pt x="700" y="1185"/>
                  </a:cubicBezTo>
                  <a:cubicBezTo>
                    <a:pt x="1" y="2189"/>
                    <a:pt x="122" y="3496"/>
                    <a:pt x="578" y="4559"/>
                  </a:cubicBezTo>
                  <a:cubicBezTo>
                    <a:pt x="839" y="5172"/>
                    <a:pt x="1223" y="5700"/>
                    <a:pt x="1688" y="6143"/>
                  </a:cubicBezTo>
                  <a:lnTo>
                    <a:pt x="1688" y="6143"/>
                  </a:lnTo>
                  <a:cubicBezTo>
                    <a:pt x="734" y="7042"/>
                    <a:pt x="118" y="8261"/>
                    <a:pt x="153" y="9635"/>
                  </a:cubicBezTo>
                  <a:lnTo>
                    <a:pt x="153" y="12979"/>
                  </a:lnTo>
                  <a:cubicBezTo>
                    <a:pt x="213" y="13982"/>
                    <a:pt x="62" y="15411"/>
                    <a:pt x="457" y="16353"/>
                  </a:cubicBezTo>
                  <a:cubicBezTo>
                    <a:pt x="727" y="17063"/>
                    <a:pt x="1169" y="17681"/>
                    <a:pt x="1719" y="18183"/>
                  </a:cubicBezTo>
                  <a:lnTo>
                    <a:pt x="1719" y="18183"/>
                  </a:lnTo>
                  <a:cubicBezTo>
                    <a:pt x="860" y="19018"/>
                    <a:pt x="294" y="20143"/>
                    <a:pt x="274" y="21368"/>
                  </a:cubicBezTo>
                  <a:lnTo>
                    <a:pt x="274" y="26383"/>
                  </a:lnTo>
                  <a:cubicBezTo>
                    <a:pt x="225" y="27768"/>
                    <a:pt x="839" y="29152"/>
                    <a:pt x="1871" y="30095"/>
                  </a:cubicBezTo>
                  <a:lnTo>
                    <a:pt x="1871" y="30095"/>
                  </a:lnTo>
                  <a:cubicBezTo>
                    <a:pt x="1030" y="30882"/>
                    <a:pt x="468" y="31950"/>
                    <a:pt x="365" y="33101"/>
                  </a:cubicBezTo>
                  <a:cubicBezTo>
                    <a:pt x="305" y="33587"/>
                    <a:pt x="365" y="34286"/>
                    <a:pt x="305" y="34773"/>
                  </a:cubicBezTo>
                  <a:lnTo>
                    <a:pt x="305" y="38116"/>
                  </a:lnTo>
                  <a:cubicBezTo>
                    <a:pt x="305" y="38694"/>
                    <a:pt x="305" y="39271"/>
                    <a:pt x="457" y="39788"/>
                  </a:cubicBezTo>
                  <a:cubicBezTo>
                    <a:pt x="685" y="40626"/>
                    <a:pt x="1158" y="41373"/>
                    <a:pt x="1777" y="41970"/>
                  </a:cubicBezTo>
                  <a:lnTo>
                    <a:pt x="1777" y="41970"/>
                  </a:lnTo>
                  <a:cubicBezTo>
                    <a:pt x="962" y="42720"/>
                    <a:pt x="380" y="43727"/>
                    <a:pt x="244" y="44834"/>
                  </a:cubicBezTo>
                  <a:cubicBezTo>
                    <a:pt x="153" y="45381"/>
                    <a:pt x="213" y="46019"/>
                    <a:pt x="213" y="46566"/>
                  </a:cubicBezTo>
                  <a:lnTo>
                    <a:pt x="213" y="48238"/>
                  </a:lnTo>
                  <a:lnTo>
                    <a:pt x="213" y="49910"/>
                  </a:lnTo>
                  <a:cubicBezTo>
                    <a:pt x="213" y="50457"/>
                    <a:pt x="153" y="51034"/>
                    <a:pt x="305" y="51612"/>
                  </a:cubicBezTo>
                  <a:cubicBezTo>
                    <a:pt x="528" y="52572"/>
                    <a:pt x="1070" y="53426"/>
                    <a:pt x="1795" y="54086"/>
                  </a:cubicBezTo>
                  <a:lnTo>
                    <a:pt x="1795" y="54086"/>
                  </a:lnTo>
                  <a:cubicBezTo>
                    <a:pt x="1070" y="54776"/>
                    <a:pt x="558" y="55669"/>
                    <a:pt x="396" y="56657"/>
                  </a:cubicBezTo>
                  <a:cubicBezTo>
                    <a:pt x="274" y="57235"/>
                    <a:pt x="365" y="57752"/>
                    <a:pt x="365" y="58329"/>
                  </a:cubicBezTo>
                  <a:lnTo>
                    <a:pt x="365" y="60001"/>
                  </a:lnTo>
                  <a:lnTo>
                    <a:pt x="426" y="60001"/>
                  </a:lnTo>
                  <a:lnTo>
                    <a:pt x="426" y="59879"/>
                  </a:lnTo>
                  <a:cubicBezTo>
                    <a:pt x="457" y="58876"/>
                    <a:pt x="396" y="57539"/>
                    <a:pt x="517" y="56597"/>
                  </a:cubicBezTo>
                  <a:cubicBezTo>
                    <a:pt x="692" y="55652"/>
                    <a:pt x="1189" y="54809"/>
                    <a:pt x="1869" y="54152"/>
                  </a:cubicBezTo>
                  <a:lnTo>
                    <a:pt x="1869" y="54152"/>
                  </a:lnTo>
                  <a:cubicBezTo>
                    <a:pt x="2414" y="54630"/>
                    <a:pt x="3055" y="55001"/>
                    <a:pt x="3739" y="55229"/>
                  </a:cubicBezTo>
                  <a:cubicBezTo>
                    <a:pt x="4256" y="55411"/>
                    <a:pt x="4803" y="55563"/>
                    <a:pt x="5320" y="55715"/>
                  </a:cubicBezTo>
                  <a:cubicBezTo>
                    <a:pt x="6232" y="55989"/>
                    <a:pt x="7600" y="56445"/>
                    <a:pt x="8512" y="56657"/>
                  </a:cubicBezTo>
                  <a:cubicBezTo>
                    <a:pt x="8755" y="56715"/>
                    <a:pt x="8997" y="56743"/>
                    <a:pt x="9234" y="56743"/>
                  </a:cubicBezTo>
                  <a:cubicBezTo>
                    <a:pt x="11478" y="56743"/>
                    <a:pt x="13253" y="54293"/>
                    <a:pt x="11521" y="52341"/>
                  </a:cubicBezTo>
                  <a:cubicBezTo>
                    <a:pt x="10940" y="51694"/>
                    <a:pt x="10080" y="51358"/>
                    <a:pt x="9231" y="51358"/>
                  </a:cubicBezTo>
                  <a:cubicBezTo>
                    <a:pt x="8925" y="51358"/>
                    <a:pt x="8619" y="51401"/>
                    <a:pt x="8329" y="51490"/>
                  </a:cubicBezTo>
                  <a:lnTo>
                    <a:pt x="5138" y="52493"/>
                  </a:lnTo>
                  <a:cubicBezTo>
                    <a:pt x="4682" y="52645"/>
                    <a:pt x="4013" y="52828"/>
                    <a:pt x="3557" y="52980"/>
                  </a:cubicBezTo>
                  <a:cubicBezTo>
                    <a:pt x="3049" y="53171"/>
                    <a:pt x="2575" y="53441"/>
                    <a:pt x="2155" y="53773"/>
                  </a:cubicBezTo>
                  <a:lnTo>
                    <a:pt x="2155" y="53773"/>
                  </a:lnTo>
                  <a:cubicBezTo>
                    <a:pt x="1450" y="53158"/>
                    <a:pt x="925" y="52350"/>
                    <a:pt x="730" y="51429"/>
                  </a:cubicBezTo>
                  <a:cubicBezTo>
                    <a:pt x="609" y="50882"/>
                    <a:pt x="609" y="50366"/>
                    <a:pt x="609" y="49818"/>
                  </a:cubicBezTo>
                  <a:lnTo>
                    <a:pt x="609" y="46475"/>
                  </a:lnTo>
                  <a:cubicBezTo>
                    <a:pt x="609" y="45897"/>
                    <a:pt x="578" y="45350"/>
                    <a:pt x="669" y="44834"/>
                  </a:cubicBezTo>
                  <a:cubicBezTo>
                    <a:pt x="785" y="43828"/>
                    <a:pt x="1308" y="42908"/>
                    <a:pt x="2048" y="42215"/>
                  </a:cubicBezTo>
                  <a:lnTo>
                    <a:pt x="2048" y="42215"/>
                  </a:lnTo>
                  <a:cubicBezTo>
                    <a:pt x="2609" y="42687"/>
                    <a:pt x="3264" y="43045"/>
                    <a:pt x="3952" y="43253"/>
                  </a:cubicBezTo>
                  <a:lnTo>
                    <a:pt x="5563" y="43739"/>
                  </a:lnTo>
                  <a:lnTo>
                    <a:pt x="7144" y="44226"/>
                  </a:lnTo>
                  <a:cubicBezTo>
                    <a:pt x="7600" y="44347"/>
                    <a:pt x="8299" y="44621"/>
                    <a:pt x="8785" y="44682"/>
                  </a:cubicBezTo>
                  <a:cubicBezTo>
                    <a:pt x="8972" y="44713"/>
                    <a:pt x="9157" y="44729"/>
                    <a:pt x="9337" y="44729"/>
                  </a:cubicBezTo>
                  <a:cubicBezTo>
                    <a:pt x="11729" y="44729"/>
                    <a:pt x="13382" y="42044"/>
                    <a:pt x="11460" y="40122"/>
                  </a:cubicBezTo>
                  <a:cubicBezTo>
                    <a:pt x="10877" y="39560"/>
                    <a:pt x="10078" y="39291"/>
                    <a:pt x="9283" y="39291"/>
                  </a:cubicBezTo>
                  <a:cubicBezTo>
                    <a:pt x="8960" y="39291"/>
                    <a:pt x="8637" y="39335"/>
                    <a:pt x="8329" y="39423"/>
                  </a:cubicBezTo>
                  <a:lnTo>
                    <a:pt x="8147" y="39484"/>
                  </a:lnTo>
                  <a:lnTo>
                    <a:pt x="4955" y="40426"/>
                  </a:lnTo>
                  <a:cubicBezTo>
                    <a:pt x="4408" y="40578"/>
                    <a:pt x="3891" y="40730"/>
                    <a:pt x="3344" y="40973"/>
                  </a:cubicBezTo>
                  <a:cubicBezTo>
                    <a:pt x="2847" y="41174"/>
                    <a:pt x="2377" y="41459"/>
                    <a:pt x="1960" y="41809"/>
                  </a:cubicBezTo>
                  <a:lnTo>
                    <a:pt x="1960" y="41809"/>
                  </a:lnTo>
                  <a:cubicBezTo>
                    <a:pt x="1174" y="41064"/>
                    <a:pt x="645" y="40065"/>
                    <a:pt x="548" y="38967"/>
                  </a:cubicBezTo>
                  <a:cubicBezTo>
                    <a:pt x="517" y="38420"/>
                    <a:pt x="517" y="37022"/>
                    <a:pt x="517" y="36444"/>
                  </a:cubicBezTo>
                  <a:cubicBezTo>
                    <a:pt x="517" y="35502"/>
                    <a:pt x="457" y="34043"/>
                    <a:pt x="517" y="33101"/>
                  </a:cubicBezTo>
                  <a:cubicBezTo>
                    <a:pt x="580" y="31981"/>
                    <a:pt x="1137" y="30947"/>
                    <a:pt x="1967" y="30180"/>
                  </a:cubicBezTo>
                  <a:lnTo>
                    <a:pt x="1967" y="30180"/>
                  </a:lnTo>
                  <a:cubicBezTo>
                    <a:pt x="2177" y="30362"/>
                    <a:pt x="2404" y="30527"/>
                    <a:pt x="2645" y="30669"/>
                  </a:cubicBezTo>
                  <a:cubicBezTo>
                    <a:pt x="3131" y="30973"/>
                    <a:pt x="3648" y="31156"/>
                    <a:pt x="4195" y="31307"/>
                  </a:cubicBezTo>
                  <a:cubicBezTo>
                    <a:pt x="4986" y="31551"/>
                    <a:pt x="6597" y="32037"/>
                    <a:pt x="7387" y="32280"/>
                  </a:cubicBezTo>
                  <a:cubicBezTo>
                    <a:pt x="7873" y="32371"/>
                    <a:pt x="8512" y="32645"/>
                    <a:pt x="9028" y="32675"/>
                  </a:cubicBezTo>
                  <a:cubicBezTo>
                    <a:pt x="9139" y="32687"/>
                    <a:pt x="9249" y="32693"/>
                    <a:pt x="9357" y="32693"/>
                  </a:cubicBezTo>
                  <a:cubicBezTo>
                    <a:pt x="11783" y="32693"/>
                    <a:pt x="13283" y="29832"/>
                    <a:pt x="11217" y="28086"/>
                  </a:cubicBezTo>
                  <a:cubicBezTo>
                    <a:pt x="10676" y="27649"/>
                    <a:pt x="10007" y="27425"/>
                    <a:pt x="9336" y="27425"/>
                  </a:cubicBezTo>
                  <a:cubicBezTo>
                    <a:pt x="9027" y="27425"/>
                    <a:pt x="8718" y="27473"/>
                    <a:pt x="8420" y="27569"/>
                  </a:cubicBezTo>
                  <a:cubicBezTo>
                    <a:pt x="8360" y="27569"/>
                    <a:pt x="4986" y="28572"/>
                    <a:pt x="4834" y="28663"/>
                  </a:cubicBezTo>
                  <a:cubicBezTo>
                    <a:pt x="4317" y="28815"/>
                    <a:pt x="3770" y="28967"/>
                    <a:pt x="3253" y="29180"/>
                  </a:cubicBezTo>
                  <a:cubicBezTo>
                    <a:pt x="2824" y="29369"/>
                    <a:pt x="2427" y="29619"/>
                    <a:pt x="2073" y="29917"/>
                  </a:cubicBezTo>
                  <a:lnTo>
                    <a:pt x="2073" y="29917"/>
                  </a:lnTo>
                  <a:cubicBezTo>
                    <a:pt x="1068" y="29038"/>
                    <a:pt x="472" y="27716"/>
                    <a:pt x="548" y="26353"/>
                  </a:cubicBezTo>
                  <a:lnTo>
                    <a:pt x="548" y="24681"/>
                  </a:lnTo>
                  <a:cubicBezTo>
                    <a:pt x="548" y="23557"/>
                    <a:pt x="548" y="22432"/>
                    <a:pt x="578" y="21338"/>
                  </a:cubicBezTo>
                  <a:cubicBezTo>
                    <a:pt x="609" y="20274"/>
                    <a:pt x="1065" y="19210"/>
                    <a:pt x="1824" y="18450"/>
                  </a:cubicBezTo>
                  <a:cubicBezTo>
                    <a:pt x="1855" y="18418"/>
                    <a:pt x="1885" y="18386"/>
                    <a:pt x="1916" y="18355"/>
                  </a:cubicBezTo>
                  <a:lnTo>
                    <a:pt x="1916" y="18355"/>
                  </a:lnTo>
                  <a:cubicBezTo>
                    <a:pt x="2503" y="18841"/>
                    <a:pt x="3195" y="19205"/>
                    <a:pt x="3922" y="19423"/>
                  </a:cubicBezTo>
                  <a:cubicBezTo>
                    <a:pt x="5259" y="19818"/>
                    <a:pt x="6992" y="20335"/>
                    <a:pt x="8329" y="20760"/>
                  </a:cubicBezTo>
                  <a:cubicBezTo>
                    <a:pt x="8635" y="20858"/>
                    <a:pt x="8949" y="20904"/>
                    <a:pt x="9259" y="20904"/>
                  </a:cubicBezTo>
                  <a:cubicBezTo>
                    <a:pt x="11078" y="20904"/>
                    <a:pt x="12791" y="19333"/>
                    <a:pt x="12220" y="17386"/>
                  </a:cubicBezTo>
                  <a:cubicBezTo>
                    <a:pt x="11821" y="16121"/>
                    <a:pt x="10537" y="15397"/>
                    <a:pt x="9273" y="15397"/>
                  </a:cubicBezTo>
                  <a:cubicBezTo>
                    <a:pt x="8898" y="15397"/>
                    <a:pt x="8525" y="15461"/>
                    <a:pt x="8177" y="15593"/>
                  </a:cubicBezTo>
                  <a:cubicBezTo>
                    <a:pt x="7083" y="15958"/>
                    <a:pt x="4469" y="16687"/>
                    <a:pt x="3405" y="17082"/>
                  </a:cubicBezTo>
                  <a:cubicBezTo>
                    <a:pt x="2956" y="17264"/>
                    <a:pt x="2531" y="17511"/>
                    <a:pt x="2147" y="17810"/>
                  </a:cubicBezTo>
                  <a:lnTo>
                    <a:pt x="2147" y="17810"/>
                  </a:lnTo>
                  <a:cubicBezTo>
                    <a:pt x="1239" y="16970"/>
                    <a:pt x="676" y="15811"/>
                    <a:pt x="700" y="14560"/>
                  </a:cubicBezTo>
                  <a:lnTo>
                    <a:pt x="700" y="12888"/>
                  </a:lnTo>
                  <a:lnTo>
                    <a:pt x="700" y="9544"/>
                  </a:lnTo>
                  <a:cubicBezTo>
                    <a:pt x="681" y="8375"/>
                    <a:pt x="1218" y="7266"/>
                    <a:pt x="2044" y="6454"/>
                  </a:cubicBezTo>
                  <a:lnTo>
                    <a:pt x="2044" y="6454"/>
                  </a:lnTo>
                  <a:cubicBezTo>
                    <a:pt x="2766" y="7030"/>
                    <a:pt x="3635" y="7432"/>
                    <a:pt x="4530" y="7660"/>
                  </a:cubicBezTo>
                  <a:cubicBezTo>
                    <a:pt x="5320" y="7873"/>
                    <a:pt x="6931" y="8359"/>
                    <a:pt x="7721" y="8632"/>
                  </a:cubicBezTo>
                  <a:lnTo>
                    <a:pt x="8116" y="8754"/>
                  </a:lnTo>
                  <a:cubicBezTo>
                    <a:pt x="8499" y="8885"/>
                    <a:pt x="8910" y="8956"/>
                    <a:pt x="9319" y="8956"/>
                  </a:cubicBezTo>
                  <a:cubicBezTo>
                    <a:pt x="9951" y="8956"/>
                    <a:pt x="10579" y="8788"/>
                    <a:pt x="11095" y="8420"/>
                  </a:cubicBezTo>
                  <a:cubicBezTo>
                    <a:pt x="13162" y="6991"/>
                    <a:pt x="12463" y="4073"/>
                    <a:pt x="10122" y="3496"/>
                  </a:cubicBezTo>
                  <a:cubicBezTo>
                    <a:pt x="9858" y="3426"/>
                    <a:pt x="9581" y="3388"/>
                    <a:pt x="9302" y="3388"/>
                  </a:cubicBezTo>
                  <a:cubicBezTo>
                    <a:pt x="8973" y="3388"/>
                    <a:pt x="8642" y="3441"/>
                    <a:pt x="8329" y="3556"/>
                  </a:cubicBezTo>
                  <a:lnTo>
                    <a:pt x="7539" y="3769"/>
                  </a:lnTo>
                  <a:lnTo>
                    <a:pt x="4347" y="4711"/>
                  </a:lnTo>
                  <a:cubicBezTo>
                    <a:pt x="3503" y="4914"/>
                    <a:pt x="2700" y="5309"/>
                    <a:pt x="2027" y="5849"/>
                  </a:cubicBezTo>
                  <a:lnTo>
                    <a:pt x="2027" y="5849"/>
                  </a:lnTo>
                  <a:cubicBezTo>
                    <a:pt x="1573" y="5426"/>
                    <a:pt x="1202" y="4922"/>
                    <a:pt x="973" y="4377"/>
                  </a:cubicBezTo>
                  <a:cubicBezTo>
                    <a:pt x="274" y="2888"/>
                    <a:pt x="548" y="1034"/>
                    <a:pt x="2220" y="456"/>
                  </a:cubicBezTo>
                  <a:cubicBezTo>
                    <a:pt x="2432" y="365"/>
                    <a:pt x="2714" y="342"/>
                    <a:pt x="2999" y="342"/>
                  </a:cubicBezTo>
                  <a:cubicBezTo>
                    <a:pt x="3283" y="342"/>
                    <a:pt x="3572" y="365"/>
                    <a:pt x="3800" y="365"/>
                  </a:cubicBezTo>
                  <a:cubicBezTo>
                    <a:pt x="10426" y="274"/>
                    <a:pt x="23953" y="365"/>
                    <a:pt x="30488" y="152"/>
                  </a:cubicBezTo>
                  <a:cubicBezTo>
                    <a:pt x="23831" y="122"/>
                    <a:pt x="10457" y="0"/>
                    <a:pt x="380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7279525" y="2346375"/>
              <a:ext cx="169475" cy="915675"/>
            </a:xfrm>
            <a:custGeom>
              <a:avLst/>
              <a:gdLst/>
              <a:ahLst/>
              <a:cxnLst/>
              <a:rect l="l" t="t" r="r" b="b"/>
              <a:pathLst>
                <a:path w="6779" h="36627" extrusionOk="0">
                  <a:moveTo>
                    <a:pt x="0" y="0"/>
                  </a:moveTo>
                  <a:lnTo>
                    <a:pt x="0" y="486"/>
                  </a:lnTo>
                  <a:lnTo>
                    <a:pt x="6292" y="486"/>
                  </a:lnTo>
                  <a:lnTo>
                    <a:pt x="6292" y="36627"/>
                  </a:lnTo>
                  <a:lnTo>
                    <a:pt x="6779" y="36627"/>
                  </a:lnTo>
                  <a:lnTo>
                    <a:pt x="67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6842575" y="2251350"/>
              <a:ext cx="458250" cy="197625"/>
            </a:xfrm>
            <a:custGeom>
              <a:avLst/>
              <a:gdLst/>
              <a:ahLst/>
              <a:cxnLst/>
              <a:rect l="l" t="t" r="r" b="b"/>
              <a:pathLst>
                <a:path w="18330" h="7905" extrusionOk="0">
                  <a:moveTo>
                    <a:pt x="11126" y="1"/>
                  </a:moveTo>
                  <a:cubicBezTo>
                    <a:pt x="8873" y="1"/>
                    <a:pt x="6629" y="110"/>
                    <a:pt x="4408" y="336"/>
                  </a:cubicBezTo>
                  <a:cubicBezTo>
                    <a:pt x="2949" y="488"/>
                    <a:pt x="1490" y="640"/>
                    <a:pt x="31" y="913"/>
                  </a:cubicBezTo>
                  <a:lnTo>
                    <a:pt x="31" y="1096"/>
                  </a:lnTo>
                  <a:cubicBezTo>
                    <a:pt x="1490" y="1369"/>
                    <a:pt x="2949" y="1552"/>
                    <a:pt x="4408" y="1673"/>
                  </a:cubicBezTo>
                  <a:cubicBezTo>
                    <a:pt x="6673" y="1911"/>
                    <a:pt x="8946" y="2008"/>
                    <a:pt x="11223" y="2008"/>
                  </a:cubicBezTo>
                  <a:cubicBezTo>
                    <a:pt x="13070" y="2008"/>
                    <a:pt x="14920" y="1944"/>
                    <a:pt x="16770" y="1839"/>
                  </a:cubicBezTo>
                  <a:lnTo>
                    <a:pt x="16770" y="1839"/>
                  </a:lnTo>
                  <a:cubicBezTo>
                    <a:pt x="16783" y="2055"/>
                    <a:pt x="16796" y="2272"/>
                    <a:pt x="16810" y="2494"/>
                  </a:cubicBezTo>
                  <a:cubicBezTo>
                    <a:pt x="16951" y="3856"/>
                    <a:pt x="17146" y="5351"/>
                    <a:pt x="17196" y="6730"/>
                  </a:cubicBezTo>
                  <a:lnTo>
                    <a:pt x="17196" y="6730"/>
                  </a:lnTo>
                  <a:cubicBezTo>
                    <a:pt x="16936" y="6738"/>
                    <a:pt x="16675" y="6742"/>
                    <a:pt x="16414" y="6742"/>
                  </a:cubicBezTo>
                  <a:cubicBezTo>
                    <a:pt x="15320" y="6742"/>
                    <a:pt x="14226" y="6673"/>
                    <a:pt x="13132" y="6537"/>
                  </a:cubicBezTo>
                  <a:cubicBezTo>
                    <a:pt x="11466" y="6291"/>
                    <a:pt x="9790" y="6177"/>
                    <a:pt x="8110" y="6177"/>
                  </a:cubicBezTo>
                  <a:cubicBezTo>
                    <a:pt x="6878" y="6177"/>
                    <a:pt x="5643" y="6239"/>
                    <a:pt x="4408" y="6354"/>
                  </a:cubicBezTo>
                  <a:cubicBezTo>
                    <a:pt x="2949" y="6476"/>
                    <a:pt x="1490" y="6597"/>
                    <a:pt x="31" y="6962"/>
                  </a:cubicBezTo>
                  <a:lnTo>
                    <a:pt x="31" y="7145"/>
                  </a:lnTo>
                  <a:lnTo>
                    <a:pt x="1" y="7145"/>
                  </a:lnTo>
                  <a:cubicBezTo>
                    <a:pt x="2888" y="7752"/>
                    <a:pt x="5806" y="7904"/>
                    <a:pt x="8724" y="7904"/>
                  </a:cubicBezTo>
                  <a:cubicBezTo>
                    <a:pt x="11357" y="7877"/>
                    <a:pt x="13965" y="7305"/>
                    <a:pt x="16615" y="7305"/>
                  </a:cubicBezTo>
                  <a:cubicBezTo>
                    <a:pt x="16902" y="7305"/>
                    <a:pt x="17190" y="7312"/>
                    <a:pt x="17478" y="7327"/>
                  </a:cubicBezTo>
                  <a:lnTo>
                    <a:pt x="17782" y="7327"/>
                  </a:lnTo>
                  <a:cubicBezTo>
                    <a:pt x="17813" y="5777"/>
                    <a:pt x="17995" y="4075"/>
                    <a:pt x="18147" y="2494"/>
                  </a:cubicBezTo>
                  <a:cubicBezTo>
                    <a:pt x="18238" y="1795"/>
                    <a:pt x="18269" y="974"/>
                    <a:pt x="18329" y="275"/>
                  </a:cubicBezTo>
                  <a:cubicBezTo>
                    <a:pt x="17357" y="184"/>
                    <a:pt x="16293" y="154"/>
                    <a:pt x="15290" y="123"/>
                  </a:cubicBezTo>
                  <a:cubicBezTo>
                    <a:pt x="13901" y="42"/>
                    <a:pt x="12512" y="1"/>
                    <a:pt x="11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7279525" y="2782550"/>
              <a:ext cx="164150" cy="12175"/>
            </a:xfrm>
            <a:custGeom>
              <a:avLst/>
              <a:gdLst/>
              <a:ahLst/>
              <a:cxnLst/>
              <a:rect l="l" t="t" r="r" b="b"/>
              <a:pathLst>
                <a:path w="6566" h="487" extrusionOk="0">
                  <a:moveTo>
                    <a:pt x="0" y="0"/>
                  </a:moveTo>
                  <a:lnTo>
                    <a:pt x="0" y="486"/>
                  </a:lnTo>
                  <a:lnTo>
                    <a:pt x="6566" y="486"/>
                  </a:lnTo>
                  <a:lnTo>
                    <a:pt x="6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6842575" y="2687525"/>
              <a:ext cx="458250" cy="197625"/>
            </a:xfrm>
            <a:custGeom>
              <a:avLst/>
              <a:gdLst/>
              <a:ahLst/>
              <a:cxnLst/>
              <a:rect l="l" t="t" r="r" b="b"/>
              <a:pathLst>
                <a:path w="18330" h="7905" extrusionOk="0">
                  <a:moveTo>
                    <a:pt x="11126" y="1"/>
                  </a:moveTo>
                  <a:cubicBezTo>
                    <a:pt x="8873" y="1"/>
                    <a:pt x="6629" y="110"/>
                    <a:pt x="4408" y="336"/>
                  </a:cubicBezTo>
                  <a:cubicBezTo>
                    <a:pt x="2949" y="488"/>
                    <a:pt x="1490" y="640"/>
                    <a:pt x="31" y="914"/>
                  </a:cubicBezTo>
                  <a:lnTo>
                    <a:pt x="31" y="1096"/>
                  </a:lnTo>
                  <a:cubicBezTo>
                    <a:pt x="1490" y="1369"/>
                    <a:pt x="2949" y="1552"/>
                    <a:pt x="4408" y="1673"/>
                  </a:cubicBezTo>
                  <a:cubicBezTo>
                    <a:pt x="6629" y="1906"/>
                    <a:pt x="8858" y="1997"/>
                    <a:pt x="11090" y="1997"/>
                  </a:cubicBezTo>
                  <a:cubicBezTo>
                    <a:pt x="12982" y="1997"/>
                    <a:pt x="14876" y="1932"/>
                    <a:pt x="16770" y="1835"/>
                  </a:cubicBezTo>
                  <a:lnTo>
                    <a:pt x="16770" y="1835"/>
                  </a:lnTo>
                  <a:cubicBezTo>
                    <a:pt x="16783" y="2052"/>
                    <a:pt x="16796" y="2270"/>
                    <a:pt x="16810" y="2494"/>
                  </a:cubicBezTo>
                  <a:cubicBezTo>
                    <a:pt x="16951" y="3856"/>
                    <a:pt x="17146" y="5324"/>
                    <a:pt x="17196" y="6725"/>
                  </a:cubicBezTo>
                  <a:lnTo>
                    <a:pt x="17196" y="6725"/>
                  </a:lnTo>
                  <a:cubicBezTo>
                    <a:pt x="16986" y="6728"/>
                    <a:pt x="16776" y="6729"/>
                    <a:pt x="16567" y="6729"/>
                  </a:cubicBezTo>
                  <a:cubicBezTo>
                    <a:pt x="15422" y="6729"/>
                    <a:pt x="14277" y="6680"/>
                    <a:pt x="13132" y="6537"/>
                  </a:cubicBezTo>
                  <a:cubicBezTo>
                    <a:pt x="11466" y="6291"/>
                    <a:pt x="9790" y="6177"/>
                    <a:pt x="8110" y="6177"/>
                  </a:cubicBezTo>
                  <a:cubicBezTo>
                    <a:pt x="6878" y="6177"/>
                    <a:pt x="5643" y="6239"/>
                    <a:pt x="4408" y="6354"/>
                  </a:cubicBezTo>
                  <a:cubicBezTo>
                    <a:pt x="2949" y="6446"/>
                    <a:pt x="1490" y="6598"/>
                    <a:pt x="31" y="6962"/>
                  </a:cubicBezTo>
                  <a:lnTo>
                    <a:pt x="31" y="7145"/>
                  </a:lnTo>
                  <a:lnTo>
                    <a:pt x="1" y="7145"/>
                  </a:lnTo>
                  <a:cubicBezTo>
                    <a:pt x="2888" y="7753"/>
                    <a:pt x="5806" y="7905"/>
                    <a:pt x="8724" y="7905"/>
                  </a:cubicBezTo>
                  <a:cubicBezTo>
                    <a:pt x="11357" y="7877"/>
                    <a:pt x="13965" y="7305"/>
                    <a:pt x="16615" y="7305"/>
                  </a:cubicBezTo>
                  <a:cubicBezTo>
                    <a:pt x="16902" y="7305"/>
                    <a:pt x="17190" y="7312"/>
                    <a:pt x="17478" y="7327"/>
                  </a:cubicBezTo>
                  <a:lnTo>
                    <a:pt x="17782" y="7327"/>
                  </a:lnTo>
                  <a:cubicBezTo>
                    <a:pt x="17813" y="5777"/>
                    <a:pt x="17995" y="4075"/>
                    <a:pt x="18147" y="2494"/>
                  </a:cubicBezTo>
                  <a:cubicBezTo>
                    <a:pt x="18238" y="1795"/>
                    <a:pt x="18269" y="974"/>
                    <a:pt x="18329" y="245"/>
                  </a:cubicBezTo>
                  <a:cubicBezTo>
                    <a:pt x="17357" y="184"/>
                    <a:pt x="16293" y="154"/>
                    <a:pt x="15290" y="123"/>
                  </a:cubicBezTo>
                  <a:cubicBezTo>
                    <a:pt x="13901" y="42"/>
                    <a:pt x="12512" y="1"/>
                    <a:pt x="11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7716450" y="2297725"/>
              <a:ext cx="120100" cy="41825"/>
            </a:xfrm>
            <a:custGeom>
              <a:avLst/>
              <a:gdLst/>
              <a:ahLst/>
              <a:cxnLst/>
              <a:rect l="l" t="t" r="r" b="b"/>
              <a:pathLst>
                <a:path w="4804" h="1673" extrusionOk="0">
                  <a:moveTo>
                    <a:pt x="1" y="1"/>
                  </a:moveTo>
                  <a:lnTo>
                    <a:pt x="518" y="1673"/>
                  </a:lnTo>
                  <a:lnTo>
                    <a:pt x="4317" y="1673"/>
                  </a:lnTo>
                  <a:lnTo>
                    <a:pt x="4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7729375" y="2340275"/>
              <a:ext cx="95000" cy="636825"/>
            </a:xfrm>
            <a:custGeom>
              <a:avLst/>
              <a:gdLst/>
              <a:ahLst/>
              <a:cxnLst/>
              <a:rect l="l" t="t" r="r" b="b"/>
              <a:pathLst>
                <a:path w="3800" h="25473" extrusionOk="0">
                  <a:moveTo>
                    <a:pt x="1" y="1"/>
                  </a:moveTo>
                  <a:lnTo>
                    <a:pt x="1" y="25472"/>
                  </a:lnTo>
                  <a:lnTo>
                    <a:pt x="3800" y="25472"/>
                  </a:lnTo>
                  <a:lnTo>
                    <a:pt x="3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7453525" y="2691100"/>
              <a:ext cx="646700" cy="569700"/>
            </a:xfrm>
            <a:custGeom>
              <a:avLst/>
              <a:gdLst/>
              <a:ahLst/>
              <a:cxnLst/>
              <a:rect l="l" t="t" r="r" b="b"/>
              <a:pathLst>
                <a:path w="25868" h="22788" extrusionOk="0">
                  <a:moveTo>
                    <a:pt x="12930" y="1"/>
                  </a:moveTo>
                  <a:cubicBezTo>
                    <a:pt x="8440" y="1"/>
                    <a:pt x="4188" y="2670"/>
                    <a:pt x="2372" y="7062"/>
                  </a:cubicBezTo>
                  <a:cubicBezTo>
                    <a:pt x="1" y="12898"/>
                    <a:pt x="2767" y="19555"/>
                    <a:pt x="8603" y="21926"/>
                  </a:cubicBezTo>
                  <a:cubicBezTo>
                    <a:pt x="10024" y="22511"/>
                    <a:pt x="11493" y="22787"/>
                    <a:pt x="12938" y="22787"/>
                  </a:cubicBezTo>
                  <a:cubicBezTo>
                    <a:pt x="17426" y="22787"/>
                    <a:pt x="21673" y="20117"/>
                    <a:pt x="23466" y="15725"/>
                  </a:cubicBezTo>
                  <a:cubicBezTo>
                    <a:pt x="25868" y="9889"/>
                    <a:pt x="23071" y="3233"/>
                    <a:pt x="17266" y="862"/>
                  </a:cubicBezTo>
                  <a:cubicBezTo>
                    <a:pt x="15845" y="277"/>
                    <a:pt x="14375" y="1"/>
                    <a:pt x="12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7492300" y="2946675"/>
              <a:ext cx="569925" cy="314625"/>
            </a:xfrm>
            <a:custGeom>
              <a:avLst/>
              <a:gdLst/>
              <a:ahLst/>
              <a:cxnLst/>
              <a:rect l="l" t="t" r="r" b="b"/>
              <a:pathLst>
                <a:path w="22797" h="12585" extrusionOk="0">
                  <a:moveTo>
                    <a:pt x="16627" y="1"/>
                  </a:moveTo>
                  <a:cubicBezTo>
                    <a:pt x="11125" y="1"/>
                    <a:pt x="9757" y="3192"/>
                    <a:pt x="6748" y="3192"/>
                  </a:cubicBezTo>
                  <a:cubicBezTo>
                    <a:pt x="6711" y="3192"/>
                    <a:pt x="6674" y="3193"/>
                    <a:pt x="6638" y="3193"/>
                  </a:cubicBezTo>
                  <a:cubicBezTo>
                    <a:pt x="3878" y="3193"/>
                    <a:pt x="3360" y="2064"/>
                    <a:pt x="0" y="1824"/>
                  </a:cubicBezTo>
                  <a:lnTo>
                    <a:pt x="0" y="1824"/>
                  </a:lnTo>
                  <a:cubicBezTo>
                    <a:pt x="334" y="7812"/>
                    <a:pt x="5319" y="12584"/>
                    <a:pt x="11398" y="12584"/>
                  </a:cubicBezTo>
                  <a:cubicBezTo>
                    <a:pt x="17508" y="12584"/>
                    <a:pt x="22493" y="7751"/>
                    <a:pt x="22797" y="1703"/>
                  </a:cubicBezTo>
                  <a:cubicBezTo>
                    <a:pt x="21642" y="912"/>
                    <a:pt x="19666" y="1"/>
                    <a:pt x="1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7836000" y="2971350"/>
              <a:ext cx="127875" cy="125525"/>
            </a:xfrm>
            <a:custGeom>
              <a:avLst/>
              <a:gdLst/>
              <a:ahLst/>
              <a:cxnLst/>
              <a:rect l="l" t="t" r="r" b="b"/>
              <a:pathLst>
                <a:path w="5115" h="5021" extrusionOk="0">
                  <a:moveTo>
                    <a:pt x="2333" y="535"/>
                  </a:moveTo>
                  <a:cubicBezTo>
                    <a:pt x="2855" y="535"/>
                    <a:pt x="3371" y="712"/>
                    <a:pt x="3760" y="1111"/>
                  </a:cubicBezTo>
                  <a:cubicBezTo>
                    <a:pt x="5115" y="2407"/>
                    <a:pt x="4387" y="4644"/>
                    <a:pt x="2488" y="4644"/>
                  </a:cubicBezTo>
                  <a:cubicBezTo>
                    <a:pt x="2427" y="4644"/>
                    <a:pt x="2364" y="4641"/>
                    <a:pt x="2301" y="4637"/>
                  </a:cubicBezTo>
                  <a:cubicBezTo>
                    <a:pt x="1268" y="4546"/>
                    <a:pt x="82" y="3755"/>
                    <a:pt x="82" y="2539"/>
                  </a:cubicBezTo>
                  <a:cubicBezTo>
                    <a:pt x="82" y="1340"/>
                    <a:pt x="1222" y="535"/>
                    <a:pt x="2333" y="535"/>
                  </a:cubicBezTo>
                  <a:close/>
                  <a:moveTo>
                    <a:pt x="2400" y="1"/>
                  </a:moveTo>
                  <a:cubicBezTo>
                    <a:pt x="1159" y="1"/>
                    <a:pt x="1" y="1032"/>
                    <a:pt x="21" y="2539"/>
                  </a:cubicBezTo>
                  <a:cubicBezTo>
                    <a:pt x="1" y="4036"/>
                    <a:pt x="1070" y="5021"/>
                    <a:pt x="2245" y="5021"/>
                  </a:cubicBezTo>
                  <a:cubicBezTo>
                    <a:pt x="2836" y="5021"/>
                    <a:pt x="3454" y="4771"/>
                    <a:pt x="3973" y="4211"/>
                  </a:cubicBezTo>
                  <a:cubicBezTo>
                    <a:pt x="4885" y="3299"/>
                    <a:pt x="5037" y="1719"/>
                    <a:pt x="4094" y="746"/>
                  </a:cubicBezTo>
                  <a:cubicBezTo>
                    <a:pt x="3588" y="230"/>
                    <a:pt x="2985" y="1"/>
                    <a:pt x="24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7729375" y="2333250"/>
              <a:ext cx="95000" cy="12575"/>
            </a:xfrm>
            <a:custGeom>
              <a:avLst/>
              <a:gdLst/>
              <a:ahLst/>
              <a:cxnLst/>
              <a:rect l="l" t="t" r="r" b="b"/>
              <a:pathLst>
                <a:path w="3800" h="503" extrusionOk="0">
                  <a:moveTo>
                    <a:pt x="1900" y="1"/>
                  </a:moveTo>
                  <a:cubicBezTo>
                    <a:pt x="1262" y="1"/>
                    <a:pt x="624" y="84"/>
                    <a:pt x="1" y="252"/>
                  </a:cubicBezTo>
                  <a:cubicBezTo>
                    <a:pt x="608" y="419"/>
                    <a:pt x="1247" y="502"/>
                    <a:pt x="1889" y="502"/>
                  </a:cubicBezTo>
                  <a:cubicBezTo>
                    <a:pt x="2531" y="502"/>
                    <a:pt x="3177" y="419"/>
                    <a:pt x="3800" y="252"/>
                  </a:cubicBezTo>
                  <a:cubicBezTo>
                    <a:pt x="3177" y="84"/>
                    <a:pt x="2539" y="1"/>
                    <a:pt x="190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7679225" y="3122200"/>
              <a:ext cx="88175" cy="82650"/>
            </a:xfrm>
            <a:custGeom>
              <a:avLst/>
              <a:gdLst/>
              <a:ahLst/>
              <a:cxnLst/>
              <a:rect l="l" t="t" r="r" b="b"/>
              <a:pathLst>
                <a:path w="3527" h="3306" extrusionOk="0">
                  <a:moveTo>
                    <a:pt x="1490" y="518"/>
                  </a:moveTo>
                  <a:cubicBezTo>
                    <a:pt x="2128" y="518"/>
                    <a:pt x="2706" y="1034"/>
                    <a:pt x="2766" y="1673"/>
                  </a:cubicBezTo>
                  <a:cubicBezTo>
                    <a:pt x="2877" y="2364"/>
                    <a:pt x="2308" y="2905"/>
                    <a:pt x="1678" y="2905"/>
                  </a:cubicBezTo>
                  <a:cubicBezTo>
                    <a:pt x="1616" y="2905"/>
                    <a:pt x="1553" y="2899"/>
                    <a:pt x="1490" y="2889"/>
                  </a:cubicBezTo>
                  <a:cubicBezTo>
                    <a:pt x="851" y="2828"/>
                    <a:pt x="92" y="2433"/>
                    <a:pt x="92" y="1673"/>
                  </a:cubicBezTo>
                  <a:cubicBezTo>
                    <a:pt x="92" y="974"/>
                    <a:pt x="851" y="518"/>
                    <a:pt x="1490" y="518"/>
                  </a:cubicBezTo>
                  <a:close/>
                  <a:moveTo>
                    <a:pt x="1490" y="1"/>
                  </a:moveTo>
                  <a:cubicBezTo>
                    <a:pt x="578" y="1"/>
                    <a:pt x="0" y="882"/>
                    <a:pt x="31" y="1673"/>
                  </a:cubicBezTo>
                  <a:cubicBezTo>
                    <a:pt x="11" y="2654"/>
                    <a:pt x="664" y="3305"/>
                    <a:pt x="1407" y="3305"/>
                  </a:cubicBezTo>
                  <a:cubicBezTo>
                    <a:pt x="1792" y="3305"/>
                    <a:pt x="2201" y="3131"/>
                    <a:pt x="2554" y="2737"/>
                  </a:cubicBezTo>
                  <a:cubicBezTo>
                    <a:pt x="3526" y="1733"/>
                    <a:pt x="2949" y="1"/>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5"/>
          <p:cNvGrpSpPr/>
          <p:nvPr/>
        </p:nvGrpSpPr>
        <p:grpSpPr>
          <a:xfrm rot="-1060764" flipH="1">
            <a:off x="1208644" y="1360736"/>
            <a:ext cx="614468" cy="655261"/>
            <a:chOff x="366722" y="1097074"/>
            <a:chExt cx="614450" cy="655241"/>
          </a:xfrm>
        </p:grpSpPr>
        <p:sp>
          <p:nvSpPr>
            <p:cNvPr id="1910" name="Google Shape;1910;p35"/>
            <p:cNvSpPr/>
            <p:nvPr/>
          </p:nvSpPr>
          <p:spPr>
            <a:xfrm rot="930818">
              <a:off x="405871" y="1410051"/>
              <a:ext cx="205109" cy="320675"/>
            </a:xfrm>
            <a:custGeom>
              <a:avLst/>
              <a:gdLst/>
              <a:ahLst/>
              <a:cxnLst/>
              <a:rect l="l" t="t" r="r" b="b"/>
              <a:pathLst>
                <a:path w="5289" h="8269" extrusionOk="0">
                  <a:moveTo>
                    <a:pt x="4164" y="1"/>
                  </a:moveTo>
                  <a:lnTo>
                    <a:pt x="0" y="7144"/>
                  </a:lnTo>
                  <a:lnTo>
                    <a:pt x="1155" y="7691"/>
                  </a:lnTo>
                  <a:lnTo>
                    <a:pt x="2340" y="8268"/>
                  </a:lnTo>
                  <a:lnTo>
                    <a:pt x="5289" y="548"/>
                  </a:lnTo>
                  <a:lnTo>
                    <a:pt x="4711" y="244"/>
                  </a:lnTo>
                  <a:lnTo>
                    <a:pt x="4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rot="930818">
              <a:off x="510864" y="1147472"/>
              <a:ext cx="427942" cy="375084"/>
            </a:xfrm>
            <a:custGeom>
              <a:avLst/>
              <a:gdLst/>
              <a:ahLst/>
              <a:cxnLst/>
              <a:rect l="l" t="t" r="r" b="b"/>
              <a:pathLst>
                <a:path w="11035" h="9672" extrusionOk="0">
                  <a:moveTo>
                    <a:pt x="5523" y="1"/>
                  </a:moveTo>
                  <a:cubicBezTo>
                    <a:pt x="3712" y="1"/>
                    <a:pt x="1967" y="1021"/>
                    <a:pt x="1156" y="2754"/>
                  </a:cubicBezTo>
                  <a:cubicBezTo>
                    <a:pt x="0" y="5155"/>
                    <a:pt x="1034" y="8073"/>
                    <a:pt x="3435" y="9198"/>
                  </a:cubicBezTo>
                  <a:cubicBezTo>
                    <a:pt x="4095" y="9519"/>
                    <a:pt x="4800" y="9671"/>
                    <a:pt x="5498" y="9671"/>
                  </a:cubicBezTo>
                  <a:cubicBezTo>
                    <a:pt x="7306" y="9671"/>
                    <a:pt x="9068" y="8651"/>
                    <a:pt x="9879" y="6918"/>
                  </a:cubicBezTo>
                  <a:cubicBezTo>
                    <a:pt x="11034" y="4547"/>
                    <a:pt x="10031" y="1660"/>
                    <a:pt x="7599" y="474"/>
                  </a:cubicBezTo>
                  <a:cubicBezTo>
                    <a:pt x="6931" y="153"/>
                    <a:pt x="6222" y="1"/>
                    <a:pt x="5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rot="930818">
              <a:off x="521147" y="1166828"/>
              <a:ext cx="409056" cy="339173"/>
            </a:xfrm>
            <a:custGeom>
              <a:avLst/>
              <a:gdLst/>
              <a:ahLst/>
              <a:cxnLst/>
              <a:rect l="l" t="t" r="r" b="b"/>
              <a:pathLst>
                <a:path w="10548" h="8746" extrusionOk="0">
                  <a:moveTo>
                    <a:pt x="5214" y="48"/>
                  </a:moveTo>
                  <a:cubicBezTo>
                    <a:pt x="6998" y="48"/>
                    <a:pt x="8691" y="1192"/>
                    <a:pt x="9271" y="2931"/>
                  </a:cubicBezTo>
                  <a:cubicBezTo>
                    <a:pt x="10271" y="5880"/>
                    <a:pt x="7961" y="8666"/>
                    <a:pt x="5198" y="8666"/>
                  </a:cubicBezTo>
                  <a:cubicBezTo>
                    <a:pt x="4601" y="8666"/>
                    <a:pt x="3984" y="8536"/>
                    <a:pt x="3374" y="8250"/>
                  </a:cubicBezTo>
                  <a:cubicBezTo>
                    <a:pt x="0" y="6639"/>
                    <a:pt x="304" y="1563"/>
                    <a:pt x="3830" y="286"/>
                  </a:cubicBezTo>
                  <a:cubicBezTo>
                    <a:pt x="4286" y="124"/>
                    <a:pt x="4753" y="48"/>
                    <a:pt x="5214" y="48"/>
                  </a:cubicBezTo>
                  <a:close/>
                  <a:moveTo>
                    <a:pt x="5297" y="0"/>
                  </a:moveTo>
                  <a:cubicBezTo>
                    <a:pt x="3648" y="0"/>
                    <a:pt x="2017" y="903"/>
                    <a:pt x="1246" y="2444"/>
                  </a:cubicBezTo>
                  <a:cubicBezTo>
                    <a:pt x="152" y="4633"/>
                    <a:pt x="1185" y="7277"/>
                    <a:pt x="3344" y="8311"/>
                  </a:cubicBezTo>
                  <a:cubicBezTo>
                    <a:pt x="3938" y="8602"/>
                    <a:pt x="4599" y="8746"/>
                    <a:pt x="5262" y="8746"/>
                  </a:cubicBezTo>
                  <a:cubicBezTo>
                    <a:pt x="6329" y="8746"/>
                    <a:pt x="7401" y="8373"/>
                    <a:pt x="8207" y="7642"/>
                  </a:cubicBezTo>
                  <a:cubicBezTo>
                    <a:pt x="10547" y="5605"/>
                    <a:pt x="10000" y="1715"/>
                    <a:pt x="7143" y="408"/>
                  </a:cubicBezTo>
                  <a:cubicBezTo>
                    <a:pt x="6556" y="131"/>
                    <a:pt x="5926" y="0"/>
                    <a:pt x="5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rot="930818">
              <a:off x="553241" y="1185850"/>
              <a:ext cx="341888" cy="298531"/>
            </a:xfrm>
            <a:custGeom>
              <a:avLst/>
              <a:gdLst/>
              <a:ahLst/>
              <a:cxnLst/>
              <a:rect l="l" t="t" r="r" b="b"/>
              <a:pathLst>
                <a:path w="8816" h="7698" extrusionOk="0">
                  <a:moveTo>
                    <a:pt x="4423" y="1"/>
                  </a:moveTo>
                  <a:cubicBezTo>
                    <a:pt x="3002" y="1"/>
                    <a:pt x="1628" y="811"/>
                    <a:pt x="973" y="2186"/>
                  </a:cubicBezTo>
                  <a:cubicBezTo>
                    <a:pt x="1" y="4070"/>
                    <a:pt x="852" y="6380"/>
                    <a:pt x="2736" y="7292"/>
                  </a:cubicBezTo>
                  <a:cubicBezTo>
                    <a:pt x="3280" y="7568"/>
                    <a:pt x="3857" y="7697"/>
                    <a:pt x="4423" y="7697"/>
                  </a:cubicBezTo>
                  <a:cubicBezTo>
                    <a:pt x="5851" y="7697"/>
                    <a:pt x="7220" y="6878"/>
                    <a:pt x="7873" y="5529"/>
                  </a:cubicBezTo>
                  <a:cubicBezTo>
                    <a:pt x="8815" y="3614"/>
                    <a:pt x="7995" y="1304"/>
                    <a:pt x="6080" y="392"/>
                  </a:cubicBezTo>
                  <a:cubicBezTo>
                    <a:pt x="5548" y="126"/>
                    <a:pt x="4982"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rot="930818">
              <a:off x="782472" y="1249552"/>
              <a:ext cx="96680" cy="169781"/>
            </a:xfrm>
            <a:custGeom>
              <a:avLst/>
              <a:gdLst/>
              <a:ahLst/>
              <a:cxnLst/>
              <a:rect l="l" t="t" r="r" b="b"/>
              <a:pathLst>
                <a:path w="2493" h="4378" extrusionOk="0">
                  <a:moveTo>
                    <a:pt x="0" y="1"/>
                  </a:moveTo>
                  <a:lnTo>
                    <a:pt x="0" y="1"/>
                  </a:lnTo>
                  <a:cubicBezTo>
                    <a:pt x="1520" y="882"/>
                    <a:pt x="2189" y="2736"/>
                    <a:pt x="1520" y="4378"/>
                  </a:cubicBezTo>
                  <a:cubicBezTo>
                    <a:pt x="2493" y="2828"/>
                    <a:pt x="1733" y="60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7" name="Google Shape;2387;p40"/>
          <p:cNvSpPr txBox="1">
            <a:spLocks noGrp="1"/>
          </p:cNvSpPr>
          <p:nvPr>
            <p:ph type="subTitle" idx="2"/>
          </p:nvPr>
        </p:nvSpPr>
        <p:spPr>
          <a:xfrm>
            <a:off x="1043662" y="607592"/>
            <a:ext cx="6621582" cy="24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6.Joule-Thomson Effect</a:t>
            </a:r>
            <a:r>
              <a:rPr lang="en-US" sz="1600" dirty="0"/>
              <a:t>: The Linde process relies on the Joule-Thomson effect for cooling. This effect causes a temperature drop when compressed gas expands through a valve, allowing for further cooling of the air to facilitate liquefaction.</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7.Double-Column System</a:t>
            </a:r>
            <a:r>
              <a:rPr lang="en-US" sz="1600" dirty="0"/>
              <a:t>: The heart of the Linde process is the double-column system, which consists of two columns for rectification. This system allows for more efficient separation of oxygen and nitrogen.</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8.Storage and Distribution</a:t>
            </a:r>
            <a:r>
              <a:rPr lang="en-US" sz="1600" dirty="0"/>
              <a:t>: The separated oxygen and nitrogen are stored in double-wall vacuum containers for storage or sale. The process is continuous, with air continuously fed into the system and the separated gases collected for use in various industries</a:t>
            </a:r>
            <a:endParaRPr sz="1600" dirty="0"/>
          </a:p>
        </p:txBody>
      </p:sp>
    </p:spTree>
    <p:extLst>
      <p:ext uri="{BB962C8B-B14F-4D97-AF65-F5344CB8AC3E}">
        <p14:creationId xmlns:p14="http://schemas.microsoft.com/office/powerpoint/2010/main" val="124325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pic>
        <p:nvPicPr>
          <p:cNvPr id="3" name="Picture 2">
            <a:extLst>
              <a:ext uri="{FF2B5EF4-FFF2-40B4-BE49-F238E27FC236}">
                <a16:creationId xmlns:a16="http://schemas.microsoft.com/office/drawing/2014/main" id="{6DCEA131-89F1-EFE4-D202-B180A04F4DCA}"/>
              </a:ext>
            </a:extLst>
          </p:cNvPr>
          <p:cNvPicPr>
            <a:picLocks noChangeAspect="1"/>
          </p:cNvPicPr>
          <p:nvPr/>
        </p:nvPicPr>
        <p:blipFill>
          <a:blip r:embed="rId3"/>
          <a:stretch>
            <a:fillRect/>
          </a:stretch>
        </p:blipFill>
        <p:spPr>
          <a:xfrm>
            <a:off x="718600" y="216571"/>
            <a:ext cx="7018082" cy="1547935"/>
          </a:xfrm>
          <a:prstGeom prst="rect">
            <a:avLst/>
          </a:prstGeom>
        </p:spPr>
      </p:pic>
      <p:pic>
        <p:nvPicPr>
          <p:cNvPr id="5" name="Picture 4">
            <a:extLst>
              <a:ext uri="{FF2B5EF4-FFF2-40B4-BE49-F238E27FC236}">
                <a16:creationId xmlns:a16="http://schemas.microsoft.com/office/drawing/2014/main" id="{3D8FA997-D80C-CD85-D978-479A200891A7}"/>
              </a:ext>
            </a:extLst>
          </p:cNvPr>
          <p:cNvPicPr>
            <a:picLocks noChangeAspect="1"/>
          </p:cNvPicPr>
          <p:nvPr/>
        </p:nvPicPr>
        <p:blipFill>
          <a:blip r:embed="rId4"/>
          <a:stretch>
            <a:fillRect/>
          </a:stretch>
        </p:blipFill>
        <p:spPr>
          <a:xfrm>
            <a:off x="2450694" y="1844217"/>
            <a:ext cx="4092981" cy="3069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Pressure Swing Adsorption (PSA)</a:t>
            </a:r>
            <a:endParaRPr dirty="0"/>
          </a:p>
        </p:txBody>
      </p:sp>
      <p:sp>
        <p:nvSpPr>
          <p:cNvPr id="2475" name="Google Shape;2475;p42"/>
          <p:cNvSpPr txBox="1">
            <a:spLocks noGrp="1"/>
          </p:cNvSpPr>
          <p:nvPr>
            <p:ph type="subTitle" idx="2"/>
          </p:nvPr>
        </p:nvSpPr>
        <p:spPr>
          <a:xfrm>
            <a:off x="727013" y="2307693"/>
            <a:ext cx="4302056" cy="15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t>1.Adsorption Under High Pressure</a:t>
            </a:r>
            <a:r>
              <a:rPr lang="en-IN" sz="1600" dirty="0"/>
              <a:t>: The PSA process begins with passing a gas mixture, such as air, through a vessel containing an adsorbent bed, typically zeolite. Zeolite attracts nitrogen more strongly than oxygen, so nitrogen is adsorbed onto the zeolite surface under high pressure, while oxygen passes through.</a:t>
            </a:r>
            <a:endParaRPr sz="1600" dirty="0"/>
          </a:p>
        </p:txBody>
      </p:sp>
      <p:sp>
        <p:nvSpPr>
          <p:cNvPr id="2476" name="Google Shape;2476;p42"/>
          <p:cNvSpPr txBox="1">
            <a:spLocks noGrp="1"/>
          </p:cNvSpPr>
          <p:nvPr>
            <p:ph type="subTitle" idx="3"/>
          </p:nvPr>
        </p:nvSpPr>
        <p:spPr>
          <a:xfrm>
            <a:off x="720000" y="1472869"/>
            <a:ext cx="7566749"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Pressure Swing Adsorption (PSA) is a widely used gas separation process that operates at near-ambient temperatures. It is based on the principle of selective adsorption of gases on a solid surface, typically an adsorbent material like zeolite or activated carbon</a:t>
            </a:r>
            <a:r>
              <a:rPr lang="en-US" sz="1400" dirty="0"/>
              <a:t>.</a:t>
            </a:r>
            <a:endParaRPr sz="1600" dirty="0"/>
          </a:p>
        </p:txBody>
      </p:sp>
      <p:grpSp>
        <p:nvGrpSpPr>
          <p:cNvPr id="4" name="Google Shape;2007;p38">
            <a:extLst>
              <a:ext uri="{FF2B5EF4-FFF2-40B4-BE49-F238E27FC236}">
                <a16:creationId xmlns:a16="http://schemas.microsoft.com/office/drawing/2014/main" id="{9B6FA77E-CE69-FE36-7284-2605088D0A18}"/>
              </a:ext>
            </a:extLst>
          </p:cNvPr>
          <p:cNvGrpSpPr/>
          <p:nvPr/>
        </p:nvGrpSpPr>
        <p:grpSpPr>
          <a:xfrm>
            <a:off x="5106422" y="2137948"/>
            <a:ext cx="3716109" cy="2475435"/>
            <a:chOff x="280650" y="1445004"/>
            <a:chExt cx="4047346" cy="2475435"/>
          </a:xfrm>
        </p:grpSpPr>
        <p:sp>
          <p:nvSpPr>
            <p:cNvPr id="5" name="Google Shape;2008;p38">
              <a:extLst>
                <a:ext uri="{FF2B5EF4-FFF2-40B4-BE49-F238E27FC236}">
                  <a16:creationId xmlns:a16="http://schemas.microsoft.com/office/drawing/2014/main" id="{6D0F1AEB-25F1-D1FF-23AF-D2FD64FCB56A}"/>
                </a:ext>
              </a:extLst>
            </p:cNvPr>
            <p:cNvSpPr/>
            <p:nvPr/>
          </p:nvSpPr>
          <p:spPr>
            <a:xfrm>
              <a:off x="280650" y="3793521"/>
              <a:ext cx="4047346" cy="126918"/>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009;p38">
              <a:extLst>
                <a:ext uri="{FF2B5EF4-FFF2-40B4-BE49-F238E27FC236}">
                  <a16:creationId xmlns:a16="http://schemas.microsoft.com/office/drawing/2014/main" id="{31098AD3-C137-68D2-9353-89E0F41219ED}"/>
                </a:ext>
              </a:extLst>
            </p:cNvPr>
            <p:cNvGrpSpPr/>
            <p:nvPr/>
          </p:nvGrpSpPr>
          <p:grpSpPr>
            <a:xfrm>
              <a:off x="355172" y="1445004"/>
              <a:ext cx="3616707" cy="2356974"/>
              <a:chOff x="486950" y="1820300"/>
              <a:chExt cx="3484975" cy="2271125"/>
            </a:xfrm>
          </p:grpSpPr>
          <p:grpSp>
            <p:nvGrpSpPr>
              <p:cNvPr id="7" name="Google Shape;2010;p38">
                <a:extLst>
                  <a:ext uri="{FF2B5EF4-FFF2-40B4-BE49-F238E27FC236}">
                    <a16:creationId xmlns:a16="http://schemas.microsoft.com/office/drawing/2014/main" id="{67CB50B2-7374-1DA7-627C-C494B1D4FB4A}"/>
                  </a:ext>
                </a:extLst>
              </p:cNvPr>
              <p:cNvGrpSpPr/>
              <p:nvPr/>
            </p:nvGrpSpPr>
            <p:grpSpPr>
              <a:xfrm>
                <a:off x="2557750" y="2142950"/>
                <a:ext cx="1414175" cy="969800"/>
                <a:chOff x="5622125" y="2142950"/>
                <a:chExt cx="1414175" cy="969800"/>
              </a:xfrm>
            </p:grpSpPr>
            <p:sp>
              <p:nvSpPr>
                <p:cNvPr id="2572" name="Google Shape;2011;p38">
                  <a:extLst>
                    <a:ext uri="{FF2B5EF4-FFF2-40B4-BE49-F238E27FC236}">
                      <a16:creationId xmlns:a16="http://schemas.microsoft.com/office/drawing/2014/main" id="{59720B3D-31E0-B3E3-B18F-8B6F925520C6}"/>
                    </a:ext>
                  </a:extLst>
                </p:cNvPr>
                <p:cNvSpPr/>
                <p:nvPr/>
              </p:nvSpPr>
              <p:spPr>
                <a:xfrm>
                  <a:off x="5622125" y="2142950"/>
                  <a:ext cx="1414175" cy="969800"/>
                </a:xfrm>
                <a:custGeom>
                  <a:avLst/>
                  <a:gdLst/>
                  <a:ahLst/>
                  <a:cxnLst/>
                  <a:rect l="l" t="t" r="r" b="b"/>
                  <a:pathLst>
                    <a:path w="56567" h="38792" extrusionOk="0">
                      <a:moveTo>
                        <a:pt x="0" y="1"/>
                      </a:moveTo>
                      <a:lnTo>
                        <a:pt x="0" y="38791"/>
                      </a:lnTo>
                      <a:lnTo>
                        <a:pt x="56567" y="38791"/>
                      </a:lnTo>
                      <a:lnTo>
                        <a:pt x="5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012;p38">
                  <a:extLst>
                    <a:ext uri="{FF2B5EF4-FFF2-40B4-BE49-F238E27FC236}">
                      <a16:creationId xmlns:a16="http://schemas.microsoft.com/office/drawing/2014/main" id="{B60A9DA2-EB70-6D36-18D4-91B93D01B83A}"/>
                    </a:ext>
                  </a:extLst>
                </p:cNvPr>
                <p:cNvSpPr/>
                <p:nvPr/>
              </p:nvSpPr>
              <p:spPr>
                <a:xfrm>
                  <a:off x="5668850" y="2190275"/>
                  <a:ext cx="1320125" cy="875725"/>
                </a:xfrm>
                <a:custGeom>
                  <a:avLst/>
                  <a:gdLst/>
                  <a:ahLst/>
                  <a:cxnLst/>
                  <a:rect l="l" t="t" r="r" b="b"/>
                  <a:pathLst>
                    <a:path w="52805" h="35029" extrusionOk="0">
                      <a:moveTo>
                        <a:pt x="1" y="1"/>
                      </a:moveTo>
                      <a:lnTo>
                        <a:pt x="1" y="35029"/>
                      </a:lnTo>
                      <a:lnTo>
                        <a:pt x="52805" y="35029"/>
                      </a:lnTo>
                      <a:lnTo>
                        <a:pt x="52805"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013;p38">
                  <a:extLst>
                    <a:ext uri="{FF2B5EF4-FFF2-40B4-BE49-F238E27FC236}">
                      <a16:creationId xmlns:a16="http://schemas.microsoft.com/office/drawing/2014/main" id="{D4CEE6CE-C865-0F14-DD5E-9D4479D9F796}"/>
                    </a:ext>
                  </a:extLst>
                </p:cNvPr>
                <p:cNvSpPr/>
                <p:nvPr/>
              </p:nvSpPr>
              <p:spPr>
                <a:xfrm>
                  <a:off x="6209100" y="2677250"/>
                  <a:ext cx="691775" cy="52400"/>
                </a:xfrm>
                <a:custGeom>
                  <a:avLst/>
                  <a:gdLst/>
                  <a:ahLst/>
                  <a:cxnLst/>
                  <a:rect l="l" t="t" r="r" b="b"/>
                  <a:pathLst>
                    <a:path w="27671" h="2096" extrusionOk="0">
                      <a:moveTo>
                        <a:pt x="8061" y="0"/>
                      </a:moveTo>
                      <a:cubicBezTo>
                        <a:pt x="8031" y="50"/>
                        <a:pt x="7226" y="1136"/>
                        <a:pt x="6909" y="1569"/>
                      </a:cubicBezTo>
                      <a:lnTo>
                        <a:pt x="6909" y="1569"/>
                      </a:lnTo>
                      <a:cubicBezTo>
                        <a:pt x="6587" y="1133"/>
                        <a:pt x="5773" y="22"/>
                        <a:pt x="5763" y="12"/>
                      </a:cubicBezTo>
                      <a:cubicBezTo>
                        <a:pt x="5362" y="543"/>
                        <a:pt x="4980" y="1075"/>
                        <a:pt x="4601" y="1597"/>
                      </a:cubicBezTo>
                      <a:lnTo>
                        <a:pt x="4601" y="1597"/>
                      </a:lnTo>
                      <a:lnTo>
                        <a:pt x="3560" y="203"/>
                      </a:lnTo>
                      <a:lnTo>
                        <a:pt x="3453" y="72"/>
                      </a:lnTo>
                      <a:lnTo>
                        <a:pt x="3358" y="203"/>
                      </a:lnTo>
                      <a:lnTo>
                        <a:pt x="2302" y="1682"/>
                      </a:lnTo>
                      <a:lnTo>
                        <a:pt x="2302" y="1682"/>
                      </a:lnTo>
                      <a:cubicBezTo>
                        <a:pt x="1937" y="1205"/>
                        <a:pt x="1580" y="727"/>
                        <a:pt x="1203" y="250"/>
                      </a:cubicBezTo>
                      <a:lnTo>
                        <a:pt x="1155" y="191"/>
                      </a:lnTo>
                      <a:lnTo>
                        <a:pt x="1120" y="250"/>
                      </a:lnTo>
                      <a:lnTo>
                        <a:pt x="0" y="1834"/>
                      </a:lnTo>
                      <a:lnTo>
                        <a:pt x="24" y="1846"/>
                      </a:lnTo>
                      <a:lnTo>
                        <a:pt x="1164" y="375"/>
                      </a:lnTo>
                      <a:lnTo>
                        <a:pt x="1164" y="375"/>
                      </a:lnTo>
                      <a:cubicBezTo>
                        <a:pt x="1520" y="888"/>
                        <a:pt x="1885" y="1391"/>
                        <a:pt x="2251" y="1893"/>
                      </a:cubicBezTo>
                      <a:lnTo>
                        <a:pt x="2322" y="1989"/>
                      </a:lnTo>
                      <a:lnTo>
                        <a:pt x="2394" y="1893"/>
                      </a:lnTo>
                      <a:lnTo>
                        <a:pt x="3475" y="474"/>
                      </a:lnTo>
                      <a:lnTo>
                        <a:pt x="4513" y="1905"/>
                      </a:lnTo>
                      <a:lnTo>
                        <a:pt x="4608" y="2048"/>
                      </a:lnTo>
                      <a:cubicBezTo>
                        <a:pt x="5004" y="1545"/>
                        <a:pt x="5391" y="1032"/>
                        <a:pt x="5768" y="527"/>
                      </a:cubicBezTo>
                      <a:lnTo>
                        <a:pt x="5768" y="527"/>
                      </a:lnTo>
                      <a:lnTo>
                        <a:pt x="6787" y="1917"/>
                      </a:lnTo>
                      <a:lnTo>
                        <a:pt x="6918" y="2096"/>
                      </a:lnTo>
                      <a:lnTo>
                        <a:pt x="7049" y="1917"/>
                      </a:lnTo>
                      <a:lnTo>
                        <a:pt x="8076" y="555"/>
                      </a:lnTo>
                      <a:lnTo>
                        <a:pt x="8076" y="555"/>
                      </a:lnTo>
                      <a:cubicBezTo>
                        <a:pt x="8452" y="1074"/>
                        <a:pt x="8845" y="1585"/>
                        <a:pt x="9228" y="2096"/>
                      </a:cubicBezTo>
                      <a:cubicBezTo>
                        <a:pt x="9238" y="2076"/>
                        <a:pt x="10057" y="944"/>
                        <a:pt x="10371" y="516"/>
                      </a:cubicBezTo>
                      <a:lnTo>
                        <a:pt x="10371" y="516"/>
                      </a:lnTo>
                      <a:lnTo>
                        <a:pt x="11418" y="1905"/>
                      </a:lnTo>
                      <a:lnTo>
                        <a:pt x="11514" y="2048"/>
                      </a:lnTo>
                      <a:lnTo>
                        <a:pt x="11621" y="1905"/>
                      </a:lnTo>
                      <a:lnTo>
                        <a:pt x="12665" y="465"/>
                      </a:lnTo>
                      <a:lnTo>
                        <a:pt x="13752" y="1881"/>
                      </a:lnTo>
                      <a:lnTo>
                        <a:pt x="13824" y="1965"/>
                      </a:lnTo>
                      <a:lnTo>
                        <a:pt x="13883" y="1881"/>
                      </a:lnTo>
                      <a:lnTo>
                        <a:pt x="14962" y="371"/>
                      </a:lnTo>
                      <a:lnTo>
                        <a:pt x="16074" y="1846"/>
                      </a:lnTo>
                      <a:lnTo>
                        <a:pt x="16121" y="1905"/>
                      </a:lnTo>
                      <a:lnTo>
                        <a:pt x="16157" y="1846"/>
                      </a:lnTo>
                      <a:lnTo>
                        <a:pt x="16741" y="1072"/>
                      </a:lnTo>
                      <a:lnTo>
                        <a:pt x="17276" y="362"/>
                      </a:lnTo>
                      <a:lnTo>
                        <a:pt x="17276" y="362"/>
                      </a:lnTo>
                      <a:cubicBezTo>
                        <a:pt x="17665" y="889"/>
                        <a:pt x="18053" y="1426"/>
                        <a:pt x="18419" y="1953"/>
                      </a:cubicBezTo>
                      <a:lnTo>
                        <a:pt x="18479" y="1881"/>
                      </a:lnTo>
                      <a:lnTo>
                        <a:pt x="19578" y="450"/>
                      </a:lnTo>
                      <a:lnTo>
                        <a:pt x="20634" y="1917"/>
                      </a:lnTo>
                      <a:lnTo>
                        <a:pt x="20729" y="2072"/>
                      </a:lnTo>
                      <a:lnTo>
                        <a:pt x="20836" y="1917"/>
                      </a:lnTo>
                      <a:lnTo>
                        <a:pt x="21888" y="522"/>
                      </a:lnTo>
                      <a:lnTo>
                        <a:pt x="21888" y="522"/>
                      </a:lnTo>
                      <a:cubicBezTo>
                        <a:pt x="22234" y="993"/>
                        <a:pt x="22588" y="1455"/>
                        <a:pt x="22932" y="1917"/>
                      </a:cubicBezTo>
                      <a:lnTo>
                        <a:pt x="23039" y="2072"/>
                      </a:lnTo>
                      <a:cubicBezTo>
                        <a:pt x="23039" y="2072"/>
                        <a:pt x="23912" y="894"/>
                        <a:pt x="24199" y="490"/>
                      </a:cubicBezTo>
                      <a:lnTo>
                        <a:pt x="24199" y="490"/>
                      </a:lnTo>
                      <a:lnTo>
                        <a:pt x="25349" y="2012"/>
                      </a:lnTo>
                      <a:cubicBezTo>
                        <a:pt x="25737" y="1465"/>
                        <a:pt x="26113" y="940"/>
                        <a:pt x="26500" y="404"/>
                      </a:cubicBezTo>
                      <a:lnTo>
                        <a:pt x="26500" y="404"/>
                      </a:lnTo>
                      <a:cubicBezTo>
                        <a:pt x="26885" y="893"/>
                        <a:pt x="27260" y="1381"/>
                        <a:pt x="27635" y="1858"/>
                      </a:cubicBezTo>
                      <a:lnTo>
                        <a:pt x="27671" y="1834"/>
                      </a:lnTo>
                      <a:lnTo>
                        <a:pt x="26504" y="179"/>
                      </a:lnTo>
                      <a:cubicBezTo>
                        <a:pt x="26114" y="680"/>
                        <a:pt x="25735" y="1180"/>
                        <a:pt x="25347" y="1681"/>
                      </a:cubicBezTo>
                      <a:lnTo>
                        <a:pt x="25347" y="1681"/>
                      </a:lnTo>
                      <a:cubicBezTo>
                        <a:pt x="25001" y="1182"/>
                        <a:pt x="24645" y="692"/>
                        <a:pt x="24289" y="203"/>
                      </a:cubicBezTo>
                      <a:lnTo>
                        <a:pt x="24194" y="72"/>
                      </a:lnTo>
                      <a:lnTo>
                        <a:pt x="24099" y="203"/>
                      </a:lnTo>
                      <a:lnTo>
                        <a:pt x="23040" y="1607"/>
                      </a:lnTo>
                      <a:lnTo>
                        <a:pt x="23040" y="1607"/>
                      </a:lnTo>
                      <a:cubicBezTo>
                        <a:pt x="22660" y="1092"/>
                        <a:pt x="22288" y="560"/>
                        <a:pt x="21896" y="48"/>
                      </a:cubicBezTo>
                      <a:cubicBezTo>
                        <a:pt x="21896" y="48"/>
                        <a:pt x="21046" y="1213"/>
                        <a:pt x="20746" y="1617"/>
                      </a:cubicBezTo>
                      <a:lnTo>
                        <a:pt x="20746" y="1617"/>
                      </a:lnTo>
                      <a:lnTo>
                        <a:pt x="19670" y="203"/>
                      </a:lnTo>
                      <a:lnTo>
                        <a:pt x="19586" y="107"/>
                      </a:lnTo>
                      <a:lnTo>
                        <a:pt x="19515" y="203"/>
                      </a:lnTo>
                      <a:lnTo>
                        <a:pt x="18441" y="1706"/>
                      </a:lnTo>
                      <a:lnTo>
                        <a:pt x="18441" y="1706"/>
                      </a:lnTo>
                      <a:cubicBezTo>
                        <a:pt x="18070" y="1221"/>
                        <a:pt x="17708" y="735"/>
                        <a:pt x="17336" y="238"/>
                      </a:cubicBezTo>
                      <a:lnTo>
                        <a:pt x="17288" y="179"/>
                      </a:lnTo>
                      <a:lnTo>
                        <a:pt x="17253" y="238"/>
                      </a:lnTo>
                      <a:lnTo>
                        <a:pt x="16681" y="1024"/>
                      </a:lnTo>
                      <a:lnTo>
                        <a:pt x="16140" y="1742"/>
                      </a:lnTo>
                      <a:lnTo>
                        <a:pt x="16140" y="1742"/>
                      </a:lnTo>
                      <a:lnTo>
                        <a:pt x="15026" y="238"/>
                      </a:lnTo>
                      <a:lnTo>
                        <a:pt x="14990" y="179"/>
                      </a:lnTo>
                      <a:lnTo>
                        <a:pt x="14943" y="238"/>
                      </a:lnTo>
                      <a:lnTo>
                        <a:pt x="13832" y="1697"/>
                      </a:lnTo>
                      <a:lnTo>
                        <a:pt x="13832" y="1697"/>
                      </a:lnTo>
                      <a:lnTo>
                        <a:pt x="12764" y="203"/>
                      </a:lnTo>
                      <a:lnTo>
                        <a:pt x="12681" y="84"/>
                      </a:lnTo>
                      <a:lnTo>
                        <a:pt x="12585" y="203"/>
                      </a:lnTo>
                      <a:lnTo>
                        <a:pt x="11532" y="1614"/>
                      </a:lnTo>
                      <a:lnTo>
                        <a:pt x="10490" y="191"/>
                      </a:lnTo>
                      <a:lnTo>
                        <a:pt x="10371" y="24"/>
                      </a:lnTo>
                      <a:lnTo>
                        <a:pt x="10252" y="191"/>
                      </a:lnTo>
                      <a:lnTo>
                        <a:pt x="9222" y="1571"/>
                      </a:lnTo>
                      <a:lnTo>
                        <a:pt x="9222" y="1571"/>
                      </a:lnTo>
                      <a:cubicBezTo>
                        <a:pt x="8875" y="1105"/>
                        <a:pt x="8544" y="647"/>
                        <a:pt x="8204" y="179"/>
                      </a:cubicBezTo>
                      <a:lnTo>
                        <a:pt x="8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014;p38">
                  <a:extLst>
                    <a:ext uri="{FF2B5EF4-FFF2-40B4-BE49-F238E27FC236}">
                      <a16:creationId xmlns:a16="http://schemas.microsoft.com/office/drawing/2014/main" id="{6259F6DA-B0A5-B276-CF9D-C61480C3BA5A}"/>
                    </a:ext>
                  </a:extLst>
                </p:cNvPr>
                <p:cNvSpPr/>
                <p:nvPr/>
              </p:nvSpPr>
              <p:spPr>
                <a:xfrm>
                  <a:off x="6209100" y="2807025"/>
                  <a:ext cx="691775" cy="52700"/>
                </a:xfrm>
                <a:custGeom>
                  <a:avLst/>
                  <a:gdLst/>
                  <a:ahLst/>
                  <a:cxnLst/>
                  <a:rect l="l" t="t" r="r" b="b"/>
                  <a:pathLst>
                    <a:path w="27671" h="2108" extrusionOk="0">
                      <a:moveTo>
                        <a:pt x="8061" y="0"/>
                      </a:moveTo>
                      <a:cubicBezTo>
                        <a:pt x="8031" y="50"/>
                        <a:pt x="7228" y="1142"/>
                        <a:pt x="6911" y="1571"/>
                      </a:cubicBezTo>
                      <a:lnTo>
                        <a:pt x="6911" y="1571"/>
                      </a:lnTo>
                      <a:cubicBezTo>
                        <a:pt x="6589" y="1140"/>
                        <a:pt x="5773" y="32"/>
                        <a:pt x="5763" y="12"/>
                      </a:cubicBezTo>
                      <a:cubicBezTo>
                        <a:pt x="5361" y="544"/>
                        <a:pt x="4980" y="1076"/>
                        <a:pt x="4600" y="1608"/>
                      </a:cubicBezTo>
                      <a:lnTo>
                        <a:pt x="4600" y="1608"/>
                      </a:lnTo>
                      <a:lnTo>
                        <a:pt x="3560" y="215"/>
                      </a:lnTo>
                      <a:lnTo>
                        <a:pt x="3453" y="72"/>
                      </a:lnTo>
                      <a:lnTo>
                        <a:pt x="3358" y="215"/>
                      </a:lnTo>
                      <a:lnTo>
                        <a:pt x="2301" y="1683"/>
                      </a:lnTo>
                      <a:lnTo>
                        <a:pt x="2301" y="1683"/>
                      </a:lnTo>
                      <a:cubicBezTo>
                        <a:pt x="1936" y="1215"/>
                        <a:pt x="1580" y="727"/>
                        <a:pt x="1203" y="250"/>
                      </a:cubicBezTo>
                      <a:lnTo>
                        <a:pt x="1155" y="191"/>
                      </a:lnTo>
                      <a:lnTo>
                        <a:pt x="1120" y="250"/>
                      </a:lnTo>
                      <a:lnTo>
                        <a:pt x="0" y="1834"/>
                      </a:lnTo>
                      <a:lnTo>
                        <a:pt x="24" y="1846"/>
                      </a:lnTo>
                      <a:lnTo>
                        <a:pt x="1164" y="387"/>
                      </a:lnTo>
                      <a:lnTo>
                        <a:pt x="1164" y="387"/>
                      </a:lnTo>
                      <a:cubicBezTo>
                        <a:pt x="1519" y="899"/>
                        <a:pt x="1885" y="1391"/>
                        <a:pt x="2251" y="1893"/>
                      </a:cubicBezTo>
                      <a:lnTo>
                        <a:pt x="2322" y="2001"/>
                      </a:lnTo>
                      <a:lnTo>
                        <a:pt x="2394" y="1893"/>
                      </a:lnTo>
                      <a:lnTo>
                        <a:pt x="3475" y="474"/>
                      </a:lnTo>
                      <a:lnTo>
                        <a:pt x="4513" y="1905"/>
                      </a:lnTo>
                      <a:lnTo>
                        <a:pt x="4608" y="2060"/>
                      </a:lnTo>
                      <a:cubicBezTo>
                        <a:pt x="5005" y="1546"/>
                        <a:pt x="5391" y="1041"/>
                        <a:pt x="5768" y="529"/>
                      </a:cubicBezTo>
                      <a:lnTo>
                        <a:pt x="5768" y="529"/>
                      </a:lnTo>
                      <a:lnTo>
                        <a:pt x="6787" y="1929"/>
                      </a:lnTo>
                      <a:lnTo>
                        <a:pt x="6918" y="2108"/>
                      </a:lnTo>
                      <a:lnTo>
                        <a:pt x="7049" y="1929"/>
                      </a:lnTo>
                      <a:lnTo>
                        <a:pt x="8077" y="566"/>
                      </a:lnTo>
                      <a:lnTo>
                        <a:pt x="8077" y="566"/>
                      </a:lnTo>
                      <a:cubicBezTo>
                        <a:pt x="8453" y="1076"/>
                        <a:pt x="8845" y="1587"/>
                        <a:pt x="9228" y="2108"/>
                      </a:cubicBezTo>
                      <a:cubicBezTo>
                        <a:pt x="9238" y="2078"/>
                        <a:pt x="10060" y="949"/>
                        <a:pt x="10373" y="518"/>
                      </a:cubicBezTo>
                      <a:lnTo>
                        <a:pt x="10373" y="518"/>
                      </a:lnTo>
                      <a:lnTo>
                        <a:pt x="11418" y="1905"/>
                      </a:lnTo>
                      <a:lnTo>
                        <a:pt x="11514" y="2060"/>
                      </a:lnTo>
                      <a:lnTo>
                        <a:pt x="11621" y="1905"/>
                      </a:lnTo>
                      <a:lnTo>
                        <a:pt x="12665" y="465"/>
                      </a:lnTo>
                      <a:lnTo>
                        <a:pt x="13752" y="1882"/>
                      </a:lnTo>
                      <a:lnTo>
                        <a:pt x="13824" y="1965"/>
                      </a:lnTo>
                      <a:lnTo>
                        <a:pt x="13883" y="1882"/>
                      </a:lnTo>
                      <a:lnTo>
                        <a:pt x="14962" y="371"/>
                      </a:lnTo>
                      <a:lnTo>
                        <a:pt x="16074" y="1846"/>
                      </a:lnTo>
                      <a:lnTo>
                        <a:pt x="16121" y="1905"/>
                      </a:lnTo>
                      <a:lnTo>
                        <a:pt x="16157" y="1846"/>
                      </a:lnTo>
                      <a:lnTo>
                        <a:pt x="16741" y="1072"/>
                      </a:lnTo>
                      <a:lnTo>
                        <a:pt x="17276" y="362"/>
                      </a:lnTo>
                      <a:lnTo>
                        <a:pt x="17276" y="362"/>
                      </a:lnTo>
                      <a:cubicBezTo>
                        <a:pt x="17665" y="889"/>
                        <a:pt x="18053" y="1427"/>
                        <a:pt x="18419" y="1953"/>
                      </a:cubicBezTo>
                      <a:lnTo>
                        <a:pt x="18479" y="1882"/>
                      </a:lnTo>
                      <a:lnTo>
                        <a:pt x="19578" y="450"/>
                      </a:lnTo>
                      <a:lnTo>
                        <a:pt x="20634" y="1917"/>
                      </a:lnTo>
                      <a:lnTo>
                        <a:pt x="20729" y="2072"/>
                      </a:lnTo>
                      <a:lnTo>
                        <a:pt x="20836" y="1917"/>
                      </a:lnTo>
                      <a:lnTo>
                        <a:pt x="21889" y="532"/>
                      </a:lnTo>
                      <a:lnTo>
                        <a:pt x="21889" y="532"/>
                      </a:lnTo>
                      <a:cubicBezTo>
                        <a:pt x="22235" y="994"/>
                        <a:pt x="22588" y="1455"/>
                        <a:pt x="22932" y="1917"/>
                      </a:cubicBezTo>
                      <a:lnTo>
                        <a:pt x="23039" y="2072"/>
                      </a:lnTo>
                      <a:cubicBezTo>
                        <a:pt x="23039" y="2072"/>
                        <a:pt x="23912" y="895"/>
                        <a:pt x="24199" y="490"/>
                      </a:cubicBezTo>
                      <a:lnTo>
                        <a:pt x="24199" y="490"/>
                      </a:lnTo>
                      <a:lnTo>
                        <a:pt x="25349" y="2013"/>
                      </a:lnTo>
                      <a:cubicBezTo>
                        <a:pt x="25736" y="1477"/>
                        <a:pt x="26113" y="941"/>
                        <a:pt x="26500" y="405"/>
                      </a:cubicBezTo>
                      <a:lnTo>
                        <a:pt x="26500" y="405"/>
                      </a:lnTo>
                      <a:cubicBezTo>
                        <a:pt x="26885" y="903"/>
                        <a:pt x="27260" y="1381"/>
                        <a:pt x="27635" y="1870"/>
                      </a:cubicBezTo>
                      <a:lnTo>
                        <a:pt x="27671" y="1834"/>
                      </a:lnTo>
                      <a:lnTo>
                        <a:pt x="26504" y="179"/>
                      </a:lnTo>
                      <a:cubicBezTo>
                        <a:pt x="26114" y="680"/>
                        <a:pt x="25735" y="1180"/>
                        <a:pt x="25347" y="1681"/>
                      </a:cubicBezTo>
                      <a:lnTo>
                        <a:pt x="25347" y="1681"/>
                      </a:lnTo>
                      <a:cubicBezTo>
                        <a:pt x="25001" y="1182"/>
                        <a:pt x="24645" y="693"/>
                        <a:pt x="24289" y="215"/>
                      </a:cubicBezTo>
                      <a:lnTo>
                        <a:pt x="24194" y="72"/>
                      </a:lnTo>
                      <a:lnTo>
                        <a:pt x="24099" y="215"/>
                      </a:lnTo>
                      <a:lnTo>
                        <a:pt x="23041" y="1618"/>
                      </a:lnTo>
                      <a:lnTo>
                        <a:pt x="23041" y="1618"/>
                      </a:lnTo>
                      <a:cubicBezTo>
                        <a:pt x="22661" y="1093"/>
                        <a:pt x="22288" y="560"/>
                        <a:pt x="21896" y="48"/>
                      </a:cubicBezTo>
                      <a:cubicBezTo>
                        <a:pt x="21896" y="48"/>
                        <a:pt x="21042" y="1217"/>
                        <a:pt x="20745" y="1626"/>
                      </a:cubicBezTo>
                      <a:lnTo>
                        <a:pt x="20745" y="1626"/>
                      </a:lnTo>
                      <a:lnTo>
                        <a:pt x="19670" y="215"/>
                      </a:lnTo>
                      <a:lnTo>
                        <a:pt x="19586" y="108"/>
                      </a:lnTo>
                      <a:lnTo>
                        <a:pt x="19515" y="215"/>
                      </a:lnTo>
                      <a:lnTo>
                        <a:pt x="18441" y="1707"/>
                      </a:lnTo>
                      <a:lnTo>
                        <a:pt x="18441" y="1707"/>
                      </a:lnTo>
                      <a:cubicBezTo>
                        <a:pt x="18070" y="1231"/>
                        <a:pt x="17708" y="735"/>
                        <a:pt x="17336" y="239"/>
                      </a:cubicBezTo>
                      <a:lnTo>
                        <a:pt x="17288" y="179"/>
                      </a:lnTo>
                      <a:lnTo>
                        <a:pt x="17253" y="239"/>
                      </a:lnTo>
                      <a:lnTo>
                        <a:pt x="16681" y="1024"/>
                      </a:lnTo>
                      <a:lnTo>
                        <a:pt x="16140" y="1742"/>
                      </a:lnTo>
                      <a:lnTo>
                        <a:pt x="16140" y="1742"/>
                      </a:lnTo>
                      <a:lnTo>
                        <a:pt x="15026" y="239"/>
                      </a:lnTo>
                      <a:lnTo>
                        <a:pt x="14990" y="179"/>
                      </a:lnTo>
                      <a:lnTo>
                        <a:pt x="14943" y="239"/>
                      </a:lnTo>
                      <a:lnTo>
                        <a:pt x="13831" y="1698"/>
                      </a:lnTo>
                      <a:lnTo>
                        <a:pt x="12764" y="215"/>
                      </a:lnTo>
                      <a:lnTo>
                        <a:pt x="12681" y="96"/>
                      </a:lnTo>
                      <a:lnTo>
                        <a:pt x="12585" y="215"/>
                      </a:lnTo>
                      <a:lnTo>
                        <a:pt x="11533" y="1625"/>
                      </a:lnTo>
                      <a:lnTo>
                        <a:pt x="10490" y="191"/>
                      </a:lnTo>
                      <a:lnTo>
                        <a:pt x="10371" y="36"/>
                      </a:lnTo>
                      <a:lnTo>
                        <a:pt x="10252" y="191"/>
                      </a:lnTo>
                      <a:lnTo>
                        <a:pt x="9221" y="1573"/>
                      </a:lnTo>
                      <a:lnTo>
                        <a:pt x="9221" y="1573"/>
                      </a:lnTo>
                      <a:cubicBezTo>
                        <a:pt x="8874" y="1114"/>
                        <a:pt x="8544" y="646"/>
                        <a:pt x="8204" y="179"/>
                      </a:cubicBezTo>
                      <a:lnTo>
                        <a:pt x="8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015;p38">
                  <a:extLst>
                    <a:ext uri="{FF2B5EF4-FFF2-40B4-BE49-F238E27FC236}">
                      <a16:creationId xmlns:a16="http://schemas.microsoft.com/office/drawing/2014/main" id="{E839F60A-9B9B-97F3-4873-564E5C266A17}"/>
                    </a:ext>
                  </a:extLst>
                </p:cNvPr>
                <p:cNvSpPr/>
                <p:nvPr/>
              </p:nvSpPr>
              <p:spPr>
                <a:xfrm>
                  <a:off x="6209100" y="2936500"/>
                  <a:ext cx="691775" cy="52725"/>
                </a:xfrm>
                <a:custGeom>
                  <a:avLst/>
                  <a:gdLst/>
                  <a:ahLst/>
                  <a:cxnLst/>
                  <a:rect l="l" t="t" r="r" b="b"/>
                  <a:pathLst>
                    <a:path w="27671" h="2109" extrusionOk="0">
                      <a:moveTo>
                        <a:pt x="8061" y="1"/>
                      </a:moveTo>
                      <a:cubicBezTo>
                        <a:pt x="8031" y="50"/>
                        <a:pt x="7228" y="1142"/>
                        <a:pt x="6911" y="1572"/>
                      </a:cubicBezTo>
                      <a:lnTo>
                        <a:pt x="6911" y="1572"/>
                      </a:lnTo>
                      <a:cubicBezTo>
                        <a:pt x="6589" y="1140"/>
                        <a:pt x="5773" y="32"/>
                        <a:pt x="5763" y="13"/>
                      </a:cubicBezTo>
                      <a:cubicBezTo>
                        <a:pt x="5361" y="544"/>
                        <a:pt x="4980" y="1076"/>
                        <a:pt x="4600" y="1608"/>
                      </a:cubicBezTo>
                      <a:lnTo>
                        <a:pt x="4600" y="1608"/>
                      </a:lnTo>
                      <a:lnTo>
                        <a:pt x="3560" y="215"/>
                      </a:lnTo>
                      <a:lnTo>
                        <a:pt x="3453" y="72"/>
                      </a:lnTo>
                      <a:lnTo>
                        <a:pt x="3358" y="215"/>
                      </a:lnTo>
                      <a:lnTo>
                        <a:pt x="2301" y="1683"/>
                      </a:lnTo>
                      <a:lnTo>
                        <a:pt x="2301" y="1683"/>
                      </a:lnTo>
                      <a:cubicBezTo>
                        <a:pt x="1936" y="1215"/>
                        <a:pt x="1580" y="728"/>
                        <a:pt x="1203" y="263"/>
                      </a:cubicBezTo>
                      <a:lnTo>
                        <a:pt x="1155" y="203"/>
                      </a:lnTo>
                      <a:lnTo>
                        <a:pt x="1120" y="263"/>
                      </a:lnTo>
                      <a:lnTo>
                        <a:pt x="0" y="1834"/>
                      </a:lnTo>
                      <a:lnTo>
                        <a:pt x="24" y="1846"/>
                      </a:lnTo>
                      <a:lnTo>
                        <a:pt x="1164" y="387"/>
                      </a:lnTo>
                      <a:lnTo>
                        <a:pt x="1164" y="387"/>
                      </a:lnTo>
                      <a:cubicBezTo>
                        <a:pt x="1519" y="899"/>
                        <a:pt x="1885" y="1391"/>
                        <a:pt x="2251" y="1894"/>
                      </a:cubicBezTo>
                      <a:lnTo>
                        <a:pt x="2322" y="2001"/>
                      </a:lnTo>
                      <a:lnTo>
                        <a:pt x="2394" y="1894"/>
                      </a:lnTo>
                      <a:lnTo>
                        <a:pt x="3475" y="474"/>
                      </a:lnTo>
                      <a:lnTo>
                        <a:pt x="4513" y="1906"/>
                      </a:lnTo>
                      <a:lnTo>
                        <a:pt x="4608" y="2060"/>
                      </a:lnTo>
                      <a:cubicBezTo>
                        <a:pt x="5005" y="1546"/>
                        <a:pt x="5391" y="1041"/>
                        <a:pt x="5768" y="529"/>
                      </a:cubicBezTo>
                      <a:lnTo>
                        <a:pt x="5768" y="529"/>
                      </a:lnTo>
                      <a:lnTo>
                        <a:pt x="6787" y="1929"/>
                      </a:lnTo>
                      <a:lnTo>
                        <a:pt x="6918" y="2108"/>
                      </a:lnTo>
                      <a:lnTo>
                        <a:pt x="7049" y="1929"/>
                      </a:lnTo>
                      <a:lnTo>
                        <a:pt x="8077" y="566"/>
                      </a:lnTo>
                      <a:lnTo>
                        <a:pt x="8077" y="566"/>
                      </a:lnTo>
                      <a:cubicBezTo>
                        <a:pt x="8453" y="1076"/>
                        <a:pt x="8845" y="1587"/>
                        <a:pt x="9228" y="2108"/>
                      </a:cubicBezTo>
                      <a:cubicBezTo>
                        <a:pt x="9238" y="2078"/>
                        <a:pt x="10060" y="949"/>
                        <a:pt x="10373" y="519"/>
                      </a:cubicBezTo>
                      <a:lnTo>
                        <a:pt x="10373" y="519"/>
                      </a:lnTo>
                      <a:lnTo>
                        <a:pt x="11418" y="1906"/>
                      </a:lnTo>
                      <a:lnTo>
                        <a:pt x="11514" y="2060"/>
                      </a:lnTo>
                      <a:lnTo>
                        <a:pt x="11621" y="1906"/>
                      </a:lnTo>
                      <a:lnTo>
                        <a:pt x="12665" y="466"/>
                      </a:lnTo>
                      <a:lnTo>
                        <a:pt x="13752" y="1882"/>
                      </a:lnTo>
                      <a:lnTo>
                        <a:pt x="13824" y="1965"/>
                      </a:lnTo>
                      <a:lnTo>
                        <a:pt x="13883" y="1882"/>
                      </a:lnTo>
                      <a:lnTo>
                        <a:pt x="14962" y="371"/>
                      </a:lnTo>
                      <a:lnTo>
                        <a:pt x="16074" y="1846"/>
                      </a:lnTo>
                      <a:lnTo>
                        <a:pt x="16121" y="1906"/>
                      </a:lnTo>
                      <a:lnTo>
                        <a:pt x="16157" y="1846"/>
                      </a:lnTo>
                      <a:lnTo>
                        <a:pt x="16741" y="1072"/>
                      </a:lnTo>
                      <a:lnTo>
                        <a:pt x="17275" y="363"/>
                      </a:lnTo>
                      <a:lnTo>
                        <a:pt x="17275" y="363"/>
                      </a:lnTo>
                      <a:cubicBezTo>
                        <a:pt x="17665" y="900"/>
                        <a:pt x="18053" y="1427"/>
                        <a:pt x="18419" y="1953"/>
                      </a:cubicBezTo>
                      <a:lnTo>
                        <a:pt x="18479" y="1882"/>
                      </a:lnTo>
                      <a:lnTo>
                        <a:pt x="19577" y="450"/>
                      </a:lnTo>
                      <a:lnTo>
                        <a:pt x="20634" y="1929"/>
                      </a:lnTo>
                      <a:lnTo>
                        <a:pt x="20729" y="2072"/>
                      </a:lnTo>
                      <a:lnTo>
                        <a:pt x="20836" y="1929"/>
                      </a:lnTo>
                      <a:lnTo>
                        <a:pt x="21889" y="532"/>
                      </a:lnTo>
                      <a:lnTo>
                        <a:pt x="21889" y="532"/>
                      </a:lnTo>
                      <a:cubicBezTo>
                        <a:pt x="22235" y="994"/>
                        <a:pt x="22588" y="1457"/>
                        <a:pt x="22932" y="1929"/>
                      </a:cubicBezTo>
                      <a:lnTo>
                        <a:pt x="23039" y="2072"/>
                      </a:lnTo>
                      <a:cubicBezTo>
                        <a:pt x="23039" y="2072"/>
                        <a:pt x="23912" y="895"/>
                        <a:pt x="24199" y="491"/>
                      </a:cubicBezTo>
                      <a:lnTo>
                        <a:pt x="24199" y="491"/>
                      </a:lnTo>
                      <a:lnTo>
                        <a:pt x="25349" y="2013"/>
                      </a:lnTo>
                      <a:cubicBezTo>
                        <a:pt x="25736" y="1477"/>
                        <a:pt x="26113" y="941"/>
                        <a:pt x="26500" y="406"/>
                      </a:cubicBezTo>
                      <a:lnTo>
                        <a:pt x="26500" y="406"/>
                      </a:lnTo>
                      <a:cubicBezTo>
                        <a:pt x="26885" y="904"/>
                        <a:pt x="27260" y="1381"/>
                        <a:pt x="27635" y="1870"/>
                      </a:cubicBezTo>
                      <a:lnTo>
                        <a:pt x="27671" y="1834"/>
                      </a:lnTo>
                      <a:lnTo>
                        <a:pt x="26504" y="179"/>
                      </a:lnTo>
                      <a:cubicBezTo>
                        <a:pt x="26114" y="680"/>
                        <a:pt x="25735" y="1180"/>
                        <a:pt x="25347" y="1681"/>
                      </a:cubicBezTo>
                      <a:lnTo>
                        <a:pt x="25347" y="1681"/>
                      </a:lnTo>
                      <a:cubicBezTo>
                        <a:pt x="25001" y="1182"/>
                        <a:pt x="24645" y="693"/>
                        <a:pt x="24289" y="215"/>
                      </a:cubicBezTo>
                      <a:lnTo>
                        <a:pt x="24194" y="72"/>
                      </a:lnTo>
                      <a:lnTo>
                        <a:pt x="24099" y="215"/>
                      </a:lnTo>
                      <a:lnTo>
                        <a:pt x="23041" y="1618"/>
                      </a:lnTo>
                      <a:lnTo>
                        <a:pt x="23041" y="1618"/>
                      </a:lnTo>
                      <a:cubicBezTo>
                        <a:pt x="22661" y="1093"/>
                        <a:pt x="22288" y="561"/>
                        <a:pt x="21896" y="48"/>
                      </a:cubicBezTo>
                      <a:cubicBezTo>
                        <a:pt x="21896" y="48"/>
                        <a:pt x="21042" y="1218"/>
                        <a:pt x="20745" y="1627"/>
                      </a:cubicBezTo>
                      <a:lnTo>
                        <a:pt x="20745" y="1627"/>
                      </a:lnTo>
                      <a:lnTo>
                        <a:pt x="19670" y="215"/>
                      </a:lnTo>
                      <a:lnTo>
                        <a:pt x="19586" y="108"/>
                      </a:lnTo>
                      <a:lnTo>
                        <a:pt x="19515" y="215"/>
                      </a:lnTo>
                      <a:lnTo>
                        <a:pt x="18441" y="1707"/>
                      </a:lnTo>
                      <a:lnTo>
                        <a:pt x="18441" y="1707"/>
                      </a:lnTo>
                      <a:cubicBezTo>
                        <a:pt x="18070" y="1231"/>
                        <a:pt x="17708" y="735"/>
                        <a:pt x="17336" y="239"/>
                      </a:cubicBezTo>
                      <a:lnTo>
                        <a:pt x="17288" y="179"/>
                      </a:lnTo>
                      <a:lnTo>
                        <a:pt x="17253" y="239"/>
                      </a:lnTo>
                      <a:lnTo>
                        <a:pt x="16681" y="1025"/>
                      </a:lnTo>
                      <a:lnTo>
                        <a:pt x="16140" y="1743"/>
                      </a:lnTo>
                      <a:lnTo>
                        <a:pt x="16140" y="1743"/>
                      </a:lnTo>
                      <a:lnTo>
                        <a:pt x="15026" y="239"/>
                      </a:lnTo>
                      <a:lnTo>
                        <a:pt x="14990" y="179"/>
                      </a:lnTo>
                      <a:lnTo>
                        <a:pt x="14943" y="239"/>
                      </a:lnTo>
                      <a:lnTo>
                        <a:pt x="13831" y="1698"/>
                      </a:lnTo>
                      <a:lnTo>
                        <a:pt x="13831" y="1698"/>
                      </a:lnTo>
                      <a:lnTo>
                        <a:pt x="12764" y="215"/>
                      </a:lnTo>
                      <a:lnTo>
                        <a:pt x="12681" y="96"/>
                      </a:lnTo>
                      <a:lnTo>
                        <a:pt x="12585" y="215"/>
                      </a:lnTo>
                      <a:lnTo>
                        <a:pt x="11533" y="1625"/>
                      </a:lnTo>
                      <a:lnTo>
                        <a:pt x="10490" y="191"/>
                      </a:lnTo>
                      <a:lnTo>
                        <a:pt x="10371" y="36"/>
                      </a:lnTo>
                      <a:lnTo>
                        <a:pt x="10252" y="191"/>
                      </a:lnTo>
                      <a:lnTo>
                        <a:pt x="9221" y="1573"/>
                      </a:lnTo>
                      <a:lnTo>
                        <a:pt x="9221" y="1573"/>
                      </a:lnTo>
                      <a:cubicBezTo>
                        <a:pt x="8874" y="1114"/>
                        <a:pt x="8544" y="647"/>
                        <a:pt x="8204" y="179"/>
                      </a:cubicBezTo>
                      <a:lnTo>
                        <a:pt x="8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016;p38">
                  <a:extLst>
                    <a:ext uri="{FF2B5EF4-FFF2-40B4-BE49-F238E27FC236}">
                      <a16:creationId xmlns:a16="http://schemas.microsoft.com/office/drawing/2014/main" id="{B6774018-DC43-DF1A-C9D9-E9E3F448A18B}"/>
                    </a:ext>
                  </a:extLst>
                </p:cNvPr>
                <p:cNvSpPr/>
                <p:nvPr/>
              </p:nvSpPr>
              <p:spPr>
                <a:xfrm>
                  <a:off x="6210000" y="2294525"/>
                  <a:ext cx="690575" cy="7800"/>
                </a:xfrm>
                <a:custGeom>
                  <a:avLst/>
                  <a:gdLst/>
                  <a:ahLst/>
                  <a:cxnLst/>
                  <a:rect l="l" t="t" r="r" b="b"/>
                  <a:pathLst>
                    <a:path w="27623" h="312" extrusionOk="0">
                      <a:moveTo>
                        <a:pt x="6668" y="0"/>
                      </a:moveTo>
                      <a:cubicBezTo>
                        <a:pt x="4445" y="0"/>
                        <a:pt x="2222" y="35"/>
                        <a:pt x="0" y="141"/>
                      </a:cubicBezTo>
                      <a:lnTo>
                        <a:pt x="0" y="176"/>
                      </a:lnTo>
                      <a:cubicBezTo>
                        <a:pt x="2237" y="278"/>
                        <a:pt x="4475" y="312"/>
                        <a:pt x="6713" y="312"/>
                      </a:cubicBezTo>
                      <a:cubicBezTo>
                        <a:pt x="10227" y="312"/>
                        <a:pt x="13744" y="229"/>
                        <a:pt x="17264" y="200"/>
                      </a:cubicBezTo>
                      <a:cubicBezTo>
                        <a:pt x="19055" y="256"/>
                        <a:pt x="20853" y="296"/>
                        <a:pt x="22652" y="296"/>
                      </a:cubicBezTo>
                      <a:cubicBezTo>
                        <a:pt x="24309" y="296"/>
                        <a:pt x="25967" y="262"/>
                        <a:pt x="27623" y="176"/>
                      </a:cubicBezTo>
                      <a:cubicBezTo>
                        <a:pt x="26118" y="65"/>
                        <a:pt x="24576" y="29"/>
                        <a:pt x="23024" y="29"/>
                      </a:cubicBezTo>
                      <a:cubicBezTo>
                        <a:pt x="21100" y="29"/>
                        <a:pt x="19162" y="84"/>
                        <a:pt x="17264" y="117"/>
                      </a:cubicBezTo>
                      <a:cubicBezTo>
                        <a:pt x="13728" y="88"/>
                        <a:pt x="10197" y="0"/>
                        <a:pt x="6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017;p38">
                  <a:extLst>
                    <a:ext uri="{FF2B5EF4-FFF2-40B4-BE49-F238E27FC236}">
                      <a16:creationId xmlns:a16="http://schemas.microsoft.com/office/drawing/2014/main" id="{AC14B5E9-AD60-BE6D-B51D-A834E63D4C48}"/>
                    </a:ext>
                  </a:extLst>
                </p:cNvPr>
                <p:cNvSpPr/>
                <p:nvPr/>
              </p:nvSpPr>
              <p:spPr>
                <a:xfrm>
                  <a:off x="6210000" y="2391625"/>
                  <a:ext cx="690575" cy="7900"/>
                </a:xfrm>
                <a:custGeom>
                  <a:avLst/>
                  <a:gdLst/>
                  <a:ahLst/>
                  <a:cxnLst/>
                  <a:rect l="l" t="t" r="r" b="b"/>
                  <a:pathLst>
                    <a:path w="27623" h="316" extrusionOk="0">
                      <a:moveTo>
                        <a:pt x="6831" y="0"/>
                      </a:moveTo>
                      <a:cubicBezTo>
                        <a:pt x="4554" y="0"/>
                        <a:pt x="2277" y="37"/>
                        <a:pt x="0" y="150"/>
                      </a:cubicBezTo>
                      <a:lnTo>
                        <a:pt x="0" y="174"/>
                      </a:lnTo>
                      <a:cubicBezTo>
                        <a:pt x="2245" y="281"/>
                        <a:pt x="4490" y="315"/>
                        <a:pt x="6735" y="315"/>
                      </a:cubicBezTo>
                      <a:cubicBezTo>
                        <a:pt x="10242" y="315"/>
                        <a:pt x="13751" y="231"/>
                        <a:pt x="17264" y="210"/>
                      </a:cubicBezTo>
                      <a:cubicBezTo>
                        <a:pt x="19022" y="258"/>
                        <a:pt x="20786" y="295"/>
                        <a:pt x="22551" y="295"/>
                      </a:cubicBezTo>
                      <a:cubicBezTo>
                        <a:pt x="24241" y="295"/>
                        <a:pt x="25933" y="261"/>
                        <a:pt x="27623" y="174"/>
                      </a:cubicBezTo>
                      <a:cubicBezTo>
                        <a:pt x="26118" y="62"/>
                        <a:pt x="24576" y="27"/>
                        <a:pt x="23024" y="27"/>
                      </a:cubicBezTo>
                      <a:cubicBezTo>
                        <a:pt x="21100" y="27"/>
                        <a:pt x="19162" y="81"/>
                        <a:pt x="17264" y="114"/>
                      </a:cubicBezTo>
                      <a:cubicBezTo>
                        <a:pt x="13783" y="86"/>
                        <a:pt x="10306" y="0"/>
                        <a:pt x="6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018;p38">
                  <a:extLst>
                    <a:ext uri="{FF2B5EF4-FFF2-40B4-BE49-F238E27FC236}">
                      <a16:creationId xmlns:a16="http://schemas.microsoft.com/office/drawing/2014/main" id="{6CCCC929-0F7C-CC3D-433D-5BC19ED393D4}"/>
                    </a:ext>
                  </a:extLst>
                </p:cNvPr>
                <p:cNvSpPr/>
                <p:nvPr/>
              </p:nvSpPr>
              <p:spPr>
                <a:xfrm>
                  <a:off x="6210000" y="2488750"/>
                  <a:ext cx="690575" cy="7875"/>
                </a:xfrm>
                <a:custGeom>
                  <a:avLst/>
                  <a:gdLst/>
                  <a:ahLst/>
                  <a:cxnLst/>
                  <a:rect l="l" t="t" r="r" b="b"/>
                  <a:pathLst>
                    <a:path w="27623" h="315" extrusionOk="0">
                      <a:moveTo>
                        <a:pt x="6690" y="0"/>
                      </a:moveTo>
                      <a:cubicBezTo>
                        <a:pt x="4459" y="0"/>
                        <a:pt x="2230" y="36"/>
                        <a:pt x="0" y="147"/>
                      </a:cubicBezTo>
                      <a:lnTo>
                        <a:pt x="0" y="170"/>
                      </a:lnTo>
                      <a:cubicBezTo>
                        <a:pt x="2294" y="280"/>
                        <a:pt x="4588" y="315"/>
                        <a:pt x="6883" y="315"/>
                      </a:cubicBezTo>
                      <a:cubicBezTo>
                        <a:pt x="10341" y="315"/>
                        <a:pt x="13800" y="235"/>
                        <a:pt x="17264" y="206"/>
                      </a:cubicBezTo>
                      <a:cubicBezTo>
                        <a:pt x="18985" y="260"/>
                        <a:pt x="20711" y="295"/>
                        <a:pt x="22439" y="295"/>
                      </a:cubicBezTo>
                      <a:cubicBezTo>
                        <a:pt x="24167" y="295"/>
                        <a:pt x="25896" y="260"/>
                        <a:pt x="27623" y="170"/>
                      </a:cubicBezTo>
                      <a:cubicBezTo>
                        <a:pt x="26107" y="53"/>
                        <a:pt x="24553" y="14"/>
                        <a:pt x="22989" y="14"/>
                      </a:cubicBezTo>
                      <a:cubicBezTo>
                        <a:pt x="21077" y="14"/>
                        <a:pt x="19151" y="71"/>
                        <a:pt x="17264" y="111"/>
                      </a:cubicBezTo>
                      <a:cubicBezTo>
                        <a:pt x="13736" y="89"/>
                        <a:pt x="10212" y="0"/>
                        <a:pt x="6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019;p38">
                  <a:extLst>
                    <a:ext uri="{FF2B5EF4-FFF2-40B4-BE49-F238E27FC236}">
                      <a16:creationId xmlns:a16="http://schemas.microsoft.com/office/drawing/2014/main" id="{FF65C5E8-D418-DA65-1608-25E52D06FE3E}"/>
                    </a:ext>
                  </a:extLst>
                </p:cNvPr>
                <p:cNvSpPr/>
                <p:nvPr/>
              </p:nvSpPr>
              <p:spPr>
                <a:xfrm>
                  <a:off x="6210000" y="2585800"/>
                  <a:ext cx="690575" cy="7925"/>
                </a:xfrm>
                <a:custGeom>
                  <a:avLst/>
                  <a:gdLst/>
                  <a:ahLst/>
                  <a:cxnLst/>
                  <a:rect l="l" t="t" r="r" b="b"/>
                  <a:pathLst>
                    <a:path w="27623" h="317" extrusionOk="0">
                      <a:moveTo>
                        <a:pt x="6626" y="0"/>
                      </a:moveTo>
                      <a:cubicBezTo>
                        <a:pt x="4417" y="0"/>
                        <a:pt x="2209" y="36"/>
                        <a:pt x="0" y="146"/>
                      </a:cubicBezTo>
                      <a:lnTo>
                        <a:pt x="0" y="182"/>
                      </a:lnTo>
                      <a:cubicBezTo>
                        <a:pt x="2237" y="284"/>
                        <a:pt x="4475" y="317"/>
                        <a:pt x="6713" y="317"/>
                      </a:cubicBezTo>
                      <a:cubicBezTo>
                        <a:pt x="10227" y="317"/>
                        <a:pt x="13744" y="235"/>
                        <a:pt x="17264" y="205"/>
                      </a:cubicBezTo>
                      <a:cubicBezTo>
                        <a:pt x="19055" y="261"/>
                        <a:pt x="20853" y="301"/>
                        <a:pt x="22652" y="301"/>
                      </a:cubicBezTo>
                      <a:cubicBezTo>
                        <a:pt x="24309" y="301"/>
                        <a:pt x="25967" y="267"/>
                        <a:pt x="27623" y="182"/>
                      </a:cubicBezTo>
                      <a:cubicBezTo>
                        <a:pt x="26097" y="58"/>
                        <a:pt x="24532" y="17"/>
                        <a:pt x="22958" y="17"/>
                      </a:cubicBezTo>
                      <a:cubicBezTo>
                        <a:pt x="21056" y="17"/>
                        <a:pt x="19140" y="77"/>
                        <a:pt x="17264" y="122"/>
                      </a:cubicBezTo>
                      <a:cubicBezTo>
                        <a:pt x="13715" y="93"/>
                        <a:pt x="10170" y="0"/>
                        <a:pt x="6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020;p38">
                  <a:extLst>
                    <a:ext uri="{FF2B5EF4-FFF2-40B4-BE49-F238E27FC236}">
                      <a16:creationId xmlns:a16="http://schemas.microsoft.com/office/drawing/2014/main" id="{8B7CB26B-4213-3460-5B78-C2C78CCE0EC7}"/>
                    </a:ext>
                  </a:extLst>
                </p:cNvPr>
                <p:cNvSpPr/>
                <p:nvPr/>
              </p:nvSpPr>
              <p:spPr>
                <a:xfrm>
                  <a:off x="5819175" y="2322300"/>
                  <a:ext cx="203325" cy="8050"/>
                </a:xfrm>
                <a:custGeom>
                  <a:avLst/>
                  <a:gdLst/>
                  <a:ahLst/>
                  <a:cxnLst/>
                  <a:rect l="l" t="t" r="r" b="b"/>
                  <a:pathLst>
                    <a:path w="8133" h="322" extrusionOk="0">
                      <a:moveTo>
                        <a:pt x="4057" y="0"/>
                      </a:moveTo>
                      <a:cubicBezTo>
                        <a:pt x="2700" y="0"/>
                        <a:pt x="1346" y="54"/>
                        <a:pt x="0" y="161"/>
                      </a:cubicBezTo>
                      <a:cubicBezTo>
                        <a:pt x="1352" y="268"/>
                        <a:pt x="2706" y="322"/>
                        <a:pt x="4062" y="322"/>
                      </a:cubicBezTo>
                      <a:cubicBezTo>
                        <a:pt x="5418" y="322"/>
                        <a:pt x="6775" y="268"/>
                        <a:pt x="8132" y="161"/>
                      </a:cubicBezTo>
                      <a:cubicBezTo>
                        <a:pt x="6775" y="54"/>
                        <a:pt x="5415" y="0"/>
                        <a:pt x="4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021;p38">
                  <a:extLst>
                    <a:ext uri="{FF2B5EF4-FFF2-40B4-BE49-F238E27FC236}">
                      <a16:creationId xmlns:a16="http://schemas.microsoft.com/office/drawing/2014/main" id="{8E90A5CF-6475-3BFE-FF3C-ED4BDE0C0B43}"/>
                    </a:ext>
                  </a:extLst>
                </p:cNvPr>
                <p:cNvSpPr/>
                <p:nvPr/>
              </p:nvSpPr>
              <p:spPr>
                <a:xfrm>
                  <a:off x="5840900" y="2359725"/>
                  <a:ext cx="159575" cy="7825"/>
                </a:xfrm>
                <a:custGeom>
                  <a:avLst/>
                  <a:gdLst/>
                  <a:ahLst/>
                  <a:cxnLst/>
                  <a:rect l="l" t="t" r="r" b="b"/>
                  <a:pathLst>
                    <a:path w="6383" h="313" extrusionOk="0">
                      <a:moveTo>
                        <a:pt x="3191" y="0"/>
                      </a:moveTo>
                      <a:cubicBezTo>
                        <a:pt x="2126" y="0"/>
                        <a:pt x="1060" y="51"/>
                        <a:pt x="0" y="152"/>
                      </a:cubicBezTo>
                      <a:cubicBezTo>
                        <a:pt x="1054" y="259"/>
                        <a:pt x="2117" y="313"/>
                        <a:pt x="3182" y="313"/>
                      </a:cubicBezTo>
                      <a:cubicBezTo>
                        <a:pt x="4248" y="313"/>
                        <a:pt x="5316" y="259"/>
                        <a:pt x="6382" y="152"/>
                      </a:cubicBezTo>
                      <a:cubicBezTo>
                        <a:pt x="5322" y="51"/>
                        <a:pt x="4257" y="0"/>
                        <a:pt x="3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022;p38">
                  <a:extLst>
                    <a:ext uri="{FF2B5EF4-FFF2-40B4-BE49-F238E27FC236}">
                      <a16:creationId xmlns:a16="http://schemas.microsoft.com/office/drawing/2014/main" id="{A4AD58AD-E8EA-6929-9309-4BE4F92598E8}"/>
                    </a:ext>
                  </a:extLst>
                </p:cNvPr>
                <p:cNvSpPr/>
                <p:nvPr/>
              </p:nvSpPr>
              <p:spPr>
                <a:xfrm>
                  <a:off x="5819175" y="2544525"/>
                  <a:ext cx="203325" cy="7950"/>
                </a:xfrm>
                <a:custGeom>
                  <a:avLst/>
                  <a:gdLst/>
                  <a:ahLst/>
                  <a:cxnLst/>
                  <a:rect l="l" t="t" r="r" b="b"/>
                  <a:pathLst>
                    <a:path w="8133" h="318" extrusionOk="0">
                      <a:moveTo>
                        <a:pt x="4002" y="1"/>
                      </a:moveTo>
                      <a:cubicBezTo>
                        <a:pt x="2663" y="1"/>
                        <a:pt x="1327" y="54"/>
                        <a:pt x="0" y="166"/>
                      </a:cubicBezTo>
                      <a:cubicBezTo>
                        <a:pt x="1352" y="267"/>
                        <a:pt x="2706" y="318"/>
                        <a:pt x="4062" y="318"/>
                      </a:cubicBezTo>
                      <a:cubicBezTo>
                        <a:pt x="5418" y="318"/>
                        <a:pt x="6775" y="267"/>
                        <a:pt x="8132" y="166"/>
                      </a:cubicBezTo>
                      <a:cubicBezTo>
                        <a:pt x="6757" y="57"/>
                        <a:pt x="5378" y="1"/>
                        <a:pt x="4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023;p38">
                  <a:extLst>
                    <a:ext uri="{FF2B5EF4-FFF2-40B4-BE49-F238E27FC236}">
                      <a16:creationId xmlns:a16="http://schemas.microsoft.com/office/drawing/2014/main" id="{5DEFDDDE-3324-222D-B59B-52678482D6BA}"/>
                    </a:ext>
                  </a:extLst>
                </p:cNvPr>
                <p:cNvSpPr/>
                <p:nvPr/>
              </p:nvSpPr>
              <p:spPr>
                <a:xfrm>
                  <a:off x="5840900" y="2581925"/>
                  <a:ext cx="159575" cy="8050"/>
                </a:xfrm>
                <a:custGeom>
                  <a:avLst/>
                  <a:gdLst/>
                  <a:ahLst/>
                  <a:cxnLst/>
                  <a:rect l="l" t="t" r="r" b="b"/>
                  <a:pathLst>
                    <a:path w="6383" h="322" extrusionOk="0">
                      <a:moveTo>
                        <a:pt x="3191" y="0"/>
                      </a:moveTo>
                      <a:cubicBezTo>
                        <a:pt x="2126" y="0"/>
                        <a:pt x="1060" y="57"/>
                        <a:pt x="0" y="170"/>
                      </a:cubicBezTo>
                      <a:cubicBezTo>
                        <a:pt x="1054" y="271"/>
                        <a:pt x="2117" y="322"/>
                        <a:pt x="3182" y="322"/>
                      </a:cubicBezTo>
                      <a:cubicBezTo>
                        <a:pt x="4248" y="322"/>
                        <a:pt x="5316" y="271"/>
                        <a:pt x="6382" y="170"/>
                      </a:cubicBezTo>
                      <a:cubicBezTo>
                        <a:pt x="5322" y="57"/>
                        <a:pt x="4257" y="0"/>
                        <a:pt x="3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024;p38">
                  <a:extLst>
                    <a:ext uri="{FF2B5EF4-FFF2-40B4-BE49-F238E27FC236}">
                      <a16:creationId xmlns:a16="http://schemas.microsoft.com/office/drawing/2014/main" id="{6E01C44A-E9C7-A3E0-FC88-DDB12A4076B8}"/>
                    </a:ext>
                  </a:extLst>
                </p:cNvPr>
                <p:cNvSpPr/>
                <p:nvPr/>
              </p:nvSpPr>
              <p:spPr>
                <a:xfrm>
                  <a:off x="5819175" y="2495525"/>
                  <a:ext cx="203325" cy="7850"/>
                </a:xfrm>
                <a:custGeom>
                  <a:avLst/>
                  <a:gdLst/>
                  <a:ahLst/>
                  <a:cxnLst/>
                  <a:rect l="l" t="t" r="r" b="b"/>
                  <a:pathLst>
                    <a:path w="8133" h="314" extrusionOk="0">
                      <a:moveTo>
                        <a:pt x="4066" y="1"/>
                      </a:moveTo>
                      <a:cubicBezTo>
                        <a:pt x="2712" y="1"/>
                        <a:pt x="1358" y="54"/>
                        <a:pt x="0" y="161"/>
                      </a:cubicBezTo>
                      <a:cubicBezTo>
                        <a:pt x="1346" y="262"/>
                        <a:pt x="2700" y="313"/>
                        <a:pt x="4057" y="313"/>
                      </a:cubicBezTo>
                      <a:cubicBezTo>
                        <a:pt x="5415" y="313"/>
                        <a:pt x="6775" y="262"/>
                        <a:pt x="8132" y="161"/>
                      </a:cubicBezTo>
                      <a:cubicBezTo>
                        <a:pt x="6775" y="54"/>
                        <a:pt x="5421" y="1"/>
                        <a:pt x="4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025;p38">
                  <a:extLst>
                    <a:ext uri="{FF2B5EF4-FFF2-40B4-BE49-F238E27FC236}">
                      <a16:creationId xmlns:a16="http://schemas.microsoft.com/office/drawing/2014/main" id="{D215821A-46E8-D117-6658-EF57E9858466}"/>
                    </a:ext>
                  </a:extLst>
                </p:cNvPr>
                <p:cNvSpPr/>
                <p:nvPr/>
              </p:nvSpPr>
              <p:spPr>
                <a:xfrm>
                  <a:off x="5840900" y="2457950"/>
                  <a:ext cx="159575" cy="7825"/>
                </a:xfrm>
                <a:custGeom>
                  <a:avLst/>
                  <a:gdLst/>
                  <a:ahLst/>
                  <a:cxnLst/>
                  <a:rect l="l" t="t" r="r" b="b"/>
                  <a:pathLst>
                    <a:path w="6383" h="313" extrusionOk="0">
                      <a:moveTo>
                        <a:pt x="3191" y="0"/>
                      </a:moveTo>
                      <a:cubicBezTo>
                        <a:pt x="2126" y="0"/>
                        <a:pt x="1060" y="51"/>
                        <a:pt x="0" y="152"/>
                      </a:cubicBezTo>
                      <a:cubicBezTo>
                        <a:pt x="1060" y="259"/>
                        <a:pt x="2126" y="313"/>
                        <a:pt x="3191" y="313"/>
                      </a:cubicBezTo>
                      <a:cubicBezTo>
                        <a:pt x="4257" y="313"/>
                        <a:pt x="5322" y="259"/>
                        <a:pt x="6382" y="152"/>
                      </a:cubicBezTo>
                      <a:cubicBezTo>
                        <a:pt x="5322" y="51"/>
                        <a:pt x="4257" y="0"/>
                        <a:pt x="3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026;p38">
                  <a:extLst>
                    <a:ext uri="{FF2B5EF4-FFF2-40B4-BE49-F238E27FC236}">
                      <a16:creationId xmlns:a16="http://schemas.microsoft.com/office/drawing/2014/main" id="{04F38063-0D46-495A-3FF3-2C0EF3C70B79}"/>
                    </a:ext>
                  </a:extLst>
                </p:cNvPr>
                <p:cNvSpPr/>
                <p:nvPr/>
              </p:nvSpPr>
              <p:spPr>
                <a:xfrm>
                  <a:off x="5801300" y="2299525"/>
                  <a:ext cx="225050" cy="128900"/>
                </a:xfrm>
                <a:custGeom>
                  <a:avLst/>
                  <a:gdLst/>
                  <a:ahLst/>
                  <a:cxnLst/>
                  <a:rect l="l" t="t" r="r" b="b"/>
                  <a:pathLst>
                    <a:path w="9002" h="5156" extrusionOk="0">
                      <a:moveTo>
                        <a:pt x="8847" y="0"/>
                      </a:moveTo>
                      <a:cubicBezTo>
                        <a:pt x="8692" y="584"/>
                        <a:pt x="8561" y="1131"/>
                        <a:pt x="8335" y="1643"/>
                      </a:cubicBezTo>
                      <a:cubicBezTo>
                        <a:pt x="8109" y="2143"/>
                        <a:pt x="7835" y="2596"/>
                        <a:pt x="7478" y="2941"/>
                      </a:cubicBezTo>
                      <a:cubicBezTo>
                        <a:pt x="6811" y="3596"/>
                        <a:pt x="5775" y="3923"/>
                        <a:pt x="4741" y="3923"/>
                      </a:cubicBezTo>
                      <a:cubicBezTo>
                        <a:pt x="3707" y="3923"/>
                        <a:pt x="2674" y="3596"/>
                        <a:pt x="2013" y="2941"/>
                      </a:cubicBezTo>
                      <a:cubicBezTo>
                        <a:pt x="1227" y="2191"/>
                        <a:pt x="894" y="1096"/>
                        <a:pt x="644" y="24"/>
                      </a:cubicBezTo>
                      <a:lnTo>
                        <a:pt x="644" y="24"/>
                      </a:lnTo>
                      <a:cubicBezTo>
                        <a:pt x="1" y="2893"/>
                        <a:pt x="1775" y="5144"/>
                        <a:pt x="4751" y="5156"/>
                      </a:cubicBezTo>
                      <a:cubicBezTo>
                        <a:pt x="6835" y="5156"/>
                        <a:pt x="8633" y="3929"/>
                        <a:pt x="8931" y="1810"/>
                      </a:cubicBezTo>
                      <a:cubicBezTo>
                        <a:pt x="9002" y="1215"/>
                        <a:pt x="8978" y="584"/>
                        <a:pt x="8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027;p38">
                  <a:extLst>
                    <a:ext uri="{FF2B5EF4-FFF2-40B4-BE49-F238E27FC236}">
                      <a16:creationId xmlns:a16="http://schemas.microsoft.com/office/drawing/2014/main" id="{917A19D9-A577-EBA4-2725-CA337EA61BA6}"/>
                    </a:ext>
                  </a:extLst>
                </p:cNvPr>
                <p:cNvSpPr/>
                <p:nvPr/>
              </p:nvSpPr>
              <p:spPr>
                <a:xfrm>
                  <a:off x="5813225" y="2401925"/>
                  <a:ext cx="224750" cy="128900"/>
                </a:xfrm>
                <a:custGeom>
                  <a:avLst/>
                  <a:gdLst/>
                  <a:ahLst/>
                  <a:cxnLst/>
                  <a:rect l="l" t="t" r="r" b="b"/>
                  <a:pathLst>
                    <a:path w="8990" h="5156" extrusionOk="0">
                      <a:moveTo>
                        <a:pt x="4251" y="0"/>
                      </a:moveTo>
                      <a:cubicBezTo>
                        <a:pt x="2167" y="0"/>
                        <a:pt x="369" y="1214"/>
                        <a:pt x="72" y="3346"/>
                      </a:cubicBezTo>
                      <a:cubicBezTo>
                        <a:pt x="0" y="3941"/>
                        <a:pt x="24" y="4572"/>
                        <a:pt x="167" y="5155"/>
                      </a:cubicBezTo>
                      <a:cubicBezTo>
                        <a:pt x="310" y="4572"/>
                        <a:pt x="453" y="4012"/>
                        <a:pt x="667" y="3512"/>
                      </a:cubicBezTo>
                      <a:cubicBezTo>
                        <a:pt x="893" y="3012"/>
                        <a:pt x="1179" y="2560"/>
                        <a:pt x="1536" y="2215"/>
                      </a:cubicBezTo>
                      <a:cubicBezTo>
                        <a:pt x="2197" y="1560"/>
                        <a:pt x="3230" y="1232"/>
                        <a:pt x="4264" y="1232"/>
                      </a:cubicBezTo>
                      <a:cubicBezTo>
                        <a:pt x="5298" y="1232"/>
                        <a:pt x="6334" y="1560"/>
                        <a:pt x="7001" y="2215"/>
                      </a:cubicBezTo>
                      <a:cubicBezTo>
                        <a:pt x="7787" y="2965"/>
                        <a:pt x="8108" y="4060"/>
                        <a:pt x="8370" y="5132"/>
                      </a:cubicBezTo>
                      <a:cubicBezTo>
                        <a:pt x="8989" y="2262"/>
                        <a:pt x="7215" y="0"/>
                        <a:pt x="4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028;p38">
                  <a:extLst>
                    <a:ext uri="{FF2B5EF4-FFF2-40B4-BE49-F238E27FC236}">
                      <a16:creationId xmlns:a16="http://schemas.microsoft.com/office/drawing/2014/main" id="{15DF9FF4-C971-5F22-FB50-354ACA10BCA6}"/>
                    </a:ext>
                  </a:extLst>
                </p:cNvPr>
                <p:cNvSpPr/>
                <p:nvPr/>
              </p:nvSpPr>
              <p:spPr>
                <a:xfrm>
                  <a:off x="5801300" y="2517400"/>
                  <a:ext cx="225050" cy="128625"/>
                </a:xfrm>
                <a:custGeom>
                  <a:avLst/>
                  <a:gdLst/>
                  <a:ahLst/>
                  <a:cxnLst/>
                  <a:rect l="l" t="t" r="r" b="b"/>
                  <a:pathLst>
                    <a:path w="9002" h="5145" extrusionOk="0">
                      <a:moveTo>
                        <a:pt x="8847" y="1"/>
                      </a:moveTo>
                      <a:cubicBezTo>
                        <a:pt x="8692" y="572"/>
                        <a:pt x="8561" y="1132"/>
                        <a:pt x="8335" y="1632"/>
                      </a:cubicBezTo>
                      <a:cubicBezTo>
                        <a:pt x="8109" y="2144"/>
                        <a:pt x="7835" y="2584"/>
                        <a:pt x="7478" y="2930"/>
                      </a:cubicBezTo>
                      <a:cubicBezTo>
                        <a:pt x="6811" y="3584"/>
                        <a:pt x="5775" y="3912"/>
                        <a:pt x="4741" y="3912"/>
                      </a:cubicBezTo>
                      <a:cubicBezTo>
                        <a:pt x="3707" y="3912"/>
                        <a:pt x="2674" y="3584"/>
                        <a:pt x="2013" y="2930"/>
                      </a:cubicBezTo>
                      <a:cubicBezTo>
                        <a:pt x="1227" y="2179"/>
                        <a:pt x="894" y="1084"/>
                        <a:pt x="644" y="13"/>
                      </a:cubicBezTo>
                      <a:lnTo>
                        <a:pt x="644" y="13"/>
                      </a:lnTo>
                      <a:cubicBezTo>
                        <a:pt x="1" y="2882"/>
                        <a:pt x="1775" y="5132"/>
                        <a:pt x="4751" y="5144"/>
                      </a:cubicBezTo>
                      <a:cubicBezTo>
                        <a:pt x="6835" y="5144"/>
                        <a:pt x="8633" y="3930"/>
                        <a:pt x="8931" y="1798"/>
                      </a:cubicBezTo>
                      <a:cubicBezTo>
                        <a:pt x="9002" y="1203"/>
                        <a:pt x="8978" y="572"/>
                        <a:pt x="8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029;p38">
                  <a:extLst>
                    <a:ext uri="{FF2B5EF4-FFF2-40B4-BE49-F238E27FC236}">
                      <a16:creationId xmlns:a16="http://schemas.microsoft.com/office/drawing/2014/main" id="{2970B9D2-D8A7-5924-DA25-A420A097D387}"/>
                    </a:ext>
                  </a:extLst>
                </p:cNvPr>
                <p:cNvSpPr/>
                <p:nvPr/>
              </p:nvSpPr>
              <p:spPr>
                <a:xfrm>
                  <a:off x="5819175" y="2757475"/>
                  <a:ext cx="203325" cy="7825"/>
                </a:xfrm>
                <a:custGeom>
                  <a:avLst/>
                  <a:gdLst/>
                  <a:ahLst/>
                  <a:cxnLst/>
                  <a:rect l="l" t="t" r="r" b="b"/>
                  <a:pathLst>
                    <a:path w="8133" h="313" extrusionOk="0">
                      <a:moveTo>
                        <a:pt x="4057" y="0"/>
                      </a:moveTo>
                      <a:cubicBezTo>
                        <a:pt x="2700" y="0"/>
                        <a:pt x="1346" y="54"/>
                        <a:pt x="0" y="161"/>
                      </a:cubicBezTo>
                      <a:cubicBezTo>
                        <a:pt x="1352" y="262"/>
                        <a:pt x="2706" y="313"/>
                        <a:pt x="4062" y="313"/>
                      </a:cubicBezTo>
                      <a:cubicBezTo>
                        <a:pt x="5418" y="313"/>
                        <a:pt x="6775" y="262"/>
                        <a:pt x="8132" y="161"/>
                      </a:cubicBezTo>
                      <a:cubicBezTo>
                        <a:pt x="6775" y="54"/>
                        <a:pt x="5415" y="0"/>
                        <a:pt x="4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030;p38">
                  <a:extLst>
                    <a:ext uri="{FF2B5EF4-FFF2-40B4-BE49-F238E27FC236}">
                      <a16:creationId xmlns:a16="http://schemas.microsoft.com/office/drawing/2014/main" id="{8D17C17A-15F1-1EAA-E305-64C2A8A82FD6}"/>
                    </a:ext>
                  </a:extLst>
                </p:cNvPr>
                <p:cNvSpPr/>
                <p:nvPr/>
              </p:nvSpPr>
              <p:spPr>
                <a:xfrm>
                  <a:off x="5840900" y="2794975"/>
                  <a:ext cx="159575" cy="7825"/>
                </a:xfrm>
                <a:custGeom>
                  <a:avLst/>
                  <a:gdLst/>
                  <a:ahLst/>
                  <a:cxnLst/>
                  <a:rect l="l" t="t" r="r" b="b"/>
                  <a:pathLst>
                    <a:path w="6383" h="313" extrusionOk="0">
                      <a:moveTo>
                        <a:pt x="3191" y="0"/>
                      </a:moveTo>
                      <a:cubicBezTo>
                        <a:pt x="2126" y="0"/>
                        <a:pt x="1060" y="54"/>
                        <a:pt x="0" y="161"/>
                      </a:cubicBezTo>
                      <a:cubicBezTo>
                        <a:pt x="1054" y="262"/>
                        <a:pt x="2117" y="313"/>
                        <a:pt x="3182" y="313"/>
                      </a:cubicBezTo>
                      <a:cubicBezTo>
                        <a:pt x="4248" y="313"/>
                        <a:pt x="5316" y="262"/>
                        <a:pt x="6382" y="161"/>
                      </a:cubicBezTo>
                      <a:cubicBezTo>
                        <a:pt x="5322" y="54"/>
                        <a:pt x="4257" y="0"/>
                        <a:pt x="3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031;p38">
                  <a:extLst>
                    <a:ext uri="{FF2B5EF4-FFF2-40B4-BE49-F238E27FC236}">
                      <a16:creationId xmlns:a16="http://schemas.microsoft.com/office/drawing/2014/main" id="{9BBC1265-1795-25FE-9E8E-923014D87BC3}"/>
                    </a:ext>
                  </a:extLst>
                </p:cNvPr>
                <p:cNvSpPr/>
                <p:nvPr/>
              </p:nvSpPr>
              <p:spPr>
                <a:xfrm>
                  <a:off x="5819175" y="2708350"/>
                  <a:ext cx="203325" cy="7950"/>
                </a:xfrm>
                <a:custGeom>
                  <a:avLst/>
                  <a:gdLst/>
                  <a:ahLst/>
                  <a:cxnLst/>
                  <a:rect l="l" t="t" r="r" b="b"/>
                  <a:pathLst>
                    <a:path w="8133" h="318" extrusionOk="0">
                      <a:moveTo>
                        <a:pt x="4066" y="0"/>
                      </a:moveTo>
                      <a:cubicBezTo>
                        <a:pt x="2712" y="0"/>
                        <a:pt x="1358" y="54"/>
                        <a:pt x="0" y="161"/>
                      </a:cubicBezTo>
                      <a:cubicBezTo>
                        <a:pt x="1365" y="264"/>
                        <a:pt x="2739" y="318"/>
                        <a:pt x="4115" y="318"/>
                      </a:cubicBezTo>
                      <a:cubicBezTo>
                        <a:pt x="5453" y="318"/>
                        <a:pt x="6794" y="267"/>
                        <a:pt x="8132" y="161"/>
                      </a:cubicBezTo>
                      <a:cubicBezTo>
                        <a:pt x="6775" y="54"/>
                        <a:pt x="5421" y="0"/>
                        <a:pt x="4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032;p38">
                  <a:extLst>
                    <a:ext uri="{FF2B5EF4-FFF2-40B4-BE49-F238E27FC236}">
                      <a16:creationId xmlns:a16="http://schemas.microsoft.com/office/drawing/2014/main" id="{1A8E89D8-0341-126B-90A1-25C6DC4CB37D}"/>
                    </a:ext>
                  </a:extLst>
                </p:cNvPr>
                <p:cNvSpPr/>
                <p:nvPr/>
              </p:nvSpPr>
              <p:spPr>
                <a:xfrm>
                  <a:off x="5840900" y="2670775"/>
                  <a:ext cx="159575" cy="8050"/>
                </a:xfrm>
                <a:custGeom>
                  <a:avLst/>
                  <a:gdLst/>
                  <a:ahLst/>
                  <a:cxnLst/>
                  <a:rect l="l" t="t" r="r" b="b"/>
                  <a:pathLst>
                    <a:path w="6383" h="322" extrusionOk="0">
                      <a:moveTo>
                        <a:pt x="3191" y="0"/>
                      </a:moveTo>
                      <a:cubicBezTo>
                        <a:pt x="2126" y="0"/>
                        <a:pt x="1060" y="51"/>
                        <a:pt x="0" y="152"/>
                      </a:cubicBezTo>
                      <a:cubicBezTo>
                        <a:pt x="1060" y="265"/>
                        <a:pt x="2126" y="322"/>
                        <a:pt x="3191" y="322"/>
                      </a:cubicBezTo>
                      <a:cubicBezTo>
                        <a:pt x="4257" y="322"/>
                        <a:pt x="5322" y="265"/>
                        <a:pt x="6382" y="152"/>
                      </a:cubicBezTo>
                      <a:cubicBezTo>
                        <a:pt x="5322" y="51"/>
                        <a:pt x="4257" y="0"/>
                        <a:pt x="3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033;p38">
                  <a:extLst>
                    <a:ext uri="{FF2B5EF4-FFF2-40B4-BE49-F238E27FC236}">
                      <a16:creationId xmlns:a16="http://schemas.microsoft.com/office/drawing/2014/main" id="{DD1CE070-62FE-6435-FE98-AA1994C78884}"/>
                    </a:ext>
                  </a:extLst>
                </p:cNvPr>
                <p:cNvSpPr/>
                <p:nvPr/>
              </p:nvSpPr>
              <p:spPr>
                <a:xfrm>
                  <a:off x="5813225" y="2614725"/>
                  <a:ext cx="224750" cy="128625"/>
                </a:xfrm>
                <a:custGeom>
                  <a:avLst/>
                  <a:gdLst/>
                  <a:ahLst/>
                  <a:cxnLst/>
                  <a:rect l="l" t="t" r="r" b="b"/>
                  <a:pathLst>
                    <a:path w="8990" h="5145" extrusionOk="0">
                      <a:moveTo>
                        <a:pt x="4251" y="1"/>
                      </a:moveTo>
                      <a:cubicBezTo>
                        <a:pt x="2167" y="1"/>
                        <a:pt x="369" y="1215"/>
                        <a:pt x="72" y="3347"/>
                      </a:cubicBezTo>
                      <a:cubicBezTo>
                        <a:pt x="0" y="3942"/>
                        <a:pt x="24" y="4573"/>
                        <a:pt x="167" y="5144"/>
                      </a:cubicBezTo>
                      <a:cubicBezTo>
                        <a:pt x="310" y="4573"/>
                        <a:pt x="453" y="4013"/>
                        <a:pt x="667" y="3513"/>
                      </a:cubicBezTo>
                      <a:cubicBezTo>
                        <a:pt x="893" y="3013"/>
                        <a:pt x="1179" y="2561"/>
                        <a:pt x="1536" y="2216"/>
                      </a:cubicBezTo>
                      <a:cubicBezTo>
                        <a:pt x="2197" y="1561"/>
                        <a:pt x="3230" y="1233"/>
                        <a:pt x="4264" y="1233"/>
                      </a:cubicBezTo>
                      <a:cubicBezTo>
                        <a:pt x="5298" y="1233"/>
                        <a:pt x="6334" y="1561"/>
                        <a:pt x="7001" y="2216"/>
                      </a:cubicBezTo>
                      <a:cubicBezTo>
                        <a:pt x="7787" y="2966"/>
                        <a:pt x="8108" y="4061"/>
                        <a:pt x="8370" y="5133"/>
                      </a:cubicBezTo>
                      <a:cubicBezTo>
                        <a:pt x="8989" y="2263"/>
                        <a:pt x="7215" y="1"/>
                        <a:pt x="4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034;p38">
                  <a:extLst>
                    <a:ext uri="{FF2B5EF4-FFF2-40B4-BE49-F238E27FC236}">
                      <a16:creationId xmlns:a16="http://schemas.microsoft.com/office/drawing/2014/main" id="{33622ACC-BB74-06C5-FE02-B0B16A6ED383}"/>
                    </a:ext>
                  </a:extLst>
                </p:cNvPr>
                <p:cNvSpPr/>
                <p:nvPr/>
              </p:nvSpPr>
              <p:spPr>
                <a:xfrm>
                  <a:off x="5801300" y="2729925"/>
                  <a:ext cx="225050" cy="128925"/>
                </a:xfrm>
                <a:custGeom>
                  <a:avLst/>
                  <a:gdLst/>
                  <a:ahLst/>
                  <a:cxnLst/>
                  <a:rect l="l" t="t" r="r" b="b"/>
                  <a:pathLst>
                    <a:path w="9002" h="5157" extrusionOk="0">
                      <a:moveTo>
                        <a:pt x="8847" y="1"/>
                      </a:moveTo>
                      <a:cubicBezTo>
                        <a:pt x="8692" y="584"/>
                        <a:pt x="8561" y="1132"/>
                        <a:pt x="8335" y="1644"/>
                      </a:cubicBezTo>
                      <a:cubicBezTo>
                        <a:pt x="8109" y="2156"/>
                        <a:pt x="7835" y="2596"/>
                        <a:pt x="7478" y="2942"/>
                      </a:cubicBezTo>
                      <a:cubicBezTo>
                        <a:pt x="6811" y="3596"/>
                        <a:pt x="5775" y="3924"/>
                        <a:pt x="4741" y="3924"/>
                      </a:cubicBezTo>
                      <a:cubicBezTo>
                        <a:pt x="3707" y="3924"/>
                        <a:pt x="2674" y="3596"/>
                        <a:pt x="2013" y="2942"/>
                      </a:cubicBezTo>
                      <a:cubicBezTo>
                        <a:pt x="1227" y="2191"/>
                        <a:pt x="894" y="1096"/>
                        <a:pt x="644" y="24"/>
                      </a:cubicBezTo>
                      <a:lnTo>
                        <a:pt x="644" y="24"/>
                      </a:lnTo>
                      <a:cubicBezTo>
                        <a:pt x="1" y="2894"/>
                        <a:pt x="1775" y="5156"/>
                        <a:pt x="4751" y="5156"/>
                      </a:cubicBezTo>
                      <a:cubicBezTo>
                        <a:pt x="6835" y="5156"/>
                        <a:pt x="8633" y="3930"/>
                        <a:pt x="8931" y="1810"/>
                      </a:cubicBezTo>
                      <a:cubicBezTo>
                        <a:pt x="9002" y="1215"/>
                        <a:pt x="8978" y="584"/>
                        <a:pt x="8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035;p38">
                  <a:extLst>
                    <a:ext uri="{FF2B5EF4-FFF2-40B4-BE49-F238E27FC236}">
                      <a16:creationId xmlns:a16="http://schemas.microsoft.com/office/drawing/2014/main" id="{FA842117-0392-B341-D08F-3F77164407FF}"/>
                    </a:ext>
                  </a:extLst>
                </p:cNvPr>
                <p:cNvSpPr/>
                <p:nvPr/>
              </p:nvSpPr>
              <p:spPr>
                <a:xfrm>
                  <a:off x="5817375" y="2925925"/>
                  <a:ext cx="203025" cy="7850"/>
                </a:xfrm>
                <a:custGeom>
                  <a:avLst/>
                  <a:gdLst/>
                  <a:ahLst/>
                  <a:cxnLst/>
                  <a:rect l="l" t="t" r="r" b="b"/>
                  <a:pathLst>
                    <a:path w="8121" h="314" extrusionOk="0">
                      <a:moveTo>
                        <a:pt x="4061" y="1"/>
                      </a:moveTo>
                      <a:cubicBezTo>
                        <a:pt x="2706" y="1"/>
                        <a:pt x="1352" y="55"/>
                        <a:pt x="1" y="162"/>
                      </a:cubicBezTo>
                      <a:cubicBezTo>
                        <a:pt x="1346" y="263"/>
                        <a:pt x="2701" y="313"/>
                        <a:pt x="4056" y="313"/>
                      </a:cubicBezTo>
                      <a:cubicBezTo>
                        <a:pt x="5412" y="313"/>
                        <a:pt x="6769" y="263"/>
                        <a:pt x="8121" y="162"/>
                      </a:cubicBezTo>
                      <a:cubicBezTo>
                        <a:pt x="6769" y="55"/>
                        <a:pt x="5415" y="1"/>
                        <a:pt x="4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036;p38">
                  <a:extLst>
                    <a:ext uri="{FF2B5EF4-FFF2-40B4-BE49-F238E27FC236}">
                      <a16:creationId xmlns:a16="http://schemas.microsoft.com/office/drawing/2014/main" id="{9A3B6E3D-8223-6C63-ECE4-5521BEBC4741}"/>
                    </a:ext>
                  </a:extLst>
                </p:cNvPr>
                <p:cNvSpPr/>
                <p:nvPr/>
              </p:nvSpPr>
              <p:spPr>
                <a:xfrm>
                  <a:off x="5838825" y="2888350"/>
                  <a:ext cx="159850" cy="7850"/>
                </a:xfrm>
                <a:custGeom>
                  <a:avLst/>
                  <a:gdLst/>
                  <a:ahLst/>
                  <a:cxnLst/>
                  <a:rect l="l" t="t" r="r" b="b"/>
                  <a:pathLst>
                    <a:path w="6394" h="314" extrusionOk="0">
                      <a:moveTo>
                        <a:pt x="3201" y="1"/>
                      </a:moveTo>
                      <a:cubicBezTo>
                        <a:pt x="2134" y="1"/>
                        <a:pt x="1066" y="51"/>
                        <a:pt x="0" y="153"/>
                      </a:cubicBezTo>
                      <a:cubicBezTo>
                        <a:pt x="1066" y="260"/>
                        <a:pt x="2134" y="313"/>
                        <a:pt x="3201" y="313"/>
                      </a:cubicBezTo>
                      <a:cubicBezTo>
                        <a:pt x="4268" y="313"/>
                        <a:pt x="5334" y="260"/>
                        <a:pt x="6394" y="153"/>
                      </a:cubicBezTo>
                      <a:cubicBezTo>
                        <a:pt x="5334" y="51"/>
                        <a:pt x="4268" y="1"/>
                        <a:pt x="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037;p38">
                  <a:extLst>
                    <a:ext uri="{FF2B5EF4-FFF2-40B4-BE49-F238E27FC236}">
                      <a16:creationId xmlns:a16="http://schemas.microsoft.com/office/drawing/2014/main" id="{54478FAD-7860-F842-B25E-CEEC74CCE7FB}"/>
                    </a:ext>
                  </a:extLst>
                </p:cNvPr>
                <p:cNvSpPr/>
                <p:nvPr/>
              </p:nvSpPr>
              <p:spPr>
                <a:xfrm>
                  <a:off x="5813225" y="2827850"/>
                  <a:ext cx="224750" cy="128925"/>
                </a:xfrm>
                <a:custGeom>
                  <a:avLst/>
                  <a:gdLst/>
                  <a:ahLst/>
                  <a:cxnLst/>
                  <a:rect l="l" t="t" r="r" b="b"/>
                  <a:pathLst>
                    <a:path w="8990" h="5157" extrusionOk="0">
                      <a:moveTo>
                        <a:pt x="4251" y="1"/>
                      </a:moveTo>
                      <a:cubicBezTo>
                        <a:pt x="2167" y="1"/>
                        <a:pt x="369" y="1227"/>
                        <a:pt x="72" y="3358"/>
                      </a:cubicBezTo>
                      <a:cubicBezTo>
                        <a:pt x="0" y="3954"/>
                        <a:pt x="24" y="4573"/>
                        <a:pt x="167" y="5156"/>
                      </a:cubicBezTo>
                      <a:cubicBezTo>
                        <a:pt x="310" y="4573"/>
                        <a:pt x="453" y="4025"/>
                        <a:pt x="667" y="3513"/>
                      </a:cubicBezTo>
                      <a:cubicBezTo>
                        <a:pt x="893" y="3013"/>
                        <a:pt x="1179" y="2561"/>
                        <a:pt x="1536" y="2227"/>
                      </a:cubicBezTo>
                      <a:cubicBezTo>
                        <a:pt x="2197" y="1572"/>
                        <a:pt x="3230" y="1245"/>
                        <a:pt x="4264" y="1245"/>
                      </a:cubicBezTo>
                      <a:cubicBezTo>
                        <a:pt x="5298" y="1245"/>
                        <a:pt x="6334" y="1572"/>
                        <a:pt x="7001" y="2227"/>
                      </a:cubicBezTo>
                      <a:cubicBezTo>
                        <a:pt x="7787" y="2965"/>
                        <a:pt x="8108" y="4061"/>
                        <a:pt x="8370" y="5144"/>
                      </a:cubicBezTo>
                      <a:cubicBezTo>
                        <a:pt x="8989" y="2263"/>
                        <a:pt x="7215" y="1"/>
                        <a:pt x="4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38;p38">
                <a:extLst>
                  <a:ext uri="{FF2B5EF4-FFF2-40B4-BE49-F238E27FC236}">
                    <a16:creationId xmlns:a16="http://schemas.microsoft.com/office/drawing/2014/main" id="{D7F55F38-BC8D-A103-A468-BDA36A7367F7}"/>
                  </a:ext>
                </a:extLst>
              </p:cNvPr>
              <p:cNvGrpSpPr/>
              <p:nvPr/>
            </p:nvGrpSpPr>
            <p:grpSpPr>
              <a:xfrm>
                <a:off x="486950" y="1820300"/>
                <a:ext cx="3484975" cy="2271125"/>
                <a:chOff x="486950" y="1820300"/>
                <a:chExt cx="3484975" cy="2271125"/>
              </a:xfrm>
            </p:grpSpPr>
            <p:sp>
              <p:nvSpPr>
                <p:cNvPr id="9" name="Google Shape;2039;p38">
                  <a:extLst>
                    <a:ext uri="{FF2B5EF4-FFF2-40B4-BE49-F238E27FC236}">
                      <a16:creationId xmlns:a16="http://schemas.microsoft.com/office/drawing/2014/main" id="{211121C7-FB5C-0A92-D0BB-11CACB8F1FC2}"/>
                    </a:ext>
                  </a:extLst>
                </p:cNvPr>
                <p:cNvSpPr/>
                <p:nvPr/>
              </p:nvSpPr>
              <p:spPr>
                <a:xfrm>
                  <a:off x="2222000" y="2736175"/>
                  <a:ext cx="446500" cy="947475"/>
                </a:xfrm>
                <a:custGeom>
                  <a:avLst/>
                  <a:gdLst/>
                  <a:ahLst/>
                  <a:cxnLst/>
                  <a:rect l="l" t="t" r="r" b="b"/>
                  <a:pathLst>
                    <a:path w="17860" h="37899" extrusionOk="0">
                      <a:moveTo>
                        <a:pt x="0" y="1"/>
                      </a:moveTo>
                      <a:lnTo>
                        <a:pt x="13680" y="37898"/>
                      </a:lnTo>
                      <a:lnTo>
                        <a:pt x="17860" y="37898"/>
                      </a:lnTo>
                      <a:lnTo>
                        <a:pt x="7549" y="9180"/>
                      </a:lnTo>
                      <a:lnTo>
                        <a:pt x="5453" y="3727"/>
                      </a:lnTo>
                      <a:cubicBezTo>
                        <a:pt x="4572" y="1477"/>
                        <a:pt x="2417"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40;p38">
                  <a:extLst>
                    <a:ext uri="{FF2B5EF4-FFF2-40B4-BE49-F238E27FC236}">
                      <a16:creationId xmlns:a16="http://schemas.microsoft.com/office/drawing/2014/main" id="{FF9BD702-70DD-4811-7487-9206D3557461}"/>
                    </a:ext>
                  </a:extLst>
                </p:cNvPr>
                <p:cNvSpPr/>
                <p:nvPr/>
              </p:nvSpPr>
              <p:spPr>
                <a:xfrm>
                  <a:off x="1585000" y="2560850"/>
                  <a:ext cx="255425" cy="350975"/>
                </a:xfrm>
                <a:custGeom>
                  <a:avLst/>
                  <a:gdLst/>
                  <a:ahLst/>
                  <a:cxnLst/>
                  <a:rect l="l" t="t" r="r" b="b"/>
                  <a:pathLst>
                    <a:path w="10217" h="14039" extrusionOk="0">
                      <a:moveTo>
                        <a:pt x="1025" y="1"/>
                      </a:moveTo>
                      <a:lnTo>
                        <a:pt x="1" y="14038"/>
                      </a:lnTo>
                      <a:lnTo>
                        <a:pt x="10216" y="14038"/>
                      </a:lnTo>
                      <a:lnTo>
                        <a:pt x="7335" y="2608"/>
                      </a:lnTo>
                      <a:lnTo>
                        <a:pt x="1025"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1;p38">
                  <a:extLst>
                    <a:ext uri="{FF2B5EF4-FFF2-40B4-BE49-F238E27FC236}">
                      <a16:creationId xmlns:a16="http://schemas.microsoft.com/office/drawing/2014/main" id="{E75B84B0-2EF6-8A90-83CE-787506D2DF40}"/>
                    </a:ext>
                  </a:extLst>
                </p:cNvPr>
                <p:cNvSpPr/>
                <p:nvPr/>
              </p:nvSpPr>
              <p:spPr>
                <a:xfrm>
                  <a:off x="1598400" y="2560850"/>
                  <a:ext cx="186050" cy="166425"/>
                </a:xfrm>
                <a:custGeom>
                  <a:avLst/>
                  <a:gdLst/>
                  <a:ahLst/>
                  <a:cxnLst/>
                  <a:rect l="l" t="t" r="r" b="b"/>
                  <a:pathLst>
                    <a:path w="7442" h="6657" extrusionOk="0">
                      <a:moveTo>
                        <a:pt x="489" y="1"/>
                      </a:moveTo>
                      <a:lnTo>
                        <a:pt x="1" y="6657"/>
                      </a:lnTo>
                      <a:lnTo>
                        <a:pt x="7442" y="5180"/>
                      </a:lnTo>
                      <a:lnTo>
                        <a:pt x="7013" y="3454"/>
                      </a:lnTo>
                      <a:lnTo>
                        <a:pt x="4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2;p38">
                  <a:extLst>
                    <a:ext uri="{FF2B5EF4-FFF2-40B4-BE49-F238E27FC236}">
                      <a16:creationId xmlns:a16="http://schemas.microsoft.com/office/drawing/2014/main" id="{5D17A723-0D4F-27BA-FB5A-2435B3CC5EA8}"/>
                    </a:ext>
                  </a:extLst>
                </p:cNvPr>
                <p:cNvSpPr/>
                <p:nvPr/>
              </p:nvSpPr>
              <p:spPr>
                <a:xfrm>
                  <a:off x="1557025" y="2248625"/>
                  <a:ext cx="328925" cy="398925"/>
                </a:xfrm>
                <a:custGeom>
                  <a:avLst/>
                  <a:gdLst/>
                  <a:ahLst/>
                  <a:cxnLst/>
                  <a:rect l="l" t="t" r="r" b="b"/>
                  <a:pathLst>
                    <a:path w="13157" h="15957" extrusionOk="0">
                      <a:moveTo>
                        <a:pt x="12252" y="0"/>
                      </a:moveTo>
                      <a:lnTo>
                        <a:pt x="1" y="346"/>
                      </a:lnTo>
                      <a:cubicBezTo>
                        <a:pt x="1" y="346"/>
                        <a:pt x="96" y="3787"/>
                        <a:pt x="215" y="8025"/>
                      </a:cubicBezTo>
                      <a:cubicBezTo>
                        <a:pt x="332" y="12205"/>
                        <a:pt x="5163" y="15957"/>
                        <a:pt x="9065" y="15957"/>
                      </a:cubicBezTo>
                      <a:cubicBezTo>
                        <a:pt x="9119" y="15957"/>
                        <a:pt x="9174" y="15956"/>
                        <a:pt x="9228" y="15955"/>
                      </a:cubicBezTo>
                      <a:cubicBezTo>
                        <a:pt x="13157" y="15848"/>
                        <a:pt x="12609" y="13109"/>
                        <a:pt x="12562" y="11240"/>
                      </a:cubicBezTo>
                      <a:cubicBezTo>
                        <a:pt x="12502" y="9359"/>
                        <a:pt x="12252" y="0"/>
                        <a:pt x="12252"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3;p38">
                  <a:extLst>
                    <a:ext uri="{FF2B5EF4-FFF2-40B4-BE49-F238E27FC236}">
                      <a16:creationId xmlns:a16="http://schemas.microsoft.com/office/drawing/2014/main" id="{70C28490-CD74-CEB9-E08F-2AB8517BC019}"/>
                    </a:ext>
                  </a:extLst>
                </p:cNvPr>
                <p:cNvSpPr/>
                <p:nvPr/>
              </p:nvSpPr>
              <p:spPr>
                <a:xfrm>
                  <a:off x="1464150" y="2372800"/>
                  <a:ext cx="145875" cy="133350"/>
                </a:xfrm>
                <a:custGeom>
                  <a:avLst/>
                  <a:gdLst/>
                  <a:ahLst/>
                  <a:cxnLst/>
                  <a:rect l="l" t="t" r="r" b="b"/>
                  <a:pathLst>
                    <a:path w="5835" h="5334" extrusionOk="0">
                      <a:moveTo>
                        <a:pt x="2895" y="1"/>
                      </a:moveTo>
                      <a:cubicBezTo>
                        <a:pt x="1670" y="1"/>
                        <a:pt x="577" y="845"/>
                        <a:pt x="310" y="2094"/>
                      </a:cubicBezTo>
                      <a:cubicBezTo>
                        <a:pt x="1" y="3534"/>
                        <a:pt x="906" y="4951"/>
                        <a:pt x="2334" y="5273"/>
                      </a:cubicBezTo>
                      <a:cubicBezTo>
                        <a:pt x="2525" y="5314"/>
                        <a:pt x="2716" y="5333"/>
                        <a:pt x="2903" y="5333"/>
                      </a:cubicBezTo>
                      <a:cubicBezTo>
                        <a:pt x="4131" y="5333"/>
                        <a:pt x="5236" y="4488"/>
                        <a:pt x="5525" y="3249"/>
                      </a:cubicBezTo>
                      <a:cubicBezTo>
                        <a:pt x="5835" y="1808"/>
                        <a:pt x="4930" y="391"/>
                        <a:pt x="3501" y="70"/>
                      </a:cubicBezTo>
                      <a:cubicBezTo>
                        <a:pt x="3298" y="23"/>
                        <a:pt x="3095" y="1"/>
                        <a:pt x="2895" y="1"/>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4;p38">
                  <a:extLst>
                    <a:ext uri="{FF2B5EF4-FFF2-40B4-BE49-F238E27FC236}">
                      <a16:creationId xmlns:a16="http://schemas.microsoft.com/office/drawing/2014/main" id="{21EADFED-9690-46B5-A4FC-A0E8A0CD2B97}"/>
                    </a:ext>
                  </a:extLst>
                </p:cNvPr>
                <p:cNvSpPr/>
                <p:nvPr/>
              </p:nvSpPr>
              <p:spPr>
                <a:xfrm>
                  <a:off x="1754975" y="2354700"/>
                  <a:ext cx="60450" cy="191600"/>
                </a:xfrm>
                <a:custGeom>
                  <a:avLst/>
                  <a:gdLst/>
                  <a:ahLst/>
                  <a:cxnLst/>
                  <a:rect l="l" t="t" r="r" b="b"/>
                  <a:pathLst>
                    <a:path w="2418" h="7664" extrusionOk="0">
                      <a:moveTo>
                        <a:pt x="1033" y="0"/>
                      </a:moveTo>
                      <a:cubicBezTo>
                        <a:pt x="667" y="0"/>
                        <a:pt x="316" y="224"/>
                        <a:pt x="179" y="627"/>
                      </a:cubicBezTo>
                      <a:cubicBezTo>
                        <a:pt x="0" y="1353"/>
                        <a:pt x="298" y="2080"/>
                        <a:pt x="453" y="2782"/>
                      </a:cubicBezTo>
                      <a:cubicBezTo>
                        <a:pt x="783" y="4258"/>
                        <a:pt x="1226" y="5703"/>
                        <a:pt x="1856" y="7081"/>
                      </a:cubicBezTo>
                      <a:lnTo>
                        <a:pt x="1856" y="7081"/>
                      </a:lnTo>
                      <a:cubicBezTo>
                        <a:pt x="1301" y="6835"/>
                        <a:pt x="736" y="6592"/>
                        <a:pt x="155" y="6366"/>
                      </a:cubicBezTo>
                      <a:lnTo>
                        <a:pt x="143" y="6401"/>
                      </a:lnTo>
                      <a:cubicBezTo>
                        <a:pt x="286" y="6485"/>
                        <a:pt x="453" y="6592"/>
                        <a:pt x="607" y="6687"/>
                      </a:cubicBezTo>
                      <a:cubicBezTo>
                        <a:pt x="1203" y="7021"/>
                        <a:pt x="1798" y="7354"/>
                        <a:pt x="2417" y="7664"/>
                      </a:cubicBezTo>
                      <a:cubicBezTo>
                        <a:pt x="2131" y="6937"/>
                        <a:pt x="1667" y="5770"/>
                        <a:pt x="1369" y="5044"/>
                      </a:cubicBezTo>
                      <a:cubicBezTo>
                        <a:pt x="953" y="3913"/>
                        <a:pt x="405" y="2782"/>
                        <a:pt x="357" y="1568"/>
                      </a:cubicBezTo>
                      <a:cubicBezTo>
                        <a:pt x="334" y="1044"/>
                        <a:pt x="381" y="329"/>
                        <a:pt x="1000" y="258"/>
                      </a:cubicBezTo>
                      <a:cubicBezTo>
                        <a:pt x="1584" y="258"/>
                        <a:pt x="2012" y="817"/>
                        <a:pt x="2358" y="1222"/>
                      </a:cubicBezTo>
                      <a:lnTo>
                        <a:pt x="2382" y="1210"/>
                      </a:lnTo>
                      <a:cubicBezTo>
                        <a:pt x="2203" y="829"/>
                        <a:pt x="1965" y="496"/>
                        <a:pt x="1631" y="222"/>
                      </a:cubicBezTo>
                      <a:cubicBezTo>
                        <a:pt x="1451" y="72"/>
                        <a:pt x="1239" y="0"/>
                        <a:pt x="1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5;p38">
                  <a:extLst>
                    <a:ext uri="{FF2B5EF4-FFF2-40B4-BE49-F238E27FC236}">
                      <a16:creationId xmlns:a16="http://schemas.microsoft.com/office/drawing/2014/main" id="{47937CCB-53AD-36F8-6B72-92775B5BDD58}"/>
                    </a:ext>
                  </a:extLst>
                </p:cNvPr>
                <p:cNvSpPr/>
                <p:nvPr/>
              </p:nvSpPr>
              <p:spPr>
                <a:xfrm>
                  <a:off x="1419500" y="2117550"/>
                  <a:ext cx="464375" cy="483825"/>
                </a:xfrm>
                <a:custGeom>
                  <a:avLst/>
                  <a:gdLst/>
                  <a:ahLst/>
                  <a:cxnLst/>
                  <a:rect l="l" t="t" r="r" b="b"/>
                  <a:pathLst>
                    <a:path w="18575" h="19353" extrusionOk="0">
                      <a:moveTo>
                        <a:pt x="9423" y="0"/>
                      </a:moveTo>
                      <a:cubicBezTo>
                        <a:pt x="4655" y="0"/>
                        <a:pt x="1" y="2401"/>
                        <a:pt x="1" y="9601"/>
                      </a:cubicBezTo>
                      <a:cubicBezTo>
                        <a:pt x="1" y="18578"/>
                        <a:pt x="7514" y="19352"/>
                        <a:pt x="7514" y="19352"/>
                      </a:cubicBezTo>
                      <a:lnTo>
                        <a:pt x="7633" y="17733"/>
                      </a:lnTo>
                      <a:cubicBezTo>
                        <a:pt x="6954" y="16947"/>
                        <a:pt x="6418" y="16078"/>
                        <a:pt x="6073" y="15137"/>
                      </a:cubicBezTo>
                      <a:cubicBezTo>
                        <a:pt x="5655" y="15390"/>
                        <a:pt x="5174" y="15528"/>
                        <a:pt x="4670" y="15528"/>
                      </a:cubicBezTo>
                      <a:cubicBezTo>
                        <a:pt x="4485" y="15528"/>
                        <a:pt x="4297" y="15509"/>
                        <a:pt x="4109" y="15471"/>
                      </a:cubicBezTo>
                      <a:cubicBezTo>
                        <a:pt x="2668" y="15161"/>
                        <a:pt x="1751" y="13732"/>
                        <a:pt x="2085" y="12280"/>
                      </a:cubicBezTo>
                      <a:cubicBezTo>
                        <a:pt x="2352" y="11036"/>
                        <a:pt x="3454" y="10191"/>
                        <a:pt x="4678" y="10191"/>
                      </a:cubicBezTo>
                      <a:cubicBezTo>
                        <a:pt x="4871" y="10191"/>
                        <a:pt x="5067" y="10212"/>
                        <a:pt x="5263" y="10256"/>
                      </a:cubicBezTo>
                      <a:cubicBezTo>
                        <a:pt x="5394" y="10292"/>
                        <a:pt x="5525" y="10315"/>
                        <a:pt x="5644" y="10363"/>
                      </a:cubicBezTo>
                      <a:lnTo>
                        <a:pt x="5644" y="10375"/>
                      </a:lnTo>
                      <a:cubicBezTo>
                        <a:pt x="5656" y="10532"/>
                        <a:pt x="5824" y="11760"/>
                        <a:pt x="6388" y="11760"/>
                      </a:cubicBezTo>
                      <a:cubicBezTo>
                        <a:pt x="6424" y="11760"/>
                        <a:pt x="6462" y="11755"/>
                        <a:pt x="6502" y="11744"/>
                      </a:cubicBezTo>
                      <a:cubicBezTo>
                        <a:pt x="6657" y="11708"/>
                        <a:pt x="6728" y="11494"/>
                        <a:pt x="6752" y="11173"/>
                      </a:cubicBezTo>
                      <a:cubicBezTo>
                        <a:pt x="6907" y="9887"/>
                        <a:pt x="6371" y="6958"/>
                        <a:pt x="6371" y="6958"/>
                      </a:cubicBezTo>
                      <a:lnTo>
                        <a:pt x="6371" y="6958"/>
                      </a:lnTo>
                      <a:cubicBezTo>
                        <a:pt x="6371" y="6958"/>
                        <a:pt x="9788" y="8589"/>
                        <a:pt x="13562" y="8589"/>
                      </a:cubicBezTo>
                      <a:cubicBezTo>
                        <a:pt x="17217" y="8589"/>
                        <a:pt x="17741" y="6386"/>
                        <a:pt x="17765" y="6255"/>
                      </a:cubicBezTo>
                      <a:cubicBezTo>
                        <a:pt x="17765" y="6255"/>
                        <a:pt x="18575" y="1683"/>
                        <a:pt x="12883" y="397"/>
                      </a:cubicBezTo>
                      <a:cubicBezTo>
                        <a:pt x="11768" y="144"/>
                        <a:pt x="10592" y="0"/>
                        <a:pt x="9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6;p38">
                  <a:extLst>
                    <a:ext uri="{FF2B5EF4-FFF2-40B4-BE49-F238E27FC236}">
                      <a16:creationId xmlns:a16="http://schemas.microsoft.com/office/drawing/2014/main" id="{83EFA318-ADA5-6847-4062-A38A447313D7}"/>
                    </a:ext>
                  </a:extLst>
                </p:cNvPr>
                <p:cNvSpPr/>
                <p:nvPr/>
              </p:nvSpPr>
              <p:spPr>
                <a:xfrm>
                  <a:off x="1579050" y="2385850"/>
                  <a:ext cx="393225" cy="144450"/>
                </a:xfrm>
                <a:custGeom>
                  <a:avLst/>
                  <a:gdLst/>
                  <a:ahLst/>
                  <a:cxnLst/>
                  <a:rect l="l" t="t" r="r" b="b"/>
                  <a:pathLst>
                    <a:path w="15729" h="5778" extrusionOk="0">
                      <a:moveTo>
                        <a:pt x="1" y="0"/>
                      </a:moveTo>
                      <a:lnTo>
                        <a:pt x="489" y="4024"/>
                      </a:lnTo>
                      <a:cubicBezTo>
                        <a:pt x="608" y="5025"/>
                        <a:pt x="1453" y="5775"/>
                        <a:pt x="2465" y="5775"/>
                      </a:cubicBezTo>
                      <a:lnTo>
                        <a:pt x="4346" y="5775"/>
                      </a:lnTo>
                      <a:cubicBezTo>
                        <a:pt x="4357" y="5775"/>
                        <a:pt x="4368" y="5775"/>
                        <a:pt x="4378" y="5775"/>
                      </a:cubicBezTo>
                      <a:cubicBezTo>
                        <a:pt x="6215" y="5775"/>
                        <a:pt x="7144" y="2703"/>
                        <a:pt x="7144" y="2703"/>
                      </a:cubicBezTo>
                      <a:cubicBezTo>
                        <a:pt x="7328" y="2405"/>
                        <a:pt x="7635" y="2259"/>
                        <a:pt x="7942" y="2259"/>
                      </a:cubicBezTo>
                      <a:cubicBezTo>
                        <a:pt x="8273" y="2259"/>
                        <a:pt x="8603" y="2429"/>
                        <a:pt x="8776" y="2762"/>
                      </a:cubicBezTo>
                      <a:cubicBezTo>
                        <a:pt x="8776" y="2762"/>
                        <a:pt x="9773" y="5778"/>
                        <a:pt x="11296" y="5778"/>
                      </a:cubicBezTo>
                      <a:cubicBezTo>
                        <a:pt x="11325" y="5778"/>
                        <a:pt x="11354" y="5777"/>
                        <a:pt x="11383" y="5775"/>
                      </a:cubicBezTo>
                      <a:lnTo>
                        <a:pt x="13264" y="5775"/>
                      </a:lnTo>
                      <a:cubicBezTo>
                        <a:pt x="14276" y="5775"/>
                        <a:pt x="15122" y="5025"/>
                        <a:pt x="15241" y="4024"/>
                      </a:cubicBezTo>
                      <a:lnTo>
                        <a:pt x="157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7;p38">
                  <a:extLst>
                    <a:ext uri="{FF2B5EF4-FFF2-40B4-BE49-F238E27FC236}">
                      <a16:creationId xmlns:a16="http://schemas.microsoft.com/office/drawing/2014/main" id="{918E7BBE-1BC4-E36D-AC9C-DFB0A0D4299D}"/>
                    </a:ext>
                  </a:extLst>
                </p:cNvPr>
                <p:cNvSpPr/>
                <p:nvPr/>
              </p:nvSpPr>
              <p:spPr>
                <a:xfrm>
                  <a:off x="1416525" y="2736175"/>
                  <a:ext cx="762625" cy="1351375"/>
                </a:xfrm>
                <a:custGeom>
                  <a:avLst/>
                  <a:gdLst/>
                  <a:ahLst/>
                  <a:cxnLst/>
                  <a:rect l="l" t="t" r="r" b="b"/>
                  <a:pathLst>
                    <a:path w="30505" h="54055" extrusionOk="0">
                      <a:moveTo>
                        <a:pt x="15181" y="1"/>
                      </a:moveTo>
                      <a:lnTo>
                        <a:pt x="12491" y="5335"/>
                      </a:lnTo>
                      <a:lnTo>
                        <a:pt x="7204" y="691"/>
                      </a:lnTo>
                      <a:lnTo>
                        <a:pt x="3216" y="191"/>
                      </a:lnTo>
                      <a:lnTo>
                        <a:pt x="1" y="54055"/>
                      </a:lnTo>
                      <a:lnTo>
                        <a:pt x="30505" y="54055"/>
                      </a:lnTo>
                      <a:lnTo>
                        <a:pt x="20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8;p38">
                  <a:extLst>
                    <a:ext uri="{FF2B5EF4-FFF2-40B4-BE49-F238E27FC236}">
                      <a16:creationId xmlns:a16="http://schemas.microsoft.com/office/drawing/2014/main" id="{1C03EC24-697A-EFD4-A324-64865B254ACB}"/>
                    </a:ext>
                  </a:extLst>
                </p:cNvPr>
                <p:cNvSpPr/>
                <p:nvPr/>
              </p:nvSpPr>
              <p:spPr>
                <a:xfrm>
                  <a:off x="2074050" y="2732950"/>
                  <a:ext cx="147375" cy="142550"/>
                </a:xfrm>
                <a:custGeom>
                  <a:avLst/>
                  <a:gdLst/>
                  <a:ahLst/>
                  <a:cxnLst/>
                  <a:rect l="l" t="t" r="r" b="b"/>
                  <a:pathLst>
                    <a:path w="5895" h="5702" extrusionOk="0">
                      <a:moveTo>
                        <a:pt x="5704" y="142"/>
                      </a:moveTo>
                      <a:lnTo>
                        <a:pt x="5704" y="142"/>
                      </a:lnTo>
                      <a:cubicBezTo>
                        <a:pt x="5658" y="1661"/>
                        <a:pt x="5578" y="3838"/>
                        <a:pt x="5552" y="5369"/>
                      </a:cubicBezTo>
                      <a:lnTo>
                        <a:pt x="5552" y="5369"/>
                      </a:lnTo>
                      <a:cubicBezTo>
                        <a:pt x="4220" y="5369"/>
                        <a:pt x="2878" y="5381"/>
                        <a:pt x="1525" y="5404"/>
                      </a:cubicBezTo>
                      <a:cubicBezTo>
                        <a:pt x="1088" y="5427"/>
                        <a:pt x="641" y="5438"/>
                        <a:pt x="214" y="5450"/>
                      </a:cubicBezTo>
                      <a:lnTo>
                        <a:pt x="214" y="5450"/>
                      </a:lnTo>
                      <a:cubicBezTo>
                        <a:pt x="201" y="4567"/>
                        <a:pt x="168" y="3705"/>
                        <a:pt x="191" y="2832"/>
                      </a:cubicBezTo>
                      <a:cubicBezTo>
                        <a:pt x="191" y="2089"/>
                        <a:pt x="245" y="1048"/>
                        <a:pt x="260" y="262"/>
                      </a:cubicBezTo>
                      <a:lnTo>
                        <a:pt x="260" y="262"/>
                      </a:lnTo>
                      <a:cubicBezTo>
                        <a:pt x="464" y="264"/>
                        <a:pt x="668" y="265"/>
                        <a:pt x="873" y="265"/>
                      </a:cubicBezTo>
                      <a:cubicBezTo>
                        <a:pt x="2477" y="265"/>
                        <a:pt x="4126" y="203"/>
                        <a:pt x="5704" y="142"/>
                      </a:cubicBezTo>
                      <a:close/>
                      <a:moveTo>
                        <a:pt x="1455" y="1"/>
                      </a:moveTo>
                      <a:cubicBezTo>
                        <a:pt x="969" y="1"/>
                        <a:pt x="484" y="7"/>
                        <a:pt x="1" y="23"/>
                      </a:cubicBezTo>
                      <a:cubicBezTo>
                        <a:pt x="36" y="1368"/>
                        <a:pt x="96" y="2856"/>
                        <a:pt x="72" y="4202"/>
                      </a:cubicBezTo>
                      <a:cubicBezTo>
                        <a:pt x="72" y="4678"/>
                        <a:pt x="60" y="5154"/>
                        <a:pt x="36" y="5630"/>
                      </a:cubicBezTo>
                      <a:lnTo>
                        <a:pt x="132" y="5630"/>
                      </a:lnTo>
                      <a:cubicBezTo>
                        <a:pt x="2049" y="5690"/>
                        <a:pt x="3966" y="5702"/>
                        <a:pt x="5894" y="5702"/>
                      </a:cubicBezTo>
                      <a:cubicBezTo>
                        <a:pt x="5894" y="3856"/>
                        <a:pt x="5811" y="1951"/>
                        <a:pt x="5740" y="130"/>
                      </a:cubicBezTo>
                      <a:cubicBezTo>
                        <a:pt x="4327"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9;p38">
                  <a:extLst>
                    <a:ext uri="{FF2B5EF4-FFF2-40B4-BE49-F238E27FC236}">
                      <a16:creationId xmlns:a16="http://schemas.microsoft.com/office/drawing/2014/main" id="{5021712A-6700-49E2-2099-5F1989F77BDC}"/>
                    </a:ext>
                  </a:extLst>
                </p:cNvPr>
                <p:cNvSpPr/>
                <p:nvPr/>
              </p:nvSpPr>
              <p:spPr>
                <a:xfrm>
                  <a:off x="1934450" y="2732950"/>
                  <a:ext cx="147375" cy="142550"/>
                </a:xfrm>
                <a:custGeom>
                  <a:avLst/>
                  <a:gdLst/>
                  <a:ahLst/>
                  <a:cxnLst/>
                  <a:rect l="l" t="t" r="r" b="b"/>
                  <a:pathLst>
                    <a:path w="5895" h="5702" extrusionOk="0">
                      <a:moveTo>
                        <a:pt x="5716" y="142"/>
                      </a:moveTo>
                      <a:lnTo>
                        <a:pt x="5716" y="142"/>
                      </a:lnTo>
                      <a:cubicBezTo>
                        <a:pt x="5658" y="1661"/>
                        <a:pt x="5567" y="3838"/>
                        <a:pt x="5550" y="5369"/>
                      </a:cubicBezTo>
                      <a:lnTo>
                        <a:pt x="5550" y="5369"/>
                      </a:lnTo>
                      <a:cubicBezTo>
                        <a:pt x="4212" y="5369"/>
                        <a:pt x="2874" y="5381"/>
                        <a:pt x="1525" y="5404"/>
                      </a:cubicBezTo>
                      <a:cubicBezTo>
                        <a:pt x="1102" y="5426"/>
                        <a:pt x="659" y="5438"/>
                        <a:pt x="224" y="5449"/>
                      </a:cubicBezTo>
                      <a:lnTo>
                        <a:pt x="224" y="5449"/>
                      </a:lnTo>
                      <a:cubicBezTo>
                        <a:pt x="201" y="4567"/>
                        <a:pt x="180" y="3705"/>
                        <a:pt x="191" y="2832"/>
                      </a:cubicBezTo>
                      <a:cubicBezTo>
                        <a:pt x="191" y="2089"/>
                        <a:pt x="244" y="1048"/>
                        <a:pt x="260" y="262"/>
                      </a:cubicBezTo>
                      <a:lnTo>
                        <a:pt x="260" y="262"/>
                      </a:lnTo>
                      <a:cubicBezTo>
                        <a:pt x="464" y="264"/>
                        <a:pt x="668" y="265"/>
                        <a:pt x="873" y="265"/>
                      </a:cubicBezTo>
                      <a:cubicBezTo>
                        <a:pt x="2477" y="265"/>
                        <a:pt x="4128" y="203"/>
                        <a:pt x="5716" y="142"/>
                      </a:cubicBezTo>
                      <a:close/>
                      <a:moveTo>
                        <a:pt x="1457" y="1"/>
                      </a:moveTo>
                      <a:cubicBezTo>
                        <a:pt x="970" y="1"/>
                        <a:pt x="484" y="7"/>
                        <a:pt x="1" y="23"/>
                      </a:cubicBezTo>
                      <a:cubicBezTo>
                        <a:pt x="48" y="1368"/>
                        <a:pt x="108" y="2856"/>
                        <a:pt x="72" y="4202"/>
                      </a:cubicBezTo>
                      <a:cubicBezTo>
                        <a:pt x="72" y="4678"/>
                        <a:pt x="60" y="5154"/>
                        <a:pt x="48" y="5630"/>
                      </a:cubicBezTo>
                      <a:lnTo>
                        <a:pt x="132" y="5630"/>
                      </a:lnTo>
                      <a:cubicBezTo>
                        <a:pt x="2049" y="5690"/>
                        <a:pt x="3977" y="5702"/>
                        <a:pt x="5894" y="5702"/>
                      </a:cubicBezTo>
                      <a:cubicBezTo>
                        <a:pt x="5894" y="3856"/>
                        <a:pt x="5823" y="1951"/>
                        <a:pt x="5740" y="130"/>
                      </a:cubicBezTo>
                      <a:cubicBezTo>
                        <a:pt x="4335" y="59"/>
                        <a:pt x="2891" y="1"/>
                        <a:pt x="1457"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0;p38">
                  <a:extLst>
                    <a:ext uri="{FF2B5EF4-FFF2-40B4-BE49-F238E27FC236}">
                      <a16:creationId xmlns:a16="http://schemas.microsoft.com/office/drawing/2014/main" id="{506D418B-22BB-78E6-44D6-0F265C8688E4}"/>
                    </a:ext>
                  </a:extLst>
                </p:cNvPr>
                <p:cNvSpPr/>
                <p:nvPr/>
              </p:nvSpPr>
              <p:spPr>
                <a:xfrm>
                  <a:off x="1794550" y="2732950"/>
                  <a:ext cx="147375" cy="142550"/>
                </a:xfrm>
                <a:custGeom>
                  <a:avLst/>
                  <a:gdLst/>
                  <a:ahLst/>
                  <a:cxnLst/>
                  <a:rect l="l" t="t" r="r" b="b"/>
                  <a:pathLst>
                    <a:path w="5895" h="5702" extrusionOk="0">
                      <a:moveTo>
                        <a:pt x="5728" y="142"/>
                      </a:moveTo>
                      <a:lnTo>
                        <a:pt x="5728" y="142"/>
                      </a:lnTo>
                      <a:cubicBezTo>
                        <a:pt x="5670" y="1661"/>
                        <a:pt x="5590" y="3838"/>
                        <a:pt x="5564" y="5369"/>
                      </a:cubicBezTo>
                      <a:lnTo>
                        <a:pt x="5564" y="5369"/>
                      </a:lnTo>
                      <a:cubicBezTo>
                        <a:pt x="4235" y="5369"/>
                        <a:pt x="2886" y="5381"/>
                        <a:pt x="1549" y="5404"/>
                      </a:cubicBezTo>
                      <a:cubicBezTo>
                        <a:pt x="1116" y="5426"/>
                        <a:pt x="672" y="5438"/>
                        <a:pt x="238" y="5449"/>
                      </a:cubicBezTo>
                      <a:lnTo>
                        <a:pt x="238" y="5449"/>
                      </a:lnTo>
                      <a:cubicBezTo>
                        <a:pt x="225" y="4567"/>
                        <a:pt x="192" y="3705"/>
                        <a:pt x="203" y="2832"/>
                      </a:cubicBezTo>
                      <a:cubicBezTo>
                        <a:pt x="203" y="2089"/>
                        <a:pt x="256" y="1048"/>
                        <a:pt x="282" y="262"/>
                      </a:cubicBezTo>
                      <a:lnTo>
                        <a:pt x="282" y="262"/>
                      </a:lnTo>
                      <a:cubicBezTo>
                        <a:pt x="482" y="264"/>
                        <a:pt x="683" y="265"/>
                        <a:pt x="885" y="265"/>
                      </a:cubicBezTo>
                      <a:cubicBezTo>
                        <a:pt x="2489" y="265"/>
                        <a:pt x="4140" y="203"/>
                        <a:pt x="5728" y="142"/>
                      </a:cubicBezTo>
                      <a:close/>
                      <a:moveTo>
                        <a:pt x="1457" y="1"/>
                      </a:moveTo>
                      <a:cubicBezTo>
                        <a:pt x="970" y="1"/>
                        <a:pt x="484" y="7"/>
                        <a:pt x="1" y="23"/>
                      </a:cubicBezTo>
                      <a:cubicBezTo>
                        <a:pt x="48" y="1368"/>
                        <a:pt x="96" y="2856"/>
                        <a:pt x="72" y="4202"/>
                      </a:cubicBezTo>
                      <a:cubicBezTo>
                        <a:pt x="72" y="4678"/>
                        <a:pt x="60" y="5154"/>
                        <a:pt x="48" y="5630"/>
                      </a:cubicBezTo>
                      <a:lnTo>
                        <a:pt x="132" y="5630"/>
                      </a:lnTo>
                      <a:cubicBezTo>
                        <a:pt x="2049" y="5690"/>
                        <a:pt x="3977" y="5702"/>
                        <a:pt x="5894" y="5702"/>
                      </a:cubicBezTo>
                      <a:cubicBezTo>
                        <a:pt x="5894" y="3856"/>
                        <a:pt x="5823" y="1951"/>
                        <a:pt x="5740" y="130"/>
                      </a:cubicBezTo>
                      <a:cubicBezTo>
                        <a:pt x="4335" y="59"/>
                        <a:pt x="2891" y="1"/>
                        <a:pt x="1457"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51;p38">
                  <a:extLst>
                    <a:ext uri="{FF2B5EF4-FFF2-40B4-BE49-F238E27FC236}">
                      <a16:creationId xmlns:a16="http://schemas.microsoft.com/office/drawing/2014/main" id="{F57D167D-731F-460A-64AA-52016CCD0797}"/>
                    </a:ext>
                  </a:extLst>
                </p:cNvPr>
                <p:cNvSpPr/>
                <p:nvPr/>
              </p:nvSpPr>
              <p:spPr>
                <a:xfrm>
                  <a:off x="1375450" y="2732950"/>
                  <a:ext cx="147375" cy="142550"/>
                </a:xfrm>
                <a:custGeom>
                  <a:avLst/>
                  <a:gdLst/>
                  <a:ahLst/>
                  <a:cxnLst/>
                  <a:rect l="l" t="t" r="r" b="b"/>
                  <a:pathLst>
                    <a:path w="5895" h="5702" extrusionOk="0">
                      <a:moveTo>
                        <a:pt x="5740" y="142"/>
                      </a:moveTo>
                      <a:lnTo>
                        <a:pt x="5740" y="142"/>
                      </a:lnTo>
                      <a:cubicBezTo>
                        <a:pt x="5682" y="1661"/>
                        <a:pt x="5591" y="3838"/>
                        <a:pt x="5574" y="5369"/>
                      </a:cubicBezTo>
                      <a:lnTo>
                        <a:pt x="5574" y="5369"/>
                      </a:lnTo>
                      <a:cubicBezTo>
                        <a:pt x="4243" y="5369"/>
                        <a:pt x="2902" y="5381"/>
                        <a:pt x="1549" y="5404"/>
                      </a:cubicBezTo>
                      <a:cubicBezTo>
                        <a:pt x="1112" y="5427"/>
                        <a:pt x="665" y="5438"/>
                        <a:pt x="238" y="5450"/>
                      </a:cubicBezTo>
                      <a:lnTo>
                        <a:pt x="238" y="5450"/>
                      </a:lnTo>
                      <a:cubicBezTo>
                        <a:pt x="225" y="4567"/>
                        <a:pt x="192" y="3705"/>
                        <a:pt x="215" y="2832"/>
                      </a:cubicBezTo>
                      <a:cubicBezTo>
                        <a:pt x="215" y="2089"/>
                        <a:pt x="268" y="1048"/>
                        <a:pt x="284" y="262"/>
                      </a:cubicBezTo>
                      <a:lnTo>
                        <a:pt x="284" y="262"/>
                      </a:lnTo>
                      <a:cubicBezTo>
                        <a:pt x="487" y="264"/>
                        <a:pt x="692" y="265"/>
                        <a:pt x="897" y="265"/>
                      </a:cubicBezTo>
                      <a:cubicBezTo>
                        <a:pt x="2501" y="265"/>
                        <a:pt x="4152" y="203"/>
                        <a:pt x="5740" y="142"/>
                      </a:cubicBezTo>
                      <a:close/>
                      <a:moveTo>
                        <a:pt x="1459" y="1"/>
                      </a:moveTo>
                      <a:cubicBezTo>
                        <a:pt x="971" y="1"/>
                        <a:pt x="484" y="7"/>
                        <a:pt x="1" y="23"/>
                      </a:cubicBezTo>
                      <a:cubicBezTo>
                        <a:pt x="48" y="1368"/>
                        <a:pt x="108" y="2856"/>
                        <a:pt x="84" y="4202"/>
                      </a:cubicBezTo>
                      <a:cubicBezTo>
                        <a:pt x="84" y="4678"/>
                        <a:pt x="60" y="5154"/>
                        <a:pt x="48" y="5630"/>
                      </a:cubicBezTo>
                      <a:lnTo>
                        <a:pt x="144" y="5630"/>
                      </a:lnTo>
                      <a:cubicBezTo>
                        <a:pt x="2061" y="5690"/>
                        <a:pt x="3977" y="5702"/>
                        <a:pt x="5894" y="5702"/>
                      </a:cubicBezTo>
                      <a:cubicBezTo>
                        <a:pt x="5894" y="3856"/>
                        <a:pt x="5823" y="1951"/>
                        <a:pt x="5752" y="130"/>
                      </a:cubicBezTo>
                      <a:cubicBezTo>
                        <a:pt x="4347" y="59"/>
                        <a:pt x="2897" y="1"/>
                        <a:pt x="1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2;p38">
                  <a:extLst>
                    <a:ext uri="{FF2B5EF4-FFF2-40B4-BE49-F238E27FC236}">
                      <a16:creationId xmlns:a16="http://schemas.microsoft.com/office/drawing/2014/main" id="{6F695259-CFCA-0DD4-F304-E94684F54613}"/>
                    </a:ext>
                  </a:extLst>
                </p:cNvPr>
                <p:cNvSpPr/>
                <p:nvPr/>
              </p:nvSpPr>
              <p:spPr>
                <a:xfrm>
                  <a:off x="1236150" y="2732950"/>
                  <a:ext cx="147375" cy="142550"/>
                </a:xfrm>
                <a:custGeom>
                  <a:avLst/>
                  <a:gdLst/>
                  <a:ahLst/>
                  <a:cxnLst/>
                  <a:rect l="l" t="t" r="r" b="b"/>
                  <a:pathLst>
                    <a:path w="5895" h="5702" extrusionOk="0">
                      <a:moveTo>
                        <a:pt x="5728" y="142"/>
                      </a:moveTo>
                      <a:lnTo>
                        <a:pt x="5728" y="142"/>
                      </a:lnTo>
                      <a:cubicBezTo>
                        <a:pt x="5658" y="1661"/>
                        <a:pt x="5578" y="3838"/>
                        <a:pt x="5562" y="5369"/>
                      </a:cubicBezTo>
                      <a:lnTo>
                        <a:pt x="5562" y="5369"/>
                      </a:lnTo>
                      <a:cubicBezTo>
                        <a:pt x="4224" y="5369"/>
                        <a:pt x="2886" y="5381"/>
                        <a:pt x="1537" y="5404"/>
                      </a:cubicBezTo>
                      <a:cubicBezTo>
                        <a:pt x="1111" y="5427"/>
                        <a:pt x="664" y="5438"/>
                        <a:pt x="226" y="5450"/>
                      </a:cubicBezTo>
                      <a:lnTo>
                        <a:pt x="226" y="5450"/>
                      </a:lnTo>
                      <a:cubicBezTo>
                        <a:pt x="213" y="4567"/>
                        <a:pt x="192" y="3705"/>
                        <a:pt x="203" y="2832"/>
                      </a:cubicBezTo>
                      <a:cubicBezTo>
                        <a:pt x="203" y="2089"/>
                        <a:pt x="256" y="1048"/>
                        <a:pt x="272" y="262"/>
                      </a:cubicBezTo>
                      <a:lnTo>
                        <a:pt x="272" y="262"/>
                      </a:lnTo>
                      <a:cubicBezTo>
                        <a:pt x="475" y="264"/>
                        <a:pt x="680" y="265"/>
                        <a:pt x="885" y="265"/>
                      </a:cubicBezTo>
                      <a:cubicBezTo>
                        <a:pt x="2489" y="265"/>
                        <a:pt x="4140" y="203"/>
                        <a:pt x="5728" y="142"/>
                      </a:cubicBezTo>
                      <a:close/>
                      <a:moveTo>
                        <a:pt x="1455" y="1"/>
                      </a:moveTo>
                      <a:cubicBezTo>
                        <a:pt x="969" y="1"/>
                        <a:pt x="484" y="7"/>
                        <a:pt x="1" y="23"/>
                      </a:cubicBezTo>
                      <a:cubicBezTo>
                        <a:pt x="36" y="1368"/>
                        <a:pt x="96" y="2856"/>
                        <a:pt x="72" y="4202"/>
                      </a:cubicBezTo>
                      <a:cubicBezTo>
                        <a:pt x="72" y="4678"/>
                        <a:pt x="60" y="5154"/>
                        <a:pt x="36" y="5630"/>
                      </a:cubicBezTo>
                      <a:lnTo>
                        <a:pt x="132" y="5630"/>
                      </a:lnTo>
                      <a:cubicBezTo>
                        <a:pt x="2049" y="5690"/>
                        <a:pt x="3965" y="5702"/>
                        <a:pt x="5894" y="5702"/>
                      </a:cubicBezTo>
                      <a:cubicBezTo>
                        <a:pt x="5894" y="3856"/>
                        <a:pt x="5811" y="1951"/>
                        <a:pt x="5739" y="130"/>
                      </a:cubicBezTo>
                      <a:cubicBezTo>
                        <a:pt x="4326"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3;p38">
                  <a:extLst>
                    <a:ext uri="{FF2B5EF4-FFF2-40B4-BE49-F238E27FC236}">
                      <a16:creationId xmlns:a16="http://schemas.microsoft.com/office/drawing/2014/main" id="{9F8DA8F7-3CCF-6716-6773-330BDAAD7886}"/>
                    </a:ext>
                  </a:extLst>
                </p:cNvPr>
                <p:cNvSpPr/>
                <p:nvPr/>
              </p:nvSpPr>
              <p:spPr>
                <a:xfrm>
                  <a:off x="2074050" y="2868100"/>
                  <a:ext cx="147375" cy="142550"/>
                </a:xfrm>
                <a:custGeom>
                  <a:avLst/>
                  <a:gdLst/>
                  <a:ahLst/>
                  <a:cxnLst/>
                  <a:rect l="l" t="t" r="r" b="b"/>
                  <a:pathLst>
                    <a:path w="5895" h="5702" extrusionOk="0">
                      <a:moveTo>
                        <a:pt x="5704" y="141"/>
                      </a:moveTo>
                      <a:lnTo>
                        <a:pt x="5704" y="141"/>
                      </a:lnTo>
                      <a:cubicBezTo>
                        <a:pt x="5658" y="1657"/>
                        <a:pt x="5579" y="3826"/>
                        <a:pt x="5552" y="5356"/>
                      </a:cubicBezTo>
                      <a:lnTo>
                        <a:pt x="5552" y="5356"/>
                      </a:lnTo>
                      <a:cubicBezTo>
                        <a:pt x="4221" y="5358"/>
                        <a:pt x="2878" y="5381"/>
                        <a:pt x="1525" y="5404"/>
                      </a:cubicBezTo>
                      <a:cubicBezTo>
                        <a:pt x="1088" y="5415"/>
                        <a:pt x="642" y="5436"/>
                        <a:pt x="214" y="5449"/>
                      </a:cubicBezTo>
                      <a:lnTo>
                        <a:pt x="214" y="5449"/>
                      </a:lnTo>
                      <a:cubicBezTo>
                        <a:pt x="201" y="4573"/>
                        <a:pt x="168" y="3708"/>
                        <a:pt x="191" y="2832"/>
                      </a:cubicBezTo>
                      <a:cubicBezTo>
                        <a:pt x="191" y="2092"/>
                        <a:pt x="244" y="1056"/>
                        <a:pt x="260" y="262"/>
                      </a:cubicBezTo>
                      <a:lnTo>
                        <a:pt x="260" y="262"/>
                      </a:lnTo>
                      <a:cubicBezTo>
                        <a:pt x="463" y="264"/>
                        <a:pt x="668" y="265"/>
                        <a:pt x="873" y="265"/>
                      </a:cubicBezTo>
                      <a:cubicBezTo>
                        <a:pt x="2477" y="265"/>
                        <a:pt x="4126" y="203"/>
                        <a:pt x="5704" y="141"/>
                      </a:cubicBezTo>
                      <a:close/>
                      <a:moveTo>
                        <a:pt x="1477" y="0"/>
                      </a:moveTo>
                      <a:cubicBezTo>
                        <a:pt x="984" y="0"/>
                        <a:pt x="491" y="7"/>
                        <a:pt x="1" y="22"/>
                      </a:cubicBezTo>
                      <a:cubicBezTo>
                        <a:pt x="36" y="1367"/>
                        <a:pt x="96" y="2856"/>
                        <a:pt x="72" y="4201"/>
                      </a:cubicBezTo>
                      <a:cubicBezTo>
                        <a:pt x="72" y="4677"/>
                        <a:pt x="60" y="5154"/>
                        <a:pt x="36" y="5630"/>
                      </a:cubicBezTo>
                      <a:lnTo>
                        <a:pt x="132" y="5630"/>
                      </a:lnTo>
                      <a:cubicBezTo>
                        <a:pt x="2049" y="5689"/>
                        <a:pt x="3966" y="5701"/>
                        <a:pt x="5894" y="5701"/>
                      </a:cubicBezTo>
                      <a:cubicBezTo>
                        <a:pt x="5894" y="3856"/>
                        <a:pt x="5811" y="1951"/>
                        <a:pt x="5740" y="117"/>
                      </a:cubicBezTo>
                      <a:cubicBezTo>
                        <a:pt x="4334" y="55"/>
                        <a:pt x="2902" y="0"/>
                        <a:pt x="147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4;p38">
                  <a:extLst>
                    <a:ext uri="{FF2B5EF4-FFF2-40B4-BE49-F238E27FC236}">
                      <a16:creationId xmlns:a16="http://schemas.microsoft.com/office/drawing/2014/main" id="{EA9EDB88-BA1A-7ED0-D04D-1D87BAE65D05}"/>
                    </a:ext>
                  </a:extLst>
                </p:cNvPr>
                <p:cNvSpPr/>
                <p:nvPr/>
              </p:nvSpPr>
              <p:spPr>
                <a:xfrm>
                  <a:off x="1934450" y="2868100"/>
                  <a:ext cx="147375" cy="142550"/>
                </a:xfrm>
                <a:custGeom>
                  <a:avLst/>
                  <a:gdLst/>
                  <a:ahLst/>
                  <a:cxnLst/>
                  <a:rect l="l" t="t" r="r" b="b"/>
                  <a:pathLst>
                    <a:path w="5895" h="5702" extrusionOk="0">
                      <a:moveTo>
                        <a:pt x="5716" y="141"/>
                      </a:moveTo>
                      <a:lnTo>
                        <a:pt x="5716" y="141"/>
                      </a:lnTo>
                      <a:cubicBezTo>
                        <a:pt x="5658" y="1657"/>
                        <a:pt x="5568" y="3826"/>
                        <a:pt x="5551" y="5356"/>
                      </a:cubicBezTo>
                      <a:lnTo>
                        <a:pt x="5551" y="5356"/>
                      </a:lnTo>
                      <a:cubicBezTo>
                        <a:pt x="4213" y="5358"/>
                        <a:pt x="2874" y="5381"/>
                        <a:pt x="1525" y="5404"/>
                      </a:cubicBezTo>
                      <a:cubicBezTo>
                        <a:pt x="1102" y="5415"/>
                        <a:pt x="659" y="5436"/>
                        <a:pt x="225" y="5449"/>
                      </a:cubicBezTo>
                      <a:lnTo>
                        <a:pt x="225" y="5449"/>
                      </a:lnTo>
                      <a:cubicBezTo>
                        <a:pt x="202" y="4573"/>
                        <a:pt x="180" y="3708"/>
                        <a:pt x="191" y="2832"/>
                      </a:cubicBezTo>
                      <a:cubicBezTo>
                        <a:pt x="191" y="2092"/>
                        <a:pt x="244" y="1056"/>
                        <a:pt x="260" y="262"/>
                      </a:cubicBezTo>
                      <a:lnTo>
                        <a:pt x="260" y="262"/>
                      </a:lnTo>
                      <a:cubicBezTo>
                        <a:pt x="463" y="264"/>
                        <a:pt x="668" y="265"/>
                        <a:pt x="873" y="265"/>
                      </a:cubicBezTo>
                      <a:cubicBezTo>
                        <a:pt x="2477" y="265"/>
                        <a:pt x="4128" y="203"/>
                        <a:pt x="5716" y="141"/>
                      </a:cubicBezTo>
                      <a:close/>
                      <a:moveTo>
                        <a:pt x="1479" y="0"/>
                      </a:moveTo>
                      <a:cubicBezTo>
                        <a:pt x="985" y="0"/>
                        <a:pt x="491" y="7"/>
                        <a:pt x="1" y="22"/>
                      </a:cubicBezTo>
                      <a:cubicBezTo>
                        <a:pt x="48" y="1367"/>
                        <a:pt x="108" y="2856"/>
                        <a:pt x="72" y="4201"/>
                      </a:cubicBezTo>
                      <a:cubicBezTo>
                        <a:pt x="72" y="4677"/>
                        <a:pt x="60" y="5154"/>
                        <a:pt x="48" y="5630"/>
                      </a:cubicBezTo>
                      <a:lnTo>
                        <a:pt x="132" y="5630"/>
                      </a:lnTo>
                      <a:cubicBezTo>
                        <a:pt x="2049" y="5689"/>
                        <a:pt x="3977" y="5701"/>
                        <a:pt x="5894" y="5701"/>
                      </a:cubicBezTo>
                      <a:cubicBezTo>
                        <a:pt x="5894" y="3856"/>
                        <a:pt x="5823" y="1951"/>
                        <a:pt x="5740" y="117"/>
                      </a:cubicBezTo>
                      <a:cubicBezTo>
                        <a:pt x="4343" y="55"/>
                        <a:pt x="2906" y="0"/>
                        <a:pt x="147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5;p38">
                  <a:extLst>
                    <a:ext uri="{FF2B5EF4-FFF2-40B4-BE49-F238E27FC236}">
                      <a16:creationId xmlns:a16="http://schemas.microsoft.com/office/drawing/2014/main" id="{8B0D4DC8-2377-40BF-9B31-A622BCC5D949}"/>
                    </a:ext>
                  </a:extLst>
                </p:cNvPr>
                <p:cNvSpPr/>
                <p:nvPr/>
              </p:nvSpPr>
              <p:spPr>
                <a:xfrm>
                  <a:off x="1794550" y="2868100"/>
                  <a:ext cx="147375" cy="142550"/>
                </a:xfrm>
                <a:custGeom>
                  <a:avLst/>
                  <a:gdLst/>
                  <a:ahLst/>
                  <a:cxnLst/>
                  <a:rect l="l" t="t" r="r" b="b"/>
                  <a:pathLst>
                    <a:path w="5895" h="5702" extrusionOk="0">
                      <a:moveTo>
                        <a:pt x="5728" y="141"/>
                      </a:moveTo>
                      <a:lnTo>
                        <a:pt x="5728" y="141"/>
                      </a:lnTo>
                      <a:cubicBezTo>
                        <a:pt x="5670" y="1657"/>
                        <a:pt x="5591" y="3826"/>
                        <a:pt x="5564" y="5356"/>
                      </a:cubicBezTo>
                      <a:lnTo>
                        <a:pt x="5564" y="5356"/>
                      </a:lnTo>
                      <a:cubicBezTo>
                        <a:pt x="4235" y="5358"/>
                        <a:pt x="2887" y="5381"/>
                        <a:pt x="1549" y="5404"/>
                      </a:cubicBezTo>
                      <a:cubicBezTo>
                        <a:pt x="1116" y="5415"/>
                        <a:pt x="672" y="5436"/>
                        <a:pt x="238" y="5449"/>
                      </a:cubicBezTo>
                      <a:lnTo>
                        <a:pt x="238" y="5449"/>
                      </a:lnTo>
                      <a:cubicBezTo>
                        <a:pt x="225" y="4573"/>
                        <a:pt x="192" y="3708"/>
                        <a:pt x="203" y="2832"/>
                      </a:cubicBezTo>
                      <a:cubicBezTo>
                        <a:pt x="203" y="2092"/>
                        <a:pt x="256" y="1056"/>
                        <a:pt x="282" y="262"/>
                      </a:cubicBezTo>
                      <a:lnTo>
                        <a:pt x="282" y="262"/>
                      </a:lnTo>
                      <a:cubicBezTo>
                        <a:pt x="482" y="264"/>
                        <a:pt x="683" y="265"/>
                        <a:pt x="885" y="265"/>
                      </a:cubicBezTo>
                      <a:cubicBezTo>
                        <a:pt x="2489" y="265"/>
                        <a:pt x="4140" y="203"/>
                        <a:pt x="5728" y="141"/>
                      </a:cubicBezTo>
                      <a:close/>
                      <a:moveTo>
                        <a:pt x="1479" y="0"/>
                      </a:moveTo>
                      <a:cubicBezTo>
                        <a:pt x="985" y="0"/>
                        <a:pt x="491" y="7"/>
                        <a:pt x="1" y="22"/>
                      </a:cubicBezTo>
                      <a:cubicBezTo>
                        <a:pt x="48" y="1367"/>
                        <a:pt x="96" y="2856"/>
                        <a:pt x="72" y="4201"/>
                      </a:cubicBezTo>
                      <a:cubicBezTo>
                        <a:pt x="72" y="4677"/>
                        <a:pt x="60" y="5154"/>
                        <a:pt x="48" y="5630"/>
                      </a:cubicBezTo>
                      <a:lnTo>
                        <a:pt x="132" y="5630"/>
                      </a:lnTo>
                      <a:cubicBezTo>
                        <a:pt x="2049" y="5689"/>
                        <a:pt x="3977" y="5701"/>
                        <a:pt x="5894" y="5701"/>
                      </a:cubicBezTo>
                      <a:cubicBezTo>
                        <a:pt x="5894" y="3856"/>
                        <a:pt x="5823" y="1951"/>
                        <a:pt x="5740" y="117"/>
                      </a:cubicBezTo>
                      <a:cubicBezTo>
                        <a:pt x="4343" y="55"/>
                        <a:pt x="2906"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6;p38">
                  <a:extLst>
                    <a:ext uri="{FF2B5EF4-FFF2-40B4-BE49-F238E27FC236}">
                      <a16:creationId xmlns:a16="http://schemas.microsoft.com/office/drawing/2014/main" id="{DB11207E-5CF9-B017-C8F9-EB1AE9B979F2}"/>
                    </a:ext>
                  </a:extLst>
                </p:cNvPr>
                <p:cNvSpPr/>
                <p:nvPr/>
              </p:nvSpPr>
              <p:spPr>
                <a:xfrm>
                  <a:off x="1654950" y="2868100"/>
                  <a:ext cx="147375" cy="142550"/>
                </a:xfrm>
                <a:custGeom>
                  <a:avLst/>
                  <a:gdLst/>
                  <a:ahLst/>
                  <a:cxnLst/>
                  <a:rect l="l" t="t" r="r" b="b"/>
                  <a:pathLst>
                    <a:path w="5895" h="5702" extrusionOk="0">
                      <a:moveTo>
                        <a:pt x="5716" y="141"/>
                      </a:moveTo>
                      <a:lnTo>
                        <a:pt x="5716" y="141"/>
                      </a:lnTo>
                      <a:cubicBezTo>
                        <a:pt x="5658" y="1657"/>
                        <a:pt x="5590" y="3826"/>
                        <a:pt x="5553" y="5356"/>
                      </a:cubicBezTo>
                      <a:lnTo>
                        <a:pt x="5553" y="5356"/>
                      </a:lnTo>
                      <a:cubicBezTo>
                        <a:pt x="4224" y="5358"/>
                        <a:pt x="2875" y="5381"/>
                        <a:pt x="1537" y="5404"/>
                      </a:cubicBezTo>
                      <a:cubicBezTo>
                        <a:pt x="1104" y="5415"/>
                        <a:pt x="660" y="5436"/>
                        <a:pt x="226" y="5449"/>
                      </a:cubicBezTo>
                      <a:lnTo>
                        <a:pt x="226" y="5449"/>
                      </a:lnTo>
                      <a:cubicBezTo>
                        <a:pt x="213" y="4573"/>
                        <a:pt x="180" y="3708"/>
                        <a:pt x="191" y="2832"/>
                      </a:cubicBezTo>
                      <a:cubicBezTo>
                        <a:pt x="191" y="2092"/>
                        <a:pt x="244" y="1056"/>
                        <a:pt x="270" y="262"/>
                      </a:cubicBezTo>
                      <a:lnTo>
                        <a:pt x="270" y="262"/>
                      </a:lnTo>
                      <a:cubicBezTo>
                        <a:pt x="470" y="264"/>
                        <a:pt x="671" y="265"/>
                        <a:pt x="873" y="265"/>
                      </a:cubicBezTo>
                      <a:cubicBezTo>
                        <a:pt x="2477" y="265"/>
                        <a:pt x="4128" y="203"/>
                        <a:pt x="5716" y="141"/>
                      </a:cubicBezTo>
                      <a:close/>
                      <a:moveTo>
                        <a:pt x="1479" y="0"/>
                      </a:moveTo>
                      <a:cubicBezTo>
                        <a:pt x="985" y="0"/>
                        <a:pt x="491" y="7"/>
                        <a:pt x="1" y="22"/>
                      </a:cubicBezTo>
                      <a:cubicBezTo>
                        <a:pt x="48" y="1367"/>
                        <a:pt x="108" y="2856"/>
                        <a:pt x="72" y="4201"/>
                      </a:cubicBezTo>
                      <a:cubicBezTo>
                        <a:pt x="72" y="4677"/>
                        <a:pt x="60" y="5154"/>
                        <a:pt x="48" y="5630"/>
                      </a:cubicBezTo>
                      <a:lnTo>
                        <a:pt x="132" y="5630"/>
                      </a:lnTo>
                      <a:cubicBezTo>
                        <a:pt x="2061" y="5689"/>
                        <a:pt x="3977" y="5701"/>
                        <a:pt x="5894" y="5701"/>
                      </a:cubicBezTo>
                      <a:cubicBezTo>
                        <a:pt x="5894" y="3856"/>
                        <a:pt x="5823" y="1951"/>
                        <a:pt x="5751" y="117"/>
                      </a:cubicBezTo>
                      <a:cubicBezTo>
                        <a:pt x="4346" y="55"/>
                        <a:pt x="2907"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7;p38">
                  <a:extLst>
                    <a:ext uri="{FF2B5EF4-FFF2-40B4-BE49-F238E27FC236}">
                      <a16:creationId xmlns:a16="http://schemas.microsoft.com/office/drawing/2014/main" id="{342FD631-2906-E468-7D7C-A5B3E0EDED1A}"/>
                    </a:ext>
                  </a:extLst>
                </p:cNvPr>
                <p:cNvSpPr/>
                <p:nvPr/>
              </p:nvSpPr>
              <p:spPr>
                <a:xfrm>
                  <a:off x="1515350" y="2868100"/>
                  <a:ext cx="147375" cy="142550"/>
                </a:xfrm>
                <a:custGeom>
                  <a:avLst/>
                  <a:gdLst/>
                  <a:ahLst/>
                  <a:cxnLst/>
                  <a:rect l="l" t="t" r="r" b="b"/>
                  <a:pathLst>
                    <a:path w="5895" h="5702" extrusionOk="0">
                      <a:moveTo>
                        <a:pt x="5716" y="141"/>
                      </a:moveTo>
                      <a:cubicBezTo>
                        <a:pt x="5658" y="1657"/>
                        <a:pt x="5579" y="3826"/>
                        <a:pt x="5552" y="5356"/>
                      </a:cubicBezTo>
                      <a:lnTo>
                        <a:pt x="5552" y="5356"/>
                      </a:lnTo>
                      <a:cubicBezTo>
                        <a:pt x="4224" y="5358"/>
                        <a:pt x="2875" y="5381"/>
                        <a:pt x="1537" y="5404"/>
                      </a:cubicBezTo>
                      <a:cubicBezTo>
                        <a:pt x="1104" y="5415"/>
                        <a:pt x="660" y="5436"/>
                        <a:pt x="226" y="5449"/>
                      </a:cubicBezTo>
                      <a:lnTo>
                        <a:pt x="226" y="5449"/>
                      </a:lnTo>
                      <a:cubicBezTo>
                        <a:pt x="213" y="4573"/>
                        <a:pt x="180" y="3708"/>
                        <a:pt x="203" y="2832"/>
                      </a:cubicBezTo>
                      <a:cubicBezTo>
                        <a:pt x="203" y="2092"/>
                        <a:pt x="245" y="1056"/>
                        <a:pt x="270" y="262"/>
                      </a:cubicBezTo>
                      <a:lnTo>
                        <a:pt x="270" y="262"/>
                      </a:lnTo>
                      <a:cubicBezTo>
                        <a:pt x="473" y="264"/>
                        <a:pt x="676" y="265"/>
                        <a:pt x="881" y="265"/>
                      </a:cubicBezTo>
                      <a:cubicBezTo>
                        <a:pt x="2480" y="265"/>
                        <a:pt x="4138" y="203"/>
                        <a:pt x="5716" y="141"/>
                      </a:cubicBezTo>
                      <a:close/>
                      <a:moveTo>
                        <a:pt x="1479" y="0"/>
                      </a:moveTo>
                      <a:cubicBezTo>
                        <a:pt x="985" y="0"/>
                        <a:pt x="491" y="7"/>
                        <a:pt x="1" y="22"/>
                      </a:cubicBezTo>
                      <a:cubicBezTo>
                        <a:pt x="48" y="1367"/>
                        <a:pt x="108" y="2856"/>
                        <a:pt x="72" y="4201"/>
                      </a:cubicBezTo>
                      <a:cubicBezTo>
                        <a:pt x="72" y="4677"/>
                        <a:pt x="60" y="5154"/>
                        <a:pt x="48" y="5630"/>
                      </a:cubicBezTo>
                      <a:lnTo>
                        <a:pt x="144" y="5630"/>
                      </a:lnTo>
                      <a:cubicBezTo>
                        <a:pt x="2061" y="5689"/>
                        <a:pt x="3977" y="5701"/>
                        <a:pt x="5894" y="5701"/>
                      </a:cubicBezTo>
                      <a:cubicBezTo>
                        <a:pt x="5894" y="3856"/>
                        <a:pt x="5823" y="1951"/>
                        <a:pt x="5751" y="117"/>
                      </a:cubicBezTo>
                      <a:cubicBezTo>
                        <a:pt x="4346" y="55"/>
                        <a:pt x="2907"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8;p38">
                  <a:extLst>
                    <a:ext uri="{FF2B5EF4-FFF2-40B4-BE49-F238E27FC236}">
                      <a16:creationId xmlns:a16="http://schemas.microsoft.com/office/drawing/2014/main" id="{F3330044-98CC-4AFF-C6CF-EB39DE18F3EC}"/>
                    </a:ext>
                  </a:extLst>
                </p:cNvPr>
                <p:cNvSpPr/>
                <p:nvPr/>
              </p:nvSpPr>
              <p:spPr>
                <a:xfrm>
                  <a:off x="1375450" y="2868100"/>
                  <a:ext cx="147375" cy="142550"/>
                </a:xfrm>
                <a:custGeom>
                  <a:avLst/>
                  <a:gdLst/>
                  <a:ahLst/>
                  <a:cxnLst/>
                  <a:rect l="l" t="t" r="r" b="b"/>
                  <a:pathLst>
                    <a:path w="5895" h="5702" extrusionOk="0">
                      <a:moveTo>
                        <a:pt x="5740" y="141"/>
                      </a:moveTo>
                      <a:lnTo>
                        <a:pt x="5740" y="141"/>
                      </a:lnTo>
                      <a:cubicBezTo>
                        <a:pt x="5682" y="1657"/>
                        <a:pt x="5592" y="3826"/>
                        <a:pt x="5574" y="5356"/>
                      </a:cubicBezTo>
                      <a:lnTo>
                        <a:pt x="5574" y="5356"/>
                      </a:lnTo>
                      <a:cubicBezTo>
                        <a:pt x="4244" y="5358"/>
                        <a:pt x="2902" y="5381"/>
                        <a:pt x="1549" y="5404"/>
                      </a:cubicBezTo>
                      <a:cubicBezTo>
                        <a:pt x="1112" y="5415"/>
                        <a:pt x="665" y="5436"/>
                        <a:pt x="238" y="5449"/>
                      </a:cubicBezTo>
                      <a:lnTo>
                        <a:pt x="238" y="5449"/>
                      </a:lnTo>
                      <a:cubicBezTo>
                        <a:pt x="225" y="4573"/>
                        <a:pt x="192" y="3708"/>
                        <a:pt x="215" y="2832"/>
                      </a:cubicBezTo>
                      <a:cubicBezTo>
                        <a:pt x="215" y="2092"/>
                        <a:pt x="268" y="1056"/>
                        <a:pt x="284" y="262"/>
                      </a:cubicBezTo>
                      <a:lnTo>
                        <a:pt x="284" y="262"/>
                      </a:lnTo>
                      <a:cubicBezTo>
                        <a:pt x="487" y="264"/>
                        <a:pt x="692" y="265"/>
                        <a:pt x="897" y="265"/>
                      </a:cubicBezTo>
                      <a:cubicBezTo>
                        <a:pt x="2501" y="265"/>
                        <a:pt x="4152" y="203"/>
                        <a:pt x="5740" y="141"/>
                      </a:cubicBezTo>
                      <a:close/>
                      <a:moveTo>
                        <a:pt x="1481" y="0"/>
                      </a:moveTo>
                      <a:cubicBezTo>
                        <a:pt x="985" y="0"/>
                        <a:pt x="491" y="7"/>
                        <a:pt x="1" y="22"/>
                      </a:cubicBezTo>
                      <a:cubicBezTo>
                        <a:pt x="48" y="1367"/>
                        <a:pt x="108" y="2856"/>
                        <a:pt x="84" y="4201"/>
                      </a:cubicBezTo>
                      <a:cubicBezTo>
                        <a:pt x="84" y="4677"/>
                        <a:pt x="60" y="5154"/>
                        <a:pt x="48" y="5630"/>
                      </a:cubicBezTo>
                      <a:lnTo>
                        <a:pt x="144" y="5630"/>
                      </a:lnTo>
                      <a:cubicBezTo>
                        <a:pt x="2061" y="5689"/>
                        <a:pt x="3977" y="5701"/>
                        <a:pt x="5894" y="5701"/>
                      </a:cubicBezTo>
                      <a:cubicBezTo>
                        <a:pt x="5894" y="3856"/>
                        <a:pt x="5823" y="1951"/>
                        <a:pt x="5752" y="117"/>
                      </a:cubicBezTo>
                      <a:cubicBezTo>
                        <a:pt x="4355" y="55"/>
                        <a:pt x="2912" y="0"/>
                        <a:pt x="148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9;p38">
                  <a:extLst>
                    <a:ext uri="{FF2B5EF4-FFF2-40B4-BE49-F238E27FC236}">
                      <a16:creationId xmlns:a16="http://schemas.microsoft.com/office/drawing/2014/main" id="{D0E3778D-4EE8-49CD-A517-177A76CA60B2}"/>
                    </a:ext>
                  </a:extLst>
                </p:cNvPr>
                <p:cNvSpPr/>
                <p:nvPr/>
              </p:nvSpPr>
              <p:spPr>
                <a:xfrm>
                  <a:off x="1236150" y="2868100"/>
                  <a:ext cx="147375" cy="142550"/>
                </a:xfrm>
                <a:custGeom>
                  <a:avLst/>
                  <a:gdLst/>
                  <a:ahLst/>
                  <a:cxnLst/>
                  <a:rect l="l" t="t" r="r" b="b"/>
                  <a:pathLst>
                    <a:path w="5895" h="5702" extrusionOk="0">
                      <a:moveTo>
                        <a:pt x="5728" y="141"/>
                      </a:moveTo>
                      <a:lnTo>
                        <a:pt x="5728" y="141"/>
                      </a:lnTo>
                      <a:cubicBezTo>
                        <a:pt x="5659" y="1657"/>
                        <a:pt x="5579" y="3826"/>
                        <a:pt x="5562" y="5356"/>
                      </a:cubicBezTo>
                      <a:lnTo>
                        <a:pt x="5562" y="5356"/>
                      </a:lnTo>
                      <a:cubicBezTo>
                        <a:pt x="4224" y="5358"/>
                        <a:pt x="2886" y="5381"/>
                        <a:pt x="1537" y="5404"/>
                      </a:cubicBezTo>
                      <a:cubicBezTo>
                        <a:pt x="1111" y="5415"/>
                        <a:pt x="664" y="5437"/>
                        <a:pt x="226" y="5449"/>
                      </a:cubicBezTo>
                      <a:lnTo>
                        <a:pt x="226" y="5449"/>
                      </a:lnTo>
                      <a:cubicBezTo>
                        <a:pt x="214" y="4573"/>
                        <a:pt x="192" y="3708"/>
                        <a:pt x="203" y="2832"/>
                      </a:cubicBezTo>
                      <a:cubicBezTo>
                        <a:pt x="203" y="2092"/>
                        <a:pt x="256" y="1056"/>
                        <a:pt x="272" y="262"/>
                      </a:cubicBezTo>
                      <a:lnTo>
                        <a:pt x="272" y="262"/>
                      </a:lnTo>
                      <a:cubicBezTo>
                        <a:pt x="475" y="264"/>
                        <a:pt x="680" y="265"/>
                        <a:pt x="885" y="265"/>
                      </a:cubicBezTo>
                      <a:cubicBezTo>
                        <a:pt x="2489" y="265"/>
                        <a:pt x="4140" y="203"/>
                        <a:pt x="5728" y="141"/>
                      </a:cubicBezTo>
                      <a:close/>
                      <a:moveTo>
                        <a:pt x="1477" y="0"/>
                      </a:moveTo>
                      <a:cubicBezTo>
                        <a:pt x="984" y="0"/>
                        <a:pt x="491" y="7"/>
                        <a:pt x="1" y="22"/>
                      </a:cubicBezTo>
                      <a:cubicBezTo>
                        <a:pt x="36" y="1367"/>
                        <a:pt x="96" y="2856"/>
                        <a:pt x="72" y="4201"/>
                      </a:cubicBezTo>
                      <a:cubicBezTo>
                        <a:pt x="72" y="4677"/>
                        <a:pt x="60" y="5154"/>
                        <a:pt x="36" y="5630"/>
                      </a:cubicBezTo>
                      <a:lnTo>
                        <a:pt x="132" y="5630"/>
                      </a:lnTo>
                      <a:cubicBezTo>
                        <a:pt x="2049" y="5689"/>
                        <a:pt x="3965" y="5701"/>
                        <a:pt x="5894" y="5701"/>
                      </a:cubicBezTo>
                      <a:cubicBezTo>
                        <a:pt x="5894" y="3856"/>
                        <a:pt x="5811" y="1951"/>
                        <a:pt x="5739" y="117"/>
                      </a:cubicBezTo>
                      <a:cubicBezTo>
                        <a:pt x="4334" y="55"/>
                        <a:pt x="2902" y="0"/>
                        <a:pt x="147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60;p38">
                  <a:extLst>
                    <a:ext uri="{FF2B5EF4-FFF2-40B4-BE49-F238E27FC236}">
                      <a16:creationId xmlns:a16="http://schemas.microsoft.com/office/drawing/2014/main" id="{40CCA50F-11AF-7ADE-513B-A18C3236D876}"/>
                    </a:ext>
                  </a:extLst>
                </p:cNvPr>
                <p:cNvSpPr/>
                <p:nvPr/>
              </p:nvSpPr>
              <p:spPr>
                <a:xfrm>
                  <a:off x="2074050" y="3002925"/>
                  <a:ext cx="147375" cy="142850"/>
                </a:xfrm>
                <a:custGeom>
                  <a:avLst/>
                  <a:gdLst/>
                  <a:ahLst/>
                  <a:cxnLst/>
                  <a:rect l="l" t="t" r="r" b="b"/>
                  <a:pathLst>
                    <a:path w="5895" h="5714" extrusionOk="0">
                      <a:moveTo>
                        <a:pt x="5704" y="142"/>
                      </a:moveTo>
                      <a:cubicBezTo>
                        <a:pt x="5658" y="1669"/>
                        <a:pt x="5579" y="3838"/>
                        <a:pt x="5552" y="5368"/>
                      </a:cubicBezTo>
                      <a:lnTo>
                        <a:pt x="5552" y="5368"/>
                      </a:lnTo>
                      <a:cubicBezTo>
                        <a:pt x="4221" y="5369"/>
                        <a:pt x="2878" y="5382"/>
                        <a:pt x="1525" y="5416"/>
                      </a:cubicBezTo>
                      <a:cubicBezTo>
                        <a:pt x="1088" y="5427"/>
                        <a:pt x="642" y="5438"/>
                        <a:pt x="214" y="5459"/>
                      </a:cubicBezTo>
                      <a:lnTo>
                        <a:pt x="214" y="5459"/>
                      </a:lnTo>
                      <a:cubicBezTo>
                        <a:pt x="201" y="4585"/>
                        <a:pt x="168" y="3720"/>
                        <a:pt x="191" y="2844"/>
                      </a:cubicBezTo>
                      <a:cubicBezTo>
                        <a:pt x="191" y="2090"/>
                        <a:pt x="244" y="1049"/>
                        <a:pt x="260" y="263"/>
                      </a:cubicBezTo>
                      <a:lnTo>
                        <a:pt x="260" y="263"/>
                      </a:lnTo>
                      <a:cubicBezTo>
                        <a:pt x="550" y="268"/>
                        <a:pt x="843" y="270"/>
                        <a:pt x="1136" y="270"/>
                      </a:cubicBezTo>
                      <a:cubicBezTo>
                        <a:pt x="2657" y="270"/>
                        <a:pt x="4212" y="210"/>
                        <a:pt x="5704" y="142"/>
                      </a:cubicBezTo>
                      <a:close/>
                      <a:moveTo>
                        <a:pt x="1455" y="1"/>
                      </a:moveTo>
                      <a:cubicBezTo>
                        <a:pt x="969" y="1"/>
                        <a:pt x="484" y="7"/>
                        <a:pt x="1" y="23"/>
                      </a:cubicBezTo>
                      <a:cubicBezTo>
                        <a:pt x="36" y="1380"/>
                        <a:pt x="96" y="2868"/>
                        <a:pt x="72" y="4202"/>
                      </a:cubicBezTo>
                      <a:cubicBezTo>
                        <a:pt x="72" y="4690"/>
                        <a:pt x="60" y="5154"/>
                        <a:pt x="36" y="5642"/>
                      </a:cubicBezTo>
                      <a:lnTo>
                        <a:pt x="132" y="5642"/>
                      </a:lnTo>
                      <a:cubicBezTo>
                        <a:pt x="2049" y="5690"/>
                        <a:pt x="3966" y="5714"/>
                        <a:pt x="5894" y="5714"/>
                      </a:cubicBezTo>
                      <a:cubicBezTo>
                        <a:pt x="5894" y="3868"/>
                        <a:pt x="5811" y="1963"/>
                        <a:pt x="5740" y="130"/>
                      </a:cubicBezTo>
                      <a:cubicBezTo>
                        <a:pt x="4327"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61;p38">
                  <a:extLst>
                    <a:ext uri="{FF2B5EF4-FFF2-40B4-BE49-F238E27FC236}">
                      <a16:creationId xmlns:a16="http://schemas.microsoft.com/office/drawing/2014/main" id="{5ED2FD3A-4C61-3B40-2164-F50D61C8837F}"/>
                    </a:ext>
                  </a:extLst>
                </p:cNvPr>
                <p:cNvSpPr/>
                <p:nvPr/>
              </p:nvSpPr>
              <p:spPr>
                <a:xfrm>
                  <a:off x="1934450" y="3002925"/>
                  <a:ext cx="147375" cy="142850"/>
                </a:xfrm>
                <a:custGeom>
                  <a:avLst/>
                  <a:gdLst/>
                  <a:ahLst/>
                  <a:cxnLst/>
                  <a:rect l="l" t="t" r="r" b="b"/>
                  <a:pathLst>
                    <a:path w="5895" h="5714" extrusionOk="0">
                      <a:moveTo>
                        <a:pt x="5716" y="142"/>
                      </a:moveTo>
                      <a:lnTo>
                        <a:pt x="5716" y="142"/>
                      </a:lnTo>
                      <a:cubicBezTo>
                        <a:pt x="5658" y="1669"/>
                        <a:pt x="5568" y="3838"/>
                        <a:pt x="5551" y="5368"/>
                      </a:cubicBezTo>
                      <a:lnTo>
                        <a:pt x="5551" y="5368"/>
                      </a:lnTo>
                      <a:cubicBezTo>
                        <a:pt x="4213" y="5369"/>
                        <a:pt x="2874" y="5382"/>
                        <a:pt x="1525" y="5416"/>
                      </a:cubicBezTo>
                      <a:cubicBezTo>
                        <a:pt x="1102" y="5427"/>
                        <a:pt x="659" y="5438"/>
                        <a:pt x="225" y="5459"/>
                      </a:cubicBezTo>
                      <a:lnTo>
                        <a:pt x="225" y="5459"/>
                      </a:lnTo>
                      <a:cubicBezTo>
                        <a:pt x="202" y="4584"/>
                        <a:pt x="180" y="3720"/>
                        <a:pt x="191" y="2844"/>
                      </a:cubicBezTo>
                      <a:cubicBezTo>
                        <a:pt x="191" y="2090"/>
                        <a:pt x="244" y="1049"/>
                        <a:pt x="260" y="263"/>
                      </a:cubicBezTo>
                      <a:lnTo>
                        <a:pt x="260" y="263"/>
                      </a:lnTo>
                      <a:cubicBezTo>
                        <a:pt x="550" y="268"/>
                        <a:pt x="843" y="270"/>
                        <a:pt x="1136" y="270"/>
                      </a:cubicBezTo>
                      <a:cubicBezTo>
                        <a:pt x="2657" y="270"/>
                        <a:pt x="4215" y="210"/>
                        <a:pt x="5716" y="142"/>
                      </a:cubicBezTo>
                      <a:close/>
                      <a:moveTo>
                        <a:pt x="1457" y="1"/>
                      </a:moveTo>
                      <a:cubicBezTo>
                        <a:pt x="970" y="1"/>
                        <a:pt x="484" y="7"/>
                        <a:pt x="1" y="23"/>
                      </a:cubicBezTo>
                      <a:cubicBezTo>
                        <a:pt x="48" y="1380"/>
                        <a:pt x="108" y="2868"/>
                        <a:pt x="72" y="4202"/>
                      </a:cubicBezTo>
                      <a:cubicBezTo>
                        <a:pt x="72" y="4690"/>
                        <a:pt x="60" y="5154"/>
                        <a:pt x="48" y="5642"/>
                      </a:cubicBezTo>
                      <a:lnTo>
                        <a:pt x="132" y="5642"/>
                      </a:lnTo>
                      <a:cubicBezTo>
                        <a:pt x="2049" y="5690"/>
                        <a:pt x="3977" y="5714"/>
                        <a:pt x="5894" y="5714"/>
                      </a:cubicBezTo>
                      <a:cubicBezTo>
                        <a:pt x="5894" y="3868"/>
                        <a:pt x="5823" y="1963"/>
                        <a:pt x="5740" y="130"/>
                      </a:cubicBezTo>
                      <a:cubicBezTo>
                        <a:pt x="4335" y="59"/>
                        <a:pt x="2891" y="1"/>
                        <a:pt x="1457"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2;p38">
                  <a:extLst>
                    <a:ext uri="{FF2B5EF4-FFF2-40B4-BE49-F238E27FC236}">
                      <a16:creationId xmlns:a16="http://schemas.microsoft.com/office/drawing/2014/main" id="{0B381198-49AE-D5AB-569E-70CA606F1F8C}"/>
                    </a:ext>
                  </a:extLst>
                </p:cNvPr>
                <p:cNvSpPr/>
                <p:nvPr/>
              </p:nvSpPr>
              <p:spPr>
                <a:xfrm>
                  <a:off x="1794550" y="3002925"/>
                  <a:ext cx="147375" cy="142850"/>
                </a:xfrm>
                <a:custGeom>
                  <a:avLst/>
                  <a:gdLst/>
                  <a:ahLst/>
                  <a:cxnLst/>
                  <a:rect l="l" t="t" r="r" b="b"/>
                  <a:pathLst>
                    <a:path w="5895" h="5714" extrusionOk="0">
                      <a:moveTo>
                        <a:pt x="5728" y="142"/>
                      </a:moveTo>
                      <a:cubicBezTo>
                        <a:pt x="5670" y="1669"/>
                        <a:pt x="5591" y="3838"/>
                        <a:pt x="5564" y="5368"/>
                      </a:cubicBezTo>
                      <a:lnTo>
                        <a:pt x="5564" y="5368"/>
                      </a:lnTo>
                      <a:cubicBezTo>
                        <a:pt x="4235" y="5369"/>
                        <a:pt x="2887" y="5382"/>
                        <a:pt x="1549" y="5416"/>
                      </a:cubicBezTo>
                      <a:cubicBezTo>
                        <a:pt x="1116" y="5427"/>
                        <a:pt x="672" y="5438"/>
                        <a:pt x="238" y="5459"/>
                      </a:cubicBezTo>
                      <a:lnTo>
                        <a:pt x="238" y="5459"/>
                      </a:lnTo>
                      <a:cubicBezTo>
                        <a:pt x="225" y="4584"/>
                        <a:pt x="192" y="3720"/>
                        <a:pt x="203" y="2844"/>
                      </a:cubicBezTo>
                      <a:cubicBezTo>
                        <a:pt x="203" y="2090"/>
                        <a:pt x="256" y="1049"/>
                        <a:pt x="282" y="263"/>
                      </a:cubicBezTo>
                      <a:lnTo>
                        <a:pt x="282" y="263"/>
                      </a:lnTo>
                      <a:cubicBezTo>
                        <a:pt x="569" y="268"/>
                        <a:pt x="858" y="270"/>
                        <a:pt x="1148" y="270"/>
                      </a:cubicBezTo>
                      <a:cubicBezTo>
                        <a:pt x="2669" y="270"/>
                        <a:pt x="4227" y="210"/>
                        <a:pt x="5728" y="142"/>
                      </a:cubicBezTo>
                      <a:close/>
                      <a:moveTo>
                        <a:pt x="1457" y="1"/>
                      </a:moveTo>
                      <a:cubicBezTo>
                        <a:pt x="970" y="1"/>
                        <a:pt x="484" y="7"/>
                        <a:pt x="1" y="23"/>
                      </a:cubicBezTo>
                      <a:cubicBezTo>
                        <a:pt x="48" y="1380"/>
                        <a:pt x="96" y="2868"/>
                        <a:pt x="72" y="4202"/>
                      </a:cubicBezTo>
                      <a:cubicBezTo>
                        <a:pt x="72" y="4690"/>
                        <a:pt x="60" y="5154"/>
                        <a:pt x="48" y="5642"/>
                      </a:cubicBezTo>
                      <a:lnTo>
                        <a:pt x="132" y="5642"/>
                      </a:lnTo>
                      <a:cubicBezTo>
                        <a:pt x="2049" y="5690"/>
                        <a:pt x="3977" y="5714"/>
                        <a:pt x="5894" y="5714"/>
                      </a:cubicBezTo>
                      <a:cubicBezTo>
                        <a:pt x="5894" y="3868"/>
                        <a:pt x="5823" y="1963"/>
                        <a:pt x="5740" y="130"/>
                      </a:cubicBezTo>
                      <a:cubicBezTo>
                        <a:pt x="4335" y="59"/>
                        <a:pt x="2891"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3;p38">
                  <a:extLst>
                    <a:ext uri="{FF2B5EF4-FFF2-40B4-BE49-F238E27FC236}">
                      <a16:creationId xmlns:a16="http://schemas.microsoft.com/office/drawing/2014/main" id="{B882C592-8367-58A6-177F-01442A108E61}"/>
                    </a:ext>
                  </a:extLst>
                </p:cNvPr>
                <p:cNvSpPr/>
                <p:nvPr/>
              </p:nvSpPr>
              <p:spPr>
                <a:xfrm>
                  <a:off x="1654950" y="3002925"/>
                  <a:ext cx="147375" cy="142850"/>
                </a:xfrm>
                <a:custGeom>
                  <a:avLst/>
                  <a:gdLst/>
                  <a:ahLst/>
                  <a:cxnLst/>
                  <a:rect l="l" t="t" r="r" b="b"/>
                  <a:pathLst>
                    <a:path w="5895" h="5714" extrusionOk="0">
                      <a:moveTo>
                        <a:pt x="5716" y="142"/>
                      </a:moveTo>
                      <a:cubicBezTo>
                        <a:pt x="5658" y="1669"/>
                        <a:pt x="5590" y="3838"/>
                        <a:pt x="5553" y="5368"/>
                      </a:cubicBezTo>
                      <a:lnTo>
                        <a:pt x="5553" y="5368"/>
                      </a:lnTo>
                      <a:cubicBezTo>
                        <a:pt x="4224" y="5369"/>
                        <a:pt x="2875" y="5382"/>
                        <a:pt x="1537" y="5416"/>
                      </a:cubicBezTo>
                      <a:cubicBezTo>
                        <a:pt x="1104" y="5427"/>
                        <a:pt x="660" y="5438"/>
                        <a:pt x="226" y="5459"/>
                      </a:cubicBezTo>
                      <a:lnTo>
                        <a:pt x="226" y="5459"/>
                      </a:lnTo>
                      <a:cubicBezTo>
                        <a:pt x="213" y="4584"/>
                        <a:pt x="180" y="3720"/>
                        <a:pt x="191" y="2844"/>
                      </a:cubicBezTo>
                      <a:cubicBezTo>
                        <a:pt x="191" y="2090"/>
                        <a:pt x="244" y="1049"/>
                        <a:pt x="270" y="263"/>
                      </a:cubicBezTo>
                      <a:lnTo>
                        <a:pt x="270" y="263"/>
                      </a:lnTo>
                      <a:cubicBezTo>
                        <a:pt x="557" y="268"/>
                        <a:pt x="846" y="270"/>
                        <a:pt x="1136" y="270"/>
                      </a:cubicBezTo>
                      <a:cubicBezTo>
                        <a:pt x="2658" y="270"/>
                        <a:pt x="4215" y="210"/>
                        <a:pt x="5716" y="142"/>
                      </a:cubicBezTo>
                      <a:close/>
                      <a:moveTo>
                        <a:pt x="1457" y="1"/>
                      </a:moveTo>
                      <a:cubicBezTo>
                        <a:pt x="970" y="1"/>
                        <a:pt x="484" y="7"/>
                        <a:pt x="1" y="23"/>
                      </a:cubicBezTo>
                      <a:cubicBezTo>
                        <a:pt x="48" y="1380"/>
                        <a:pt x="108" y="2868"/>
                        <a:pt x="72" y="4202"/>
                      </a:cubicBezTo>
                      <a:cubicBezTo>
                        <a:pt x="72" y="4690"/>
                        <a:pt x="60" y="5154"/>
                        <a:pt x="48" y="5642"/>
                      </a:cubicBezTo>
                      <a:lnTo>
                        <a:pt x="132" y="5642"/>
                      </a:lnTo>
                      <a:cubicBezTo>
                        <a:pt x="2061" y="5690"/>
                        <a:pt x="3977" y="5714"/>
                        <a:pt x="5894" y="5714"/>
                      </a:cubicBezTo>
                      <a:cubicBezTo>
                        <a:pt x="5894" y="3868"/>
                        <a:pt x="5823" y="1963"/>
                        <a:pt x="5751" y="130"/>
                      </a:cubicBezTo>
                      <a:cubicBezTo>
                        <a:pt x="4338" y="59"/>
                        <a:pt x="2892"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4;p38">
                  <a:extLst>
                    <a:ext uri="{FF2B5EF4-FFF2-40B4-BE49-F238E27FC236}">
                      <a16:creationId xmlns:a16="http://schemas.microsoft.com/office/drawing/2014/main" id="{56499160-0171-C093-1C97-12BBF1F99349}"/>
                    </a:ext>
                  </a:extLst>
                </p:cNvPr>
                <p:cNvSpPr/>
                <p:nvPr/>
              </p:nvSpPr>
              <p:spPr>
                <a:xfrm>
                  <a:off x="1515350" y="3002925"/>
                  <a:ext cx="147375" cy="142850"/>
                </a:xfrm>
                <a:custGeom>
                  <a:avLst/>
                  <a:gdLst/>
                  <a:ahLst/>
                  <a:cxnLst/>
                  <a:rect l="l" t="t" r="r" b="b"/>
                  <a:pathLst>
                    <a:path w="5895" h="5714" extrusionOk="0">
                      <a:moveTo>
                        <a:pt x="5716" y="142"/>
                      </a:moveTo>
                      <a:lnTo>
                        <a:pt x="5716" y="142"/>
                      </a:lnTo>
                      <a:cubicBezTo>
                        <a:pt x="5658" y="1669"/>
                        <a:pt x="5579" y="3838"/>
                        <a:pt x="5552" y="5368"/>
                      </a:cubicBezTo>
                      <a:lnTo>
                        <a:pt x="5552" y="5368"/>
                      </a:lnTo>
                      <a:cubicBezTo>
                        <a:pt x="4224" y="5369"/>
                        <a:pt x="2875" y="5382"/>
                        <a:pt x="1537" y="5416"/>
                      </a:cubicBezTo>
                      <a:cubicBezTo>
                        <a:pt x="1104" y="5427"/>
                        <a:pt x="660" y="5438"/>
                        <a:pt x="226" y="5459"/>
                      </a:cubicBezTo>
                      <a:lnTo>
                        <a:pt x="226" y="5459"/>
                      </a:lnTo>
                      <a:cubicBezTo>
                        <a:pt x="213" y="4584"/>
                        <a:pt x="180" y="3720"/>
                        <a:pt x="203" y="2844"/>
                      </a:cubicBezTo>
                      <a:cubicBezTo>
                        <a:pt x="203" y="2090"/>
                        <a:pt x="246" y="1048"/>
                        <a:pt x="270" y="263"/>
                      </a:cubicBezTo>
                      <a:lnTo>
                        <a:pt x="270" y="263"/>
                      </a:lnTo>
                      <a:cubicBezTo>
                        <a:pt x="559" y="268"/>
                        <a:pt x="851" y="270"/>
                        <a:pt x="1144" y="270"/>
                      </a:cubicBezTo>
                      <a:cubicBezTo>
                        <a:pt x="2661" y="270"/>
                        <a:pt x="4224" y="210"/>
                        <a:pt x="5716" y="142"/>
                      </a:cubicBezTo>
                      <a:close/>
                      <a:moveTo>
                        <a:pt x="1457" y="1"/>
                      </a:moveTo>
                      <a:cubicBezTo>
                        <a:pt x="970" y="1"/>
                        <a:pt x="484" y="7"/>
                        <a:pt x="1" y="23"/>
                      </a:cubicBezTo>
                      <a:cubicBezTo>
                        <a:pt x="48" y="1380"/>
                        <a:pt x="108" y="2868"/>
                        <a:pt x="72" y="4202"/>
                      </a:cubicBezTo>
                      <a:cubicBezTo>
                        <a:pt x="72" y="4690"/>
                        <a:pt x="60" y="5154"/>
                        <a:pt x="48" y="5642"/>
                      </a:cubicBezTo>
                      <a:lnTo>
                        <a:pt x="144" y="5642"/>
                      </a:lnTo>
                      <a:cubicBezTo>
                        <a:pt x="2061" y="5690"/>
                        <a:pt x="3977" y="5714"/>
                        <a:pt x="5894" y="5714"/>
                      </a:cubicBezTo>
                      <a:cubicBezTo>
                        <a:pt x="5894" y="3868"/>
                        <a:pt x="5823" y="1963"/>
                        <a:pt x="5751" y="130"/>
                      </a:cubicBezTo>
                      <a:cubicBezTo>
                        <a:pt x="4338" y="59"/>
                        <a:pt x="2892"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5;p38">
                  <a:extLst>
                    <a:ext uri="{FF2B5EF4-FFF2-40B4-BE49-F238E27FC236}">
                      <a16:creationId xmlns:a16="http://schemas.microsoft.com/office/drawing/2014/main" id="{BA1ABD2D-8042-07EC-B8C5-F5E5A96E925F}"/>
                    </a:ext>
                  </a:extLst>
                </p:cNvPr>
                <p:cNvSpPr/>
                <p:nvPr/>
              </p:nvSpPr>
              <p:spPr>
                <a:xfrm>
                  <a:off x="1375450" y="3002925"/>
                  <a:ext cx="147375" cy="142850"/>
                </a:xfrm>
                <a:custGeom>
                  <a:avLst/>
                  <a:gdLst/>
                  <a:ahLst/>
                  <a:cxnLst/>
                  <a:rect l="l" t="t" r="r" b="b"/>
                  <a:pathLst>
                    <a:path w="5895" h="5714" extrusionOk="0">
                      <a:moveTo>
                        <a:pt x="5740" y="142"/>
                      </a:moveTo>
                      <a:lnTo>
                        <a:pt x="5740" y="142"/>
                      </a:lnTo>
                      <a:cubicBezTo>
                        <a:pt x="5682" y="1669"/>
                        <a:pt x="5592" y="3838"/>
                        <a:pt x="5574" y="5368"/>
                      </a:cubicBezTo>
                      <a:lnTo>
                        <a:pt x="5574" y="5368"/>
                      </a:lnTo>
                      <a:cubicBezTo>
                        <a:pt x="4244" y="5369"/>
                        <a:pt x="2902" y="5382"/>
                        <a:pt x="1549" y="5416"/>
                      </a:cubicBezTo>
                      <a:cubicBezTo>
                        <a:pt x="1112" y="5427"/>
                        <a:pt x="665" y="5438"/>
                        <a:pt x="238" y="5459"/>
                      </a:cubicBezTo>
                      <a:lnTo>
                        <a:pt x="238" y="5459"/>
                      </a:lnTo>
                      <a:cubicBezTo>
                        <a:pt x="225" y="4585"/>
                        <a:pt x="192" y="3720"/>
                        <a:pt x="215" y="2844"/>
                      </a:cubicBezTo>
                      <a:cubicBezTo>
                        <a:pt x="215" y="2090"/>
                        <a:pt x="268" y="1049"/>
                        <a:pt x="284" y="263"/>
                      </a:cubicBezTo>
                      <a:lnTo>
                        <a:pt x="284" y="263"/>
                      </a:lnTo>
                      <a:cubicBezTo>
                        <a:pt x="574" y="268"/>
                        <a:pt x="866" y="270"/>
                        <a:pt x="1160" y="270"/>
                      </a:cubicBezTo>
                      <a:cubicBezTo>
                        <a:pt x="2681" y="270"/>
                        <a:pt x="4238" y="210"/>
                        <a:pt x="5740" y="142"/>
                      </a:cubicBezTo>
                      <a:close/>
                      <a:moveTo>
                        <a:pt x="1459" y="1"/>
                      </a:moveTo>
                      <a:cubicBezTo>
                        <a:pt x="971" y="1"/>
                        <a:pt x="484" y="7"/>
                        <a:pt x="1" y="23"/>
                      </a:cubicBezTo>
                      <a:cubicBezTo>
                        <a:pt x="48" y="1380"/>
                        <a:pt x="108" y="2868"/>
                        <a:pt x="84" y="4202"/>
                      </a:cubicBezTo>
                      <a:cubicBezTo>
                        <a:pt x="84" y="4690"/>
                        <a:pt x="60" y="5154"/>
                        <a:pt x="48" y="5642"/>
                      </a:cubicBezTo>
                      <a:lnTo>
                        <a:pt x="144" y="5642"/>
                      </a:lnTo>
                      <a:cubicBezTo>
                        <a:pt x="2061" y="5690"/>
                        <a:pt x="3977" y="5714"/>
                        <a:pt x="5894" y="5714"/>
                      </a:cubicBezTo>
                      <a:cubicBezTo>
                        <a:pt x="5894" y="3868"/>
                        <a:pt x="5823" y="1963"/>
                        <a:pt x="5752" y="130"/>
                      </a:cubicBezTo>
                      <a:cubicBezTo>
                        <a:pt x="4347" y="59"/>
                        <a:pt x="2897" y="1"/>
                        <a:pt x="1459"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6;p38">
                  <a:extLst>
                    <a:ext uri="{FF2B5EF4-FFF2-40B4-BE49-F238E27FC236}">
                      <a16:creationId xmlns:a16="http://schemas.microsoft.com/office/drawing/2014/main" id="{6FBE9917-6E01-AE66-BA3A-285BFF8D4B88}"/>
                    </a:ext>
                  </a:extLst>
                </p:cNvPr>
                <p:cNvSpPr/>
                <p:nvPr/>
              </p:nvSpPr>
              <p:spPr>
                <a:xfrm>
                  <a:off x="1236150" y="3002925"/>
                  <a:ext cx="147375" cy="142850"/>
                </a:xfrm>
                <a:custGeom>
                  <a:avLst/>
                  <a:gdLst/>
                  <a:ahLst/>
                  <a:cxnLst/>
                  <a:rect l="l" t="t" r="r" b="b"/>
                  <a:pathLst>
                    <a:path w="5895" h="5714" extrusionOk="0">
                      <a:moveTo>
                        <a:pt x="5728" y="142"/>
                      </a:moveTo>
                      <a:lnTo>
                        <a:pt x="5728" y="142"/>
                      </a:lnTo>
                      <a:cubicBezTo>
                        <a:pt x="5659" y="1669"/>
                        <a:pt x="5579" y="3838"/>
                        <a:pt x="5562" y="5368"/>
                      </a:cubicBezTo>
                      <a:lnTo>
                        <a:pt x="5562" y="5368"/>
                      </a:lnTo>
                      <a:cubicBezTo>
                        <a:pt x="4224" y="5369"/>
                        <a:pt x="2886" y="5382"/>
                        <a:pt x="1537" y="5416"/>
                      </a:cubicBezTo>
                      <a:cubicBezTo>
                        <a:pt x="1111" y="5427"/>
                        <a:pt x="664" y="5438"/>
                        <a:pt x="226" y="5460"/>
                      </a:cubicBezTo>
                      <a:lnTo>
                        <a:pt x="226" y="5460"/>
                      </a:lnTo>
                      <a:cubicBezTo>
                        <a:pt x="213" y="4585"/>
                        <a:pt x="192" y="3720"/>
                        <a:pt x="203" y="2844"/>
                      </a:cubicBezTo>
                      <a:cubicBezTo>
                        <a:pt x="203" y="2090"/>
                        <a:pt x="256" y="1049"/>
                        <a:pt x="272" y="263"/>
                      </a:cubicBezTo>
                      <a:lnTo>
                        <a:pt x="272" y="263"/>
                      </a:lnTo>
                      <a:cubicBezTo>
                        <a:pt x="562" y="268"/>
                        <a:pt x="854" y="270"/>
                        <a:pt x="1148" y="270"/>
                      </a:cubicBezTo>
                      <a:cubicBezTo>
                        <a:pt x="2669" y="270"/>
                        <a:pt x="4226" y="210"/>
                        <a:pt x="5728" y="142"/>
                      </a:cubicBezTo>
                      <a:close/>
                      <a:moveTo>
                        <a:pt x="1455" y="1"/>
                      </a:moveTo>
                      <a:cubicBezTo>
                        <a:pt x="969" y="1"/>
                        <a:pt x="484" y="7"/>
                        <a:pt x="1" y="23"/>
                      </a:cubicBezTo>
                      <a:cubicBezTo>
                        <a:pt x="36" y="1380"/>
                        <a:pt x="96" y="2868"/>
                        <a:pt x="72" y="4202"/>
                      </a:cubicBezTo>
                      <a:cubicBezTo>
                        <a:pt x="72" y="4690"/>
                        <a:pt x="60" y="5154"/>
                        <a:pt x="36" y="5642"/>
                      </a:cubicBezTo>
                      <a:lnTo>
                        <a:pt x="132" y="5642"/>
                      </a:lnTo>
                      <a:cubicBezTo>
                        <a:pt x="2049" y="5690"/>
                        <a:pt x="3965" y="5714"/>
                        <a:pt x="5894" y="5714"/>
                      </a:cubicBezTo>
                      <a:cubicBezTo>
                        <a:pt x="5894" y="3868"/>
                        <a:pt x="5811" y="1963"/>
                        <a:pt x="5739" y="130"/>
                      </a:cubicBezTo>
                      <a:cubicBezTo>
                        <a:pt x="4326"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7;p38">
                  <a:extLst>
                    <a:ext uri="{FF2B5EF4-FFF2-40B4-BE49-F238E27FC236}">
                      <a16:creationId xmlns:a16="http://schemas.microsoft.com/office/drawing/2014/main" id="{66BFAD2F-5F8A-2094-BE54-AE1C9ABE0770}"/>
                    </a:ext>
                  </a:extLst>
                </p:cNvPr>
                <p:cNvSpPr/>
                <p:nvPr/>
              </p:nvSpPr>
              <p:spPr>
                <a:xfrm>
                  <a:off x="2213350" y="3138250"/>
                  <a:ext cx="147375" cy="142675"/>
                </a:xfrm>
                <a:custGeom>
                  <a:avLst/>
                  <a:gdLst/>
                  <a:ahLst/>
                  <a:cxnLst/>
                  <a:rect l="l" t="t" r="r" b="b"/>
                  <a:pathLst>
                    <a:path w="5895" h="5707" extrusionOk="0">
                      <a:moveTo>
                        <a:pt x="5740" y="146"/>
                      </a:moveTo>
                      <a:lnTo>
                        <a:pt x="5740" y="146"/>
                      </a:lnTo>
                      <a:cubicBezTo>
                        <a:pt x="5659" y="1662"/>
                        <a:pt x="5590" y="3832"/>
                        <a:pt x="5574" y="5373"/>
                      </a:cubicBezTo>
                      <a:lnTo>
                        <a:pt x="5574" y="5373"/>
                      </a:lnTo>
                      <a:cubicBezTo>
                        <a:pt x="4236" y="5374"/>
                        <a:pt x="2898" y="5386"/>
                        <a:pt x="1549" y="5420"/>
                      </a:cubicBezTo>
                      <a:cubicBezTo>
                        <a:pt x="1112" y="5432"/>
                        <a:pt x="675" y="5443"/>
                        <a:pt x="238" y="5464"/>
                      </a:cubicBezTo>
                      <a:lnTo>
                        <a:pt x="238" y="5464"/>
                      </a:lnTo>
                      <a:cubicBezTo>
                        <a:pt x="225" y="4589"/>
                        <a:pt x="192" y="3724"/>
                        <a:pt x="215" y="2849"/>
                      </a:cubicBezTo>
                      <a:cubicBezTo>
                        <a:pt x="215" y="2094"/>
                        <a:pt x="268" y="1053"/>
                        <a:pt x="284" y="267"/>
                      </a:cubicBezTo>
                      <a:lnTo>
                        <a:pt x="284" y="267"/>
                      </a:lnTo>
                      <a:cubicBezTo>
                        <a:pt x="572" y="272"/>
                        <a:pt x="863" y="274"/>
                        <a:pt x="1156" y="274"/>
                      </a:cubicBezTo>
                      <a:cubicBezTo>
                        <a:pt x="2673" y="274"/>
                        <a:pt x="4239" y="214"/>
                        <a:pt x="5740" y="146"/>
                      </a:cubicBezTo>
                      <a:close/>
                      <a:moveTo>
                        <a:pt x="1176" y="1"/>
                      </a:moveTo>
                      <a:cubicBezTo>
                        <a:pt x="783" y="1"/>
                        <a:pt x="391" y="5"/>
                        <a:pt x="1" y="15"/>
                      </a:cubicBezTo>
                      <a:cubicBezTo>
                        <a:pt x="49" y="1372"/>
                        <a:pt x="108" y="2861"/>
                        <a:pt x="84" y="4194"/>
                      </a:cubicBezTo>
                      <a:cubicBezTo>
                        <a:pt x="84" y="4670"/>
                        <a:pt x="60" y="5147"/>
                        <a:pt x="49" y="5623"/>
                      </a:cubicBezTo>
                      <a:lnTo>
                        <a:pt x="132" y="5623"/>
                      </a:lnTo>
                      <a:cubicBezTo>
                        <a:pt x="2061" y="5682"/>
                        <a:pt x="3978" y="5706"/>
                        <a:pt x="5894" y="5706"/>
                      </a:cubicBezTo>
                      <a:cubicBezTo>
                        <a:pt x="5894" y="3861"/>
                        <a:pt x="5823" y="1956"/>
                        <a:pt x="5752" y="122"/>
                      </a:cubicBezTo>
                      <a:cubicBezTo>
                        <a:pt x="4246" y="65"/>
                        <a:pt x="2703" y="1"/>
                        <a:pt x="1176"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68;p38">
                  <a:extLst>
                    <a:ext uri="{FF2B5EF4-FFF2-40B4-BE49-F238E27FC236}">
                      <a16:creationId xmlns:a16="http://schemas.microsoft.com/office/drawing/2014/main" id="{85573A62-0978-CF66-126D-9F19BE643DF2}"/>
                    </a:ext>
                  </a:extLst>
                </p:cNvPr>
                <p:cNvSpPr/>
                <p:nvPr/>
              </p:nvSpPr>
              <p:spPr>
                <a:xfrm>
                  <a:off x="2074050" y="3138250"/>
                  <a:ext cx="147375" cy="142675"/>
                </a:xfrm>
                <a:custGeom>
                  <a:avLst/>
                  <a:gdLst/>
                  <a:ahLst/>
                  <a:cxnLst/>
                  <a:rect l="l" t="t" r="r" b="b"/>
                  <a:pathLst>
                    <a:path w="5895" h="5707" extrusionOk="0">
                      <a:moveTo>
                        <a:pt x="5704" y="146"/>
                      </a:moveTo>
                      <a:cubicBezTo>
                        <a:pt x="5658" y="1662"/>
                        <a:pt x="5579" y="3832"/>
                        <a:pt x="5552" y="5373"/>
                      </a:cubicBezTo>
                      <a:lnTo>
                        <a:pt x="5552" y="5373"/>
                      </a:lnTo>
                      <a:cubicBezTo>
                        <a:pt x="4220" y="5374"/>
                        <a:pt x="2878" y="5386"/>
                        <a:pt x="1525" y="5420"/>
                      </a:cubicBezTo>
                      <a:cubicBezTo>
                        <a:pt x="1088" y="5432"/>
                        <a:pt x="642" y="5443"/>
                        <a:pt x="214" y="5464"/>
                      </a:cubicBezTo>
                      <a:lnTo>
                        <a:pt x="214" y="5464"/>
                      </a:lnTo>
                      <a:cubicBezTo>
                        <a:pt x="201" y="4589"/>
                        <a:pt x="168" y="3724"/>
                        <a:pt x="191" y="2849"/>
                      </a:cubicBezTo>
                      <a:cubicBezTo>
                        <a:pt x="191" y="2094"/>
                        <a:pt x="244" y="1053"/>
                        <a:pt x="260" y="267"/>
                      </a:cubicBezTo>
                      <a:lnTo>
                        <a:pt x="260" y="267"/>
                      </a:lnTo>
                      <a:cubicBezTo>
                        <a:pt x="550" y="272"/>
                        <a:pt x="843" y="274"/>
                        <a:pt x="1136" y="274"/>
                      </a:cubicBezTo>
                      <a:cubicBezTo>
                        <a:pt x="2657" y="274"/>
                        <a:pt x="4212" y="214"/>
                        <a:pt x="5704" y="146"/>
                      </a:cubicBezTo>
                      <a:close/>
                      <a:moveTo>
                        <a:pt x="1174" y="1"/>
                      </a:moveTo>
                      <a:cubicBezTo>
                        <a:pt x="782" y="1"/>
                        <a:pt x="391" y="5"/>
                        <a:pt x="1" y="15"/>
                      </a:cubicBezTo>
                      <a:cubicBezTo>
                        <a:pt x="36" y="1372"/>
                        <a:pt x="96" y="2861"/>
                        <a:pt x="72" y="4194"/>
                      </a:cubicBezTo>
                      <a:cubicBezTo>
                        <a:pt x="72" y="4670"/>
                        <a:pt x="60" y="5147"/>
                        <a:pt x="36" y="5623"/>
                      </a:cubicBezTo>
                      <a:lnTo>
                        <a:pt x="132" y="5623"/>
                      </a:lnTo>
                      <a:cubicBezTo>
                        <a:pt x="2049" y="5682"/>
                        <a:pt x="3966" y="5706"/>
                        <a:pt x="5894" y="5706"/>
                      </a:cubicBezTo>
                      <a:cubicBezTo>
                        <a:pt x="5894" y="3861"/>
                        <a:pt x="5811" y="1956"/>
                        <a:pt x="5740" y="122"/>
                      </a:cubicBezTo>
                      <a:cubicBezTo>
                        <a:pt x="4234" y="65"/>
                        <a:pt x="2698" y="1"/>
                        <a:pt x="1174"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69;p38">
                  <a:extLst>
                    <a:ext uri="{FF2B5EF4-FFF2-40B4-BE49-F238E27FC236}">
                      <a16:creationId xmlns:a16="http://schemas.microsoft.com/office/drawing/2014/main" id="{1F5F26A9-96BB-7281-06AE-BBAA78DB05DC}"/>
                    </a:ext>
                  </a:extLst>
                </p:cNvPr>
                <p:cNvSpPr/>
                <p:nvPr/>
              </p:nvSpPr>
              <p:spPr>
                <a:xfrm>
                  <a:off x="1934450" y="3138250"/>
                  <a:ext cx="147375" cy="142675"/>
                </a:xfrm>
                <a:custGeom>
                  <a:avLst/>
                  <a:gdLst/>
                  <a:ahLst/>
                  <a:cxnLst/>
                  <a:rect l="l" t="t" r="r" b="b"/>
                  <a:pathLst>
                    <a:path w="5895" h="5707" extrusionOk="0">
                      <a:moveTo>
                        <a:pt x="5716" y="146"/>
                      </a:moveTo>
                      <a:lnTo>
                        <a:pt x="5716" y="146"/>
                      </a:lnTo>
                      <a:cubicBezTo>
                        <a:pt x="5658" y="1662"/>
                        <a:pt x="5568" y="3832"/>
                        <a:pt x="5551" y="5373"/>
                      </a:cubicBezTo>
                      <a:lnTo>
                        <a:pt x="5551" y="5373"/>
                      </a:lnTo>
                      <a:cubicBezTo>
                        <a:pt x="4213" y="5374"/>
                        <a:pt x="2874" y="5386"/>
                        <a:pt x="1525" y="5420"/>
                      </a:cubicBezTo>
                      <a:cubicBezTo>
                        <a:pt x="1102" y="5431"/>
                        <a:pt x="659" y="5443"/>
                        <a:pt x="225" y="5463"/>
                      </a:cubicBezTo>
                      <a:lnTo>
                        <a:pt x="225" y="5463"/>
                      </a:lnTo>
                      <a:cubicBezTo>
                        <a:pt x="202" y="4589"/>
                        <a:pt x="180" y="3724"/>
                        <a:pt x="191" y="2849"/>
                      </a:cubicBezTo>
                      <a:cubicBezTo>
                        <a:pt x="191" y="2094"/>
                        <a:pt x="244" y="1053"/>
                        <a:pt x="260" y="267"/>
                      </a:cubicBezTo>
                      <a:lnTo>
                        <a:pt x="260" y="267"/>
                      </a:lnTo>
                      <a:cubicBezTo>
                        <a:pt x="550" y="272"/>
                        <a:pt x="843" y="274"/>
                        <a:pt x="1136" y="274"/>
                      </a:cubicBezTo>
                      <a:cubicBezTo>
                        <a:pt x="2657" y="274"/>
                        <a:pt x="4215" y="214"/>
                        <a:pt x="5716" y="146"/>
                      </a:cubicBezTo>
                      <a:close/>
                      <a:moveTo>
                        <a:pt x="1175" y="1"/>
                      </a:moveTo>
                      <a:cubicBezTo>
                        <a:pt x="782" y="1"/>
                        <a:pt x="391" y="5"/>
                        <a:pt x="1" y="15"/>
                      </a:cubicBezTo>
                      <a:cubicBezTo>
                        <a:pt x="48" y="1372"/>
                        <a:pt x="108" y="2861"/>
                        <a:pt x="72" y="4194"/>
                      </a:cubicBezTo>
                      <a:cubicBezTo>
                        <a:pt x="72" y="4670"/>
                        <a:pt x="60" y="5147"/>
                        <a:pt x="48" y="5623"/>
                      </a:cubicBezTo>
                      <a:lnTo>
                        <a:pt x="132" y="5623"/>
                      </a:lnTo>
                      <a:cubicBezTo>
                        <a:pt x="2049" y="5682"/>
                        <a:pt x="3977" y="5706"/>
                        <a:pt x="5894" y="5706"/>
                      </a:cubicBezTo>
                      <a:cubicBezTo>
                        <a:pt x="5894" y="3861"/>
                        <a:pt x="5823" y="1956"/>
                        <a:pt x="5740" y="122"/>
                      </a:cubicBezTo>
                      <a:cubicBezTo>
                        <a:pt x="4243" y="65"/>
                        <a:pt x="2702" y="1"/>
                        <a:pt x="117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0;p38">
                  <a:extLst>
                    <a:ext uri="{FF2B5EF4-FFF2-40B4-BE49-F238E27FC236}">
                      <a16:creationId xmlns:a16="http://schemas.microsoft.com/office/drawing/2014/main" id="{8C31BA00-9A47-10B7-68F8-CB6F1192B9B7}"/>
                    </a:ext>
                  </a:extLst>
                </p:cNvPr>
                <p:cNvSpPr/>
                <p:nvPr/>
              </p:nvSpPr>
              <p:spPr>
                <a:xfrm>
                  <a:off x="1794550" y="3138250"/>
                  <a:ext cx="147375" cy="142675"/>
                </a:xfrm>
                <a:custGeom>
                  <a:avLst/>
                  <a:gdLst/>
                  <a:ahLst/>
                  <a:cxnLst/>
                  <a:rect l="l" t="t" r="r" b="b"/>
                  <a:pathLst>
                    <a:path w="5895" h="5707" extrusionOk="0">
                      <a:moveTo>
                        <a:pt x="5728" y="146"/>
                      </a:moveTo>
                      <a:lnTo>
                        <a:pt x="5728" y="146"/>
                      </a:lnTo>
                      <a:cubicBezTo>
                        <a:pt x="5670" y="1662"/>
                        <a:pt x="5591" y="3832"/>
                        <a:pt x="5564" y="5373"/>
                      </a:cubicBezTo>
                      <a:lnTo>
                        <a:pt x="5564" y="5373"/>
                      </a:lnTo>
                      <a:cubicBezTo>
                        <a:pt x="4235" y="5374"/>
                        <a:pt x="2887" y="5386"/>
                        <a:pt x="1549" y="5420"/>
                      </a:cubicBezTo>
                      <a:cubicBezTo>
                        <a:pt x="1116" y="5431"/>
                        <a:pt x="672" y="5443"/>
                        <a:pt x="238" y="5463"/>
                      </a:cubicBezTo>
                      <a:lnTo>
                        <a:pt x="238" y="5463"/>
                      </a:lnTo>
                      <a:cubicBezTo>
                        <a:pt x="225" y="4589"/>
                        <a:pt x="192" y="3724"/>
                        <a:pt x="203" y="2849"/>
                      </a:cubicBezTo>
                      <a:cubicBezTo>
                        <a:pt x="203" y="2094"/>
                        <a:pt x="256" y="1053"/>
                        <a:pt x="282" y="267"/>
                      </a:cubicBezTo>
                      <a:lnTo>
                        <a:pt x="282" y="267"/>
                      </a:lnTo>
                      <a:cubicBezTo>
                        <a:pt x="569" y="272"/>
                        <a:pt x="858" y="274"/>
                        <a:pt x="1148" y="274"/>
                      </a:cubicBezTo>
                      <a:cubicBezTo>
                        <a:pt x="2669" y="274"/>
                        <a:pt x="4227" y="214"/>
                        <a:pt x="5728" y="146"/>
                      </a:cubicBezTo>
                      <a:close/>
                      <a:moveTo>
                        <a:pt x="1175" y="1"/>
                      </a:moveTo>
                      <a:cubicBezTo>
                        <a:pt x="783" y="1"/>
                        <a:pt x="391" y="5"/>
                        <a:pt x="1" y="15"/>
                      </a:cubicBezTo>
                      <a:cubicBezTo>
                        <a:pt x="48" y="1372"/>
                        <a:pt x="96" y="2861"/>
                        <a:pt x="72" y="4194"/>
                      </a:cubicBezTo>
                      <a:cubicBezTo>
                        <a:pt x="72" y="4670"/>
                        <a:pt x="60" y="5147"/>
                        <a:pt x="48" y="5623"/>
                      </a:cubicBezTo>
                      <a:lnTo>
                        <a:pt x="132" y="5623"/>
                      </a:lnTo>
                      <a:cubicBezTo>
                        <a:pt x="2049" y="5682"/>
                        <a:pt x="3977" y="5706"/>
                        <a:pt x="5894" y="5706"/>
                      </a:cubicBezTo>
                      <a:cubicBezTo>
                        <a:pt x="5894" y="3861"/>
                        <a:pt x="5823" y="1956"/>
                        <a:pt x="5740" y="122"/>
                      </a:cubicBezTo>
                      <a:cubicBezTo>
                        <a:pt x="4243" y="65"/>
                        <a:pt x="2702"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71;p38">
                  <a:extLst>
                    <a:ext uri="{FF2B5EF4-FFF2-40B4-BE49-F238E27FC236}">
                      <a16:creationId xmlns:a16="http://schemas.microsoft.com/office/drawing/2014/main" id="{E86D8406-967A-8026-C36E-7560DF46341F}"/>
                    </a:ext>
                  </a:extLst>
                </p:cNvPr>
                <p:cNvSpPr/>
                <p:nvPr/>
              </p:nvSpPr>
              <p:spPr>
                <a:xfrm>
                  <a:off x="1654950" y="3138250"/>
                  <a:ext cx="147375" cy="142675"/>
                </a:xfrm>
                <a:custGeom>
                  <a:avLst/>
                  <a:gdLst/>
                  <a:ahLst/>
                  <a:cxnLst/>
                  <a:rect l="l" t="t" r="r" b="b"/>
                  <a:pathLst>
                    <a:path w="5895" h="5707" extrusionOk="0">
                      <a:moveTo>
                        <a:pt x="5716" y="146"/>
                      </a:moveTo>
                      <a:cubicBezTo>
                        <a:pt x="5658" y="1662"/>
                        <a:pt x="5590" y="3832"/>
                        <a:pt x="5553" y="5373"/>
                      </a:cubicBezTo>
                      <a:lnTo>
                        <a:pt x="5553" y="5373"/>
                      </a:lnTo>
                      <a:cubicBezTo>
                        <a:pt x="4224" y="5374"/>
                        <a:pt x="2875" y="5386"/>
                        <a:pt x="1537" y="5420"/>
                      </a:cubicBezTo>
                      <a:cubicBezTo>
                        <a:pt x="1104" y="5431"/>
                        <a:pt x="660" y="5443"/>
                        <a:pt x="226" y="5463"/>
                      </a:cubicBezTo>
                      <a:lnTo>
                        <a:pt x="226" y="5463"/>
                      </a:lnTo>
                      <a:cubicBezTo>
                        <a:pt x="213" y="4589"/>
                        <a:pt x="180" y="3724"/>
                        <a:pt x="191" y="2849"/>
                      </a:cubicBezTo>
                      <a:cubicBezTo>
                        <a:pt x="191" y="2094"/>
                        <a:pt x="244" y="1053"/>
                        <a:pt x="270" y="267"/>
                      </a:cubicBezTo>
                      <a:lnTo>
                        <a:pt x="270" y="267"/>
                      </a:lnTo>
                      <a:cubicBezTo>
                        <a:pt x="557" y="272"/>
                        <a:pt x="846" y="274"/>
                        <a:pt x="1136" y="274"/>
                      </a:cubicBezTo>
                      <a:cubicBezTo>
                        <a:pt x="2658" y="274"/>
                        <a:pt x="4215" y="214"/>
                        <a:pt x="5716" y="146"/>
                      </a:cubicBezTo>
                      <a:close/>
                      <a:moveTo>
                        <a:pt x="1175" y="1"/>
                      </a:moveTo>
                      <a:cubicBezTo>
                        <a:pt x="783" y="1"/>
                        <a:pt x="391" y="5"/>
                        <a:pt x="1" y="15"/>
                      </a:cubicBezTo>
                      <a:cubicBezTo>
                        <a:pt x="48" y="1372"/>
                        <a:pt x="108" y="2861"/>
                        <a:pt x="72" y="4194"/>
                      </a:cubicBezTo>
                      <a:cubicBezTo>
                        <a:pt x="72" y="4670"/>
                        <a:pt x="60" y="5147"/>
                        <a:pt x="48" y="5623"/>
                      </a:cubicBezTo>
                      <a:lnTo>
                        <a:pt x="132" y="5623"/>
                      </a:lnTo>
                      <a:cubicBezTo>
                        <a:pt x="2061" y="5682"/>
                        <a:pt x="3977" y="5706"/>
                        <a:pt x="5894" y="5706"/>
                      </a:cubicBezTo>
                      <a:cubicBezTo>
                        <a:pt x="5894" y="3861"/>
                        <a:pt x="5823" y="1956"/>
                        <a:pt x="5751" y="122"/>
                      </a:cubicBezTo>
                      <a:cubicBezTo>
                        <a:pt x="4246" y="65"/>
                        <a:pt x="270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2;p38">
                  <a:extLst>
                    <a:ext uri="{FF2B5EF4-FFF2-40B4-BE49-F238E27FC236}">
                      <a16:creationId xmlns:a16="http://schemas.microsoft.com/office/drawing/2014/main" id="{02357484-4E55-5CD8-A3A4-09910FACF26B}"/>
                    </a:ext>
                  </a:extLst>
                </p:cNvPr>
                <p:cNvSpPr/>
                <p:nvPr/>
              </p:nvSpPr>
              <p:spPr>
                <a:xfrm>
                  <a:off x="1515350" y="3138250"/>
                  <a:ext cx="147375" cy="142675"/>
                </a:xfrm>
                <a:custGeom>
                  <a:avLst/>
                  <a:gdLst/>
                  <a:ahLst/>
                  <a:cxnLst/>
                  <a:rect l="l" t="t" r="r" b="b"/>
                  <a:pathLst>
                    <a:path w="5895" h="5707" extrusionOk="0">
                      <a:moveTo>
                        <a:pt x="5716" y="146"/>
                      </a:moveTo>
                      <a:lnTo>
                        <a:pt x="5716" y="146"/>
                      </a:lnTo>
                      <a:cubicBezTo>
                        <a:pt x="5658" y="1662"/>
                        <a:pt x="5579" y="3832"/>
                        <a:pt x="5552" y="5373"/>
                      </a:cubicBezTo>
                      <a:lnTo>
                        <a:pt x="5552" y="5373"/>
                      </a:lnTo>
                      <a:cubicBezTo>
                        <a:pt x="4223" y="5374"/>
                        <a:pt x="2875" y="5386"/>
                        <a:pt x="1537" y="5420"/>
                      </a:cubicBezTo>
                      <a:cubicBezTo>
                        <a:pt x="1104" y="5431"/>
                        <a:pt x="660" y="5443"/>
                        <a:pt x="226" y="5463"/>
                      </a:cubicBezTo>
                      <a:lnTo>
                        <a:pt x="226" y="5463"/>
                      </a:lnTo>
                      <a:cubicBezTo>
                        <a:pt x="213" y="4589"/>
                        <a:pt x="180" y="3724"/>
                        <a:pt x="203" y="2849"/>
                      </a:cubicBezTo>
                      <a:cubicBezTo>
                        <a:pt x="203" y="2094"/>
                        <a:pt x="246" y="1053"/>
                        <a:pt x="270" y="267"/>
                      </a:cubicBezTo>
                      <a:lnTo>
                        <a:pt x="270" y="267"/>
                      </a:lnTo>
                      <a:cubicBezTo>
                        <a:pt x="559" y="272"/>
                        <a:pt x="851" y="274"/>
                        <a:pt x="1144" y="274"/>
                      </a:cubicBezTo>
                      <a:cubicBezTo>
                        <a:pt x="2661" y="274"/>
                        <a:pt x="4224" y="214"/>
                        <a:pt x="5716" y="146"/>
                      </a:cubicBezTo>
                      <a:close/>
                      <a:moveTo>
                        <a:pt x="1175" y="1"/>
                      </a:moveTo>
                      <a:cubicBezTo>
                        <a:pt x="782" y="1"/>
                        <a:pt x="391" y="5"/>
                        <a:pt x="1" y="15"/>
                      </a:cubicBezTo>
                      <a:cubicBezTo>
                        <a:pt x="48" y="1372"/>
                        <a:pt x="108" y="2861"/>
                        <a:pt x="72" y="4194"/>
                      </a:cubicBezTo>
                      <a:cubicBezTo>
                        <a:pt x="72" y="4670"/>
                        <a:pt x="60" y="5147"/>
                        <a:pt x="48" y="5623"/>
                      </a:cubicBezTo>
                      <a:lnTo>
                        <a:pt x="144" y="5623"/>
                      </a:lnTo>
                      <a:cubicBezTo>
                        <a:pt x="2061" y="5682"/>
                        <a:pt x="3977" y="5706"/>
                        <a:pt x="5894" y="5706"/>
                      </a:cubicBezTo>
                      <a:cubicBezTo>
                        <a:pt x="5894" y="3861"/>
                        <a:pt x="5823" y="1956"/>
                        <a:pt x="5751" y="122"/>
                      </a:cubicBezTo>
                      <a:cubicBezTo>
                        <a:pt x="4246" y="65"/>
                        <a:pt x="270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73;p38">
                  <a:extLst>
                    <a:ext uri="{FF2B5EF4-FFF2-40B4-BE49-F238E27FC236}">
                      <a16:creationId xmlns:a16="http://schemas.microsoft.com/office/drawing/2014/main" id="{802C27AE-CC59-4B1D-198F-4C56DEB15D3F}"/>
                    </a:ext>
                  </a:extLst>
                </p:cNvPr>
                <p:cNvSpPr/>
                <p:nvPr/>
              </p:nvSpPr>
              <p:spPr>
                <a:xfrm>
                  <a:off x="1375450" y="3138250"/>
                  <a:ext cx="147375" cy="142675"/>
                </a:xfrm>
                <a:custGeom>
                  <a:avLst/>
                  <a:gdLst/>
                  <a:ahLst/>
                  <a:cxnLst/>
                  <a:rect l="l" t="t" r="r" b="b"/>
                  <a:pathLst>
                    <a:path w="5895" h="5707" extrusionOk="0">
                      <a:moveTo>
                        <a:pt x="5740" y="146"/>
                      </a:moveTo>
                      <a:cubicBezTo>
                        <a:pt x="5682" y="1662"/>
                        <a:pt x="5591" y="3832"/>
                        <a:pt x="5574" y="5373"/>
                      </a:cubicBezTo>
                      <a:lnTo>
                        <a:pt x="5574" y="5373"/>
                      </a:lnTo>
                      <a:cubicBezTo>
                        <a:pt x="4244" y="5374"/>
                        <a:pt x="2902" y="5386"/>
                        <a:pt x="1549" y="5420"/>
                      </a:cubicBezTo>
                      <a:cubicBezTo>
                        <a:pt x="1112" y="5432"/>
                        <a:pt x="665" y="5443"/>
                        <a:pt x="238" y="5464"/>
                      </a:cubicBezTo>
                      <a:lnTo>
                        <a:pt x="238" y="5464"/>
                      </a:lnTo>
                      <a:cubicBezTo>
                        <a:pt x="225" y="4589"/>
                        <a:pt x="192" y="3724"/>
                        <a:pt x="215" y="2849"/>
                      </a:cubicBezTo>
                      <a:cubicBezTo>
                        <a:pt x="215" y="2094"/>
                        <a:pt x="268" y="1053"/>
                        <a:pt x="284" y="267"/>
                      </a:cubicBezTo>
                      <a:lnTo>
                        <a:pt x="284" y="267"/>
                      </a:lnTo>
                      <a:cubicBezTo>
                        <a:pt x="574" y="272"/>
                        <a:pt x="866" y="274"/>
                        <a:pt x="1160" y="274"/>
                      </a:cubicBezTo>
                      <a:cubicBezTo>
                        <a:pt x="2681" y="274"/>
                        <a:pt x="4238" y="214"/>
                        <a:pt x="5740" y="146"/>
                      </a:cubicBezTo>
                      <a:close/>
                      <a:moveTo>
                        <a:pt x="1177" y="1"/>
                      </a:moveTo>
                      <a:cubicBezTo>
                        <a:pt x="783" y="1"/>
                        <a:pt x="391" y="5"/>
                        <a:pt x="1" y="15"/>
                      </a:cubicBezTo>
                      <a:cubicBezTo>
                        <a:pt x="48" y="1372"/>
                        <a:pt x="108" y="2861"/>
                        <a:pt x="84" y="4194"/>
                      </a:cubicBezTo>
                      <a:cubicBezTo>
                        <a:pt x="84" y="4670"/>
                        <a:pt x="60" y="5147"/>
                        <a:pt x="48" y="5623"/>
                      </a:cubicBezTo>
                      <a:lnTo>
                        <a:pt x="144" y="5623"/>
                      </a:lnTo>
                      <a:cubicBezTo>
                        <a:pt x="2061" y="5682"/>
                        <a:pt x="3977" y="5706"/>
                        <a:pt x="5894" y="5706"/>
                      </a:cubicBezTo>
                      <a:cubicBezTo>
                        <a:pt x="5894" y="3861"/>
                        <a:pt x="5823" y="1956"/>
                        <a:pt x="5752" y="122"/>
                      </a:cubicBezTo>
                      <a:cubicBezTo>
                        <a:pt x="4255" y="65"/>
                        <a:pt x="2706" y="1"/>
                        <a:pt x="1177"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74;p38">
                  <a:extLst>
                    <a:ext uri="{FF2B5EF4-FFF2-40B4-BE49-F238E27FC236}">
                      <a16:creationId xmlns:a16="http://schemas.microsoft.com/office/drawing/2014/main" id="{6B40D770-04E6-112B-5CA6-42A17661D475}"/>
                    </a:ext>
                  </a:extLst>
                </p:cNvPr>
                <p:cNvSpPr/>
                <p:nvPr/>
              </p:nvSpPr>
              <p:spPr>
                <a:xfrm>
                  <a:off x="1236150" y="3138250"/>
                  <a:ext cx="147375" cy="142675"/>
                </a:xfrm>
                <a:custGeom>
                  <a:avLst/>
                  <a:gdLst/>
                  <a:ahLst/>
                  <a:cxnLst/>
                  <a:rect l="l" t="t" r="r" b="b"/>
                  <a:pathLst>
                    <a:path w="5895" h="5707" extrusionOk="0">
                      <a:moveTo>
                        <a:pt x="5728" y="146"/>
                      </a:moveTo>
                      <a:lnTo>
                        <a:pt x="5728" y="146"/>
                      </a:lnTo>
                      <a:cubicBezTo>
                        <a:pt x="5659" y="1662"/>
                        <a:pt x="5579" y="3832"/>
                        <a:pt x="5562" y="5373"/>
                      </a:cubicBezTo>
                      <a:lnTo>
                        <a:pt x="5562" y="5373"/>
                      </a:lnTo>
                      <a:cubicBezTo>
                        <a:pt x="4224" y="5374"/>
                        <a:pt x="2886" y="5386"/>
                        <a:pt x="1537" y="5420"/>
                      </a:cubicBezTo>
                      <a:cubicBezTo>
                        <a:pt x="1111" y="5432"/>
                        <a:pt x="664" y="5443"/>
                        <a:pt x="226" y="5464"/>
                      </a:cubicBezTo>
                      <a:lnTo>
                        <a:pt x="226" y="5464"/>
                      </a:lnTo>
                      <a:cubicBezTo>
                        <a:pt x="213" y="4589"/>
                        <a:pt x="192" y="3724"/>
                        <a:pt x="203" y="2849"/>
                      </a:cubicBezTo>
                      <a:cubicBezTo>
                        <a:pt x="203" y="2094"/>
                        <a:pt x="256" y="1053"/>
                        <a:pt x="272" y="267"/>
                      </a:cubicBezTo>
                      <a:lnTo>
                        <a:pt x="272" y="267"/>
                      </a:lnTo>
                      <a:cubicBezTo>
                        <a:pt x="562" y="272"/>
                        <a:pt x="854" y="274"/>
                        <a:pt x="1148" y="274"/>
                      </a:cubicBezTo>
                      <a:cubicBezTo>
                        <a:pt x="2669" y="274"/>
                        <a:pt x="4226" y="214"/>
                        <a:pt x="5728" y="146"/>
                      </a:cubicBezTo>
                      <a:close/>
                      <a:moveTo>
                        <a:pt x="1174" y="1"/>
                      </a:moveTo>
                      <a:cubicBezTo>
                        <a:pt x="782" y="1"/>
                        <a:pt x="391" y="5"/>
                        <a:pt x="1" y="15"/>
                      </a:cubicBezTo>
                      <a:cubicBezTo>
                        <a:pt x="36" y="1372"/>
                        <a:pt x="96" y="2861"/>
                        <a:pt x="72" y="4194"/>
                      </a:cubicBezTo>
                      <a:cubicBezTo>
                        <a:pt x="72" y="4670"/>
                        <a:pt x="60" y="5147"/>
                        <a:pt x="36" y="5623"/>
                      </a:cubicBezTo>
                      <a:lnTo>
                        <a:pt x="132" y="5623"/>
                      </a:lnTo>
                      <a:cubicBezTo>
                        <a:pt x="2049" y="5682"/>
                        <a:pt x="3965" y="5706"/>
                        <a:pt x="5894" y="5706"/>
                      </a:cubicBezTo>
                      <a:cubicBezTo>
                        <a:pt x="5894" y="3861"/>
                        <a:pt x="5811" y="1956"/>
                        <a:pt x="5739" y="122"/>
                      </a:cubicBezTo>
                      <a:cubicBezTo>
                        <a:pt x="4234" y="65"/>
                        <a:pt x="2698" y="1"/>
                        <a:pt x="1174"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5;p38">
                  <a:extLst>
                    <a:ext uri="{FF2B5EF4-FFF2-40B4-BE49-F238E27FC236}">
                      <a16:creationId xmlns:a16="http://schemas.microsoft.com/office/drawing/2014/main" id="{3A651835-72B9-E25E-C5F7-241128541480}"/>
                    </a:ext>
                  </a:extLst>
                </p:cNvPr>
                <p:cNvSpPr/>
                <p:nvPr/>
              </p:nvSpPr>
              <p:spPr>
                <a:xfrm>
                  <a:off x="2213350" y="3273375"/>
                  <a:ext cx="147375" cy="142375"/>
                </a:xfrm>
                <a:custGeom>
                  <a:avLst/>
                  <a:gdLst/>
                  <a:ahLst/>
                  <a:cxnLst/>
                  <a:rect l="l" t="t" r="r" b="b"/>
                  <a:pathLst>
                    <a:path w="5895" h="5695" extrusionOk="0">
                      <a:moveTo>
                        <a:pt x="5740" y="146"/>
                      </a:moveTo>
                      <a:lnTo>
                        <a:pt x="5740" y="146"/>
                      </a:lnTo>
                      <a:cubicBezTo>
                        <a:pt x="5659" y="1651"/>
                        <a:pt x="5590" y="3832"/>
                        <a:pt x="5574" y="5373"/>
                      </a:cubicBezTo>
                      <a:lnTo>
                        <a:pt x="5574" y="5373"/>
                      </a:lnTo>
                      <a:cubicBezTo>
                        <a:pt x="4236" y="5374"/>
                        <a:pt x="2898" y="5386"/>
                        <a:pt x="1549" y="5421"/>
                      </a:cubicBezTo>
                      <a:cubicBezTo>
                        <a:pt x="1112" y="5432"/>
                        <a:pt x="675" y="5443"/>
                        <a:pt x="238" y="5454"/>
                      </a:cubicBezTo>
                      <a:lnTo>
                        <a:pt x="238" y="5454"/>
                      </a:lnTo>
                      <a:cubicBezTo>
                        <a:pt x="225" y="4583"/>
                        <a:pt x="192" y="3721"/>
                        <a:pt x="215" y="2837"/>
                      </a:cubicBezTo>
                      <a:cubicBezTo>
                        <a:pt x="215" y="2094"/>
                        <a:pt x="268" y="1053"/>
                        <a:pt x="284" y="268"/>
                      </a:cubicBezTo>
                      <a:lnTo>
                        <a:pt x="284" y="268"/>
                      </a:lnTo>
                      <a:cubicBezTo>
                        <a:pt x="543" y="272"/>
                        <a:pt x="803" y="274"/>
                        <a:pt x="1065" y="274"/>
                      </a:cubicBezTo>
                      <a:cubicBezTo>
                        <a:pt x="2611" y="274"/>
                        <a:pt x="4209" y="206"/>
                        <a:pt x="5740" y="146"/>
                      </a:cubicBezTo>
                      <a:close/>
                      <a:moveTo>
                        <a:pt x="1277" y="0"/>
                      </a:moveTo>
                      <a:cubicBezTo>
                        <a:pt x="850" y="0"/>
                        <a:pt x="424" y="5"/>
                        <a:pt x="1" y="15"/>
                      </a:cubicBezTo>
                      <a:cubicBezTo>
                        <a:pt x="49" y="1373"/>
                        <a:pt x="108" y="2861"/>
                        <a:pt x="84" y="4194"/>
                      </a:cubicBezTo>
                      <a:cubicBezTo>
                        <a:pt x="84" y="4671"/>
                        <a:pt x="60" y="5147"/>
                        <a:pt x="49" y="5623"/>
                      </a:cubicBezTo>
                      <a:lnTo>
                        <a:pt x="132" y="5623"/>
                      </a:lnTo>
                      <a:cubicBezTo>
                        <a:pt x="2061" y="5683"/>
                        <a:pt x="3978" y="5695"/>
                        <a:pt x="5894" y="5695"/>
                      </a:cubicBezTo>
                      <a:cubicBezTo>
                        <a:pt x="5894" y="3849"/>
                        <a:pt x="5823" y="1944"/>
                        <a:pt x="5752" y="123"/>
                      </a:cubicBezTo>
                      <a:cubicBezTo>
                        <a:pt x="4279" y="58"/>
                        <a:pt x="2771" y="0"/>
                        <a:pt x="127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76;p38">
                  <a:extLst>
                    <a:ext uri="{FF2B5EF4-FFF2-40B4-BE49-F238E27FC236}">
                      <a16:creationId xmlns:a16="http://schemas.microsoft.com/office/drawing/2014/main" id="{B68AFA2E-9F14-2D81-A0ED-71CA113A2D4E}"/>
                    </a:ext>
                  </a:extLst>
                </p:cNvPr>
                <p:cNvSpPr/>
                <p:nvPr/>
              </p:nvSpPr>
              <p:spPr>
                <a:xfrm>
                  <a:off x="2074050" y="3273375"/>
                  <a:ext cx="147375" cy="142375"/>
                </a:xfrm>
                <a:custGeom>
                  <a:avLst/>
                  <a:gdLst/>
                  <a:ahLst/>
                  <a:cxnLst/>
                  <a:rect l="l" t="t" r="r" b="b"/>
                  <a:pathLst>
                    <a:path w="5895" h="5695" extrusionOk="0">
                      <a:moveTo>
                        <a:pt x="5704" y="146"/>
                      </a:moveTo>
                      <a:lnTo>
                        <a:pt x="5704" y="146"/>
                      </a:lnTo>
                      <a:cubicBezTo>
                        <a:pt x="5658" y="1651"/>
                        <a:pt x="5579" y="3832"/>
                        <a:pt x="5552" y="5373"/>
                      </a:cubicBezTo>
                      <a:lnTo>
                        <a:pt x="5552" y="5373"/>
                      </a:lnTo>
                      <a:cubicBezTo>
                        <a:pt x="4220" y="5374"/>
                        <a:pt x="2878" y="5386"/>
                        <a:pt x="1525" y="5421"/>
                      </a:cubicBezTo>
                      <a:cubicBezTo>
                        <a:pt x="1088" y="5432"/>
                        <a:pt x="641" y="5443"/>
                        <a:pt x="214" y="5454"/>
                      </a:cubicBezTo>
                      <a:lnTo>
                        <a:pt x="214" y="5454"/>
                      </a:lnTo>
                      <a:cubicBezTo>
                        <a:pt x="201" y="4583"/>
                        <a:pt x="168" y="3721"/>
                        <a:pt x="191" y="2837"/>
                      </a:cubicBezTo>
                      <a:cubicBezTo>
                        <a:pt x="191" y="2094"/>
                        <a:pt x="244" y="1053"/>
                        <a:pt x="260" y="268"/>
                      </a:cubicBezTo>
                      <a:lnTo>
                        <a:pt x="260" y="268"/>
                      </a:lnTo>
                      <a:cubicBezTo>
                        <a:pt x="521" y="272"/>
                        <a:pt x="782" y="274"/>
                        <a:pt x="1045" y="274"/>
                      </a:cubicBezTo>
                      <a:cubicBezTo>
                        <a:pt x="2595" y="274"/>
                        <a:pt x="4183" y="206"/>
                        <a:pt x="5704" y="146"/>
                      </a:cubicBezTo>
                      <a:close/>
                      <a:moveTo>
                        <a:pt x="1275" y="0"/>
                      </a:moveTo>
                      <a:cubicBezTo>
                        <a:pt x="849" y="0"/>
                        <a:pt x="424" y="5"/>
                        <a:pt x="1" y="15"/>
                      </a:cubicBezTo>
                      <a:cubicBezTo>
                        <a:pt x="36" y="1373"/>
                        <a:pt x="96" y="2861"/>
                        <a:pt x="72" y="4194"/>
                      </a:cubicBezTo>
                      <a:cubicBezTo>
                        <a:pt x="72" y="4671"/>
                        <a:pt x="60" y="5147"/>
                        <a:pt x="36" y="5623"/>
                      </a:cubicBezTo>
                      <a:lnTo>
                        <a:pt x="132" y="5623"/>
                      </a:lnTo>
                      <a:cubicBezTo>
                        <a:pt x="2049" y="5683"/>
                        <a:pt x="3966" y="5695"/>
                        <a:pt x="5894" y="5695"/>
                      </a:cubicBezTo>
                      <a:cubicBezTo>
                        <a:pt x="5894" y="3849"/>
                        <a:pt x="5811" y="1944"/>
                        <a:pt x="5740" y="123"/>
                      </a:cubicBezTo>
                      <a:cubicBezTo>
                        <a:pt x="4267" y="58"/>
                        <a:pt x="2766" y="0"/>
                        <a:pt x="1275"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7;p38">
                  <a:extLst>
                    <a:ext uri="{FF2B5EF4-FFF2-40B4-BE49-F238E27FC236}">
                      <a16:creationId xmlns:a16="http://schemas.microsoft.com/office/drawing/2014/main" id="{C70C855F-A1D4-2A5F-C14E-667AF5C946BC}"/>
                    </a:ext>
                  </a:extLst>
                </p:cNvPr>
                <p:cNvSpPr/>
                <p:nvPr/>
              </p:nvSpPr>
              <p:spPr>
                <a:xfrm>
                  <a:off x="1934450" y="3273375"/>
                  <a:ext cx="147375" cy="142375"/>
                </a:xfrm>
                <a:custGeom>
                  <a:avLst/>
                  <a:gdLst/>
                  <a:ahLst/>
                  <a:cxnLst/>
                  <a:rect l="l" t="t" r="r" b="b"/>
                  <a:pathLst>
                    <a:path w="5895" h="5695" extrusionOk="0">
                      <a:moveTo>
                        <a:pt x="5716" y="146"/>
                      </a:moveTo>
                      <a:lnTo>
                        <a:pt x="5716" y="146"/>
                      </a:lnTo>
                      <a:cubicBezTo>
                        <a:pt x="5658" y="1651"/>
                        <a:pt x="5568" y="3832"/>
                        <a:pt x="5551" y="5373"/>
                      </a:cubicBezTo>
                      <a:lnTo>
                        <a:pt x="5551" y="5373"/>
                      </a:lnTo>
                      <a:cubicBezTo>
                        <a:pt x="4213" y="5374"/>
                        <a:pt x="2874" y="5386"/>
                        <a:pt x="1525" y="5421"/>
                      </a:cubicBezTo>
                      <a:cubicBezTo>
                        <a:pt x="1102" y="5432"/>
                        <a:pt x="659" y="5443"/>
                        <a:pt x="224" y="5454"/>
                      </a:cubicBezTo>
                      <a:lnTo>
                        <a:pt x="224" y="5454"/>
                      </a:lnTo>
                      <a:cubicBezTo>
                        <a:pt x="201" y="4583"/>
                        <a:pt x="180" y="3721"/>
                        <a:pt x="191" y="2837"/>
                      </a:cubicBezTo>
                      <a:cubicBezTo>
                        <a:pt x="191" y="2094"/>
                        <a:pt x="244" y="1053"/>
                        <a:pt x="260" y="268"/>
                      </a:cubicBezTo>
                      <a:lnTo>
                        <a:pt x="260" y="268"/>
                      </a:lnTo>
                      <a:cubicBezTo>
                        <a:pt x="520" y="272"/>
                        <a:pt x="782" y="274"/>
                        <a:pt x="1045" y="274"/>
                      </a:cubicBezTo>
                      <a:cubicBezTo>
                        <a:pt x="2595" y="274"/>
                        <a:pt x="4185" y="206"/>
                        <a:pt x="5716" y="146"/>
                      </a:cubicBezTo>
                      <a:close/>
                      <a:moveTo>
                        <a:pt x="1276" y="0"/>
                      </a:moveTo>
                      <a:cubicBezTo>
                        <a:pt x="850" y="0"/>
                        <a:pt x="424" y="5"/>
                        <a:pt x="1" y="15"/>
                      </a:cubicBezTo>
                      <a:cubicBezTo>
                        <a:pt x="48" y="1373"/>
                        <a:pt x="108" y="2861"/>
                        <a:pt x="72" y="4194"/>
                      </a:cubicBezTo>
                      <a:cubicBezTo>
                        <a:pt x="72" y="4671"/>
                        <a:pt x="60" y="5147"/>
                        <a:pt x="48" y="5623"/>
                      </a:cubicBezTo>
                      <a:lnTo>
                        <a:pt x="132" y="5623"/>
                      </a:lnTo>
                      <a:cubicBezTo>
                        <a:pt x="2049" y="5683"/>
                        <a:pt x="3977" y="5695"/>
                        <a:pt x="5894" y="5695"/>
                      </a:cubicBezTo>
                      <a:cubicBezTo>
                        <a:pt x="5894" y="3849"/>
                        <a:pt x="5823" y="1944"/>
                        <a:pt x="5740" y="123"/>
                      </a:cubicBezTo>
                      <a:cubicBezTo>
                        <a:pt x="4276" y="58"/>
                        <a:pt x="2770" y="0"/>
                        <a:pt x="1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78;p38">
                  <a:extLst>
                    <a:ext uri="{FF2B5EF4-FFF2-40B4-BE49-F238E27FC236}">
                      <a16:creationId xmlns:a16="http://schemas.microsoft.com/office/drawing/2014/main" id="{BAC27180-7607-205D-A743-CAFBF8806AED}"/>
                    </a:ext>
                  </a:extLst>
                </p:cNvPr>
                <p:cNvSpPr/>
                <p:nvPr/>
              </p:nvSpPr>
              <p:spPr>
                <a:xfrm>
                  <a:off x="1794550" y="3273375"/>
                  <a:ext cx="147375" cy="142375"/>
                </a:xfrm>
                <a:custGeom>
                  <a:avLst/>
                  <a:gdLst/>
                  <a:ahLst/>
                  <a:cxnLst/>
                  <a:rect l="l" t="t" r="r" b="b"/>
                  <a:pathLst>
                    <a:path w="5895" h="5695" extrusionOk="0">
                      <a:moveTo>
                        <a:pt x="5728" y="146"/>
                      </a:moveTo>
                      <a:lnTo>
                        <a:pt x="5728" y="146"/>
                      </a:lnTo>
                      <a:cubicBezTo>
                        <a:pt x="5670" y="1651"/>
                        <a:pt x="5591" y="3832"/>
                        <a:pt x="5564" y="5373"/>
                      </a:cubicBezTo>
                      <a:lnTo>
                        <a:pt x="5564" y="5373"/>
                      </a:lnTo>
                      <a:cubicBezTo>
                        <a:pt x="4235" y="5374"/>
                        <a:pt x="2887" y="5386"/>
                        <a:pt x="1549" y="5421"/>
                      </a:cubicBezTo>
                      <a:cubicBezTo>
                        <a:pt x="1115" y="5432"/>
                        <a:pt x="672" y="5443"/>
                        <a:pt x="238" y="5454"/>
                      </a:cubicBezTo>
                      <a:lnTo>
                        <a:pt x="238" y="5454"/>
                      </a:lnTo>
                      <a:cubicBezTo>
                        <a:pt x="224" y="4583"/>
                        <a:pt x="192" y="3721"/>
                        <a:pt x="203" y="2837"/>
                      </a:cubicBezTo>
                      <a:cubicBezTo>
                        <a:pt x="203" y="2094"/>
                        <a:pt x="256" y="1053"/>
                        <a:pt x="282" y="268"/>
                      </a:cubicBezTo>
                      <a:lnTo>
                        <a:pt x="282" y="268"/>
                      </a:lnTo>
                      <a:cubicBezTo>
                        <a:pt x="539" y="272"/>
                        <a:pt x="798" y="274"/>
                        <a:pt x="1057" y="274"/>
                      </a:cubicBezTo>
                      <a:cubicBezTo>
                        <a:pt x="2607" y="274"/>
                        <a:pt x="4197" y="206"/>
                        <a:pt x="5728" y="146"/>
                      </a:cubicBezTo>
                      <a:close/>
                      <a:moveTo>
                        <a:pt x="1277" y="0"/>
                      </a:moveTo>
                      <a:cubicBezTo>
                        <a:pt x="850" y="0"/>
                        <a:pt x="424" y="5"/>
                        <a:pt x="1" y="15"/>
                      </a:cubicBezTo>
                      <a:cubicBezTo>
                        <a:pt x="48" y="1373"/>
                        <a:pt x="96" y="2861"/>
                        <a:pt x="72" y="4194"/>
                      </a:cubicBezTo>
                      <a:cubicBezTo>
                        <a:pt x="72" y="4671"/>
                        <a:pt x="60" y="5147"/>
                        <a:pt x="48" y="5623"/>
                      </a:cubicBezTo>
                      <a:lnTo>
                        <a:pt x="132" y="5623"/>
                      </a:lnTo>
                      <a:cubicBezTo>
                        <a:pt x="2049" y="5683"/>
                        <a:pt x="3977" y="5695"/>
                        <a:pt x="5894" y="5695"/>
                      </a:cubicBezTo>
                      <a:cubicBezTo>
                        <a:pt x="5894" y="3849"/>
                        <a:pt x="5823" y="1944"/>
                        <a:pt x="5740" y="123"/>
                      </a:cubicBezTo>
                      <a:cubicBezTo>
                        <a:pt x="4276" y="58"/>
                        <a:pt x="2770"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79;p38">
                  <a:extLst>
                    <a:ext uri="{FF2B5EF4-FFF2-40B4-BE49-F238E27FC236}">
                      <a16:creationId xmlns:a16="http://schemas.microsoft.com/office/drawing/2014/main" id="{6456E931-9AAC-4D18-422B-446F4F18BA95}"/>
                    </a:ext>
                  </a:extLst>
                </p:cNvPr>
                <p:cNvSpPr/>
                <p:nvPr/>
              </p:nvSpPr>
              <p:spPr>
                <a:xfrm>
                  <a:off x="1654950" y="3273375"/>
                  <a:ext cx="147375" cy="142375"/>
                </a:xfrm>
                <a:custGeom>
                  <a:avLst/>
                  <a:gdLst/>
                  <a:ahLst/>
                  <a:cxnLst/>
                  <a:rect l="l" t="t" r="r" b="b"/>
                  <a:pathLst>
                    <a:path w="5895" h="5695" extrusionOk="0">
                      <a:moveTo>
                        <a:pt x="5716" y="146"/>
                      </a:moveTo>
                      <a:lnTo>
                        <a:pt x="5716" y="146"/>
                      </a:lnTo>
                      <a:cubicBezTo>
                        <a:pt x="5658" y="1651"/>
                        <a:pt x="5590" y="3832"/>
                        <a:pt x="5553" y="5373"/>
                      </a:cubicBezTo>
                      <a:lnTo>
                        <a:pt x="5553" y="5373"/>
                      </a:lnTo>
                      <a:cubicBezTo>
                        <a:pt x="4224" y="5374"/>
                        <a:pt x="2875" y="5386"/>
                        <a:pt x="1537" y="5421"/>
                      </a:cubicBezTo>
                      <a:cubicBezTo>
                        <a:pt x="1104" y="5432"/>
                        <a:pt x="660" y="5443"/>
                        <a:pt x="226" y="5454"/>
                      </a:cubicBezTo>
                      <a:lnTo>
                        <a:pt x="226" y="5454"/>
                      </a:lnTo>
                      <a:cubicBezTo>
                        <a:pt x="213" y="4583"/>
                        <a:pt x="180" y="3721"/>
                        <a:pt x="191" y="2837"/>
                      </a:cubicBezTo>
                      <a:cubicBezTo>
                        <a:pt x="191" y="2094"/>
                        <a:pt x="244" y="1053"/>
                        <a:pt x="270" y="268"/>
                      </a:cubicBezTo>
                      <a:lnTo>
                        <a:pt x="270" y="268"/>
                      </a:lnTo>
                      <a:cubicBezTo>
                        <a:pt x="527" y="272"/>
                        <a:pt x="786" y="274"/>
                        <a:pt x="1045" y="274"/>
                      </a:cubicBezTo>
                      <a:cubicBezTo>
                        <a:pt x="2595" y="274"/>
                        <a:pt x="4185" y="206"/>
                        <a:pt x="5716" y="146"/>
                      </a:cubicBezTo>
                      <a:close/>
                      <a:moveTo>
                        <a:pt x="1277" y="0"/>
                      </a:moveTo>
                      <a:cubicBezTo>
                        <a:pt x="850" y="0"/>
                        <a:pt x="424" y="5"/>
                        <a:pt x="1" y="15"/>
                      </a:cubicBezTo>
                      <a:cubicBezTo>
                        <a:pt x="48" y="1373"/>
                        <a:pt x="108" y="2861"/>
                        <a:pt x="72" y="4194"/>
                      </a:cubicBezTo>
                      <a:cubicBezTo>
                        <a:pt x="72" y="4671"/>
                        <a:pt x="60" y="5147"/>
                        <a:pt x="48" y="5623"/>
                      </a:cubicBezTo>
                      <a:lnTo>
                        <a:pt x="132" y="5623"/>
                      </a:lnTo>
                      <a:cubicBezTo>
                        <a:pt x="2061" y="5683"/>
                        <a:pt x="3977" y="5695"/>
                        <a:pt x="5894" y="5695"/>
                      </a:cubicBezTo>
                      <a:cubicBezTo>
                        <a:pt x="5894" y="3849"/>
                        <a:pt x="5823" y="1944"/>
                        <a:pt x="5751" y="123"/>
                      </a:cubicBezTo>
                      <a:cubicBezTo>
                        <a:pt x="4279" y="58"/>
                        <a:pt x="2771"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0;p38">
                  <a:extLst>
                    <a:ext uri="{FF2B5EF4-FFF2-40B4-BE49-F238E27FC236}">
                      <a16:creationId xmlns:a16="http://schemas.microsoft.com/office/drawing/2014/main" id="{A220D0DA-54DF-40AC-AA6C-1AEA19EA5A17}"/>
                    </a:ext>
                  </a:extLst>
                </p:cNvPr>
                <p:cNvSpPr/>
                <p:nvPr/>
              </p:nvSpPr>
              <p:spPr>
                <a:xfrm>
                  <a:off x="1515350" y="3273375"/>
                  <a:ext cx="147375" cy="142375"/>
                </a:xfrm>
                <a:custGeom>
                  <a:avLst/>
                  <a:gdLst/>
                  <a:ahLst/>
                  <a:cxnLst/>
                  <a:rect l="l" t="t" r="r" b="b"/>
                  <a:pathLst>
                    <a:path w="5895" h="5695" extrusionOk="0">
                      <a:moveTo>
                        <a:pt x="5716" y="146"/>
                      </a:moveTo>
                      <a:lnTo>
                        <a:pt x="5716" y="146"/>
                      </a:lnTo>
                      <a:cubicBezTo>
                        <a:pt x="5658" y="1651"/>
                        <a:pt x="5579" y="3832"/>
                        <a:pt x="5552" y="5373"/>
                      </a:cubicBezTo>
                      <a:lnTo>
                        <a:pt x="5552" y="5373"/>
                      </a:lnTo>
                      <a:cubicBezTo>
                        <a:pt x="4223" y="5374"/>
                        <a:pt x="2875" y="5386"/>
                        <a:pt x="1537" y="5421"/>
                      </a:cubicBezTo>
                      <a:cubicBezTo>
                        <a:pt x="1104" y="5432"/>
                        <a:pt x="660" y="5443"/>
                        <a:pt x="226" y="5454"/>
                      </a:cubicBezTo>
                      <a:lnTo>
                        <a:pt x="226" y="5454"/>
                      </a:lnTo>
                      <a:cubicBezTo>
                        <a:pt x="213" y="4583"/>
                        <a:pt x="180" y="3721"/>
                        <a:pt x="203" y="2837"/>
                      </a:cubicBezTo>
                      <a:cubicBezTo>
                        <a:pt x="203" y="2094"/>
                        <a:pt x="246" y="1053"/>
                        <a:pt x="270" y="268"/>
                      </a:cubicBezTo>
                      <a:lnTo>
                        <a:pt x="270" y="268"/>
                      </a:lnTo>
                      <a:cubicBezTo>
                        <a:pt x="529" y="272"/>
                        <a:pt x="790" y="274"/>
                        <a:pt x="1053" y="274"/>
                      </a:cubicBezTo>
                      <a:cubicBezTo>
                        <a:pt x="2599" y="274"/>
                        <a:pt x="4195" y="206"/>
                        <a:pt x="5716" y="146"/>
                      </a:cubicBezTo>
                      <a:close/>
                      <a:moveTo>
                        <a:pt x="1277" y="0"/>
                      </a:moveTo>
                      <a:cubicBezTo>
                        <a:pt x="850" y="0"/>
                        <a:pt x="424" y="5"/>
                        <a:pt x="1" y="15"/>
                      </a:cubicBezTo>
                      <a:cubicBezTo>
                        <a:pt x="48" y="1373"/>
                        <a:pt x="108" y="2861"/>
                        <a:pt x="72" y="4194"/>
                      </a:cubicBezTo>
                      <a:cubicBezTo>
                        <a:pt x="72" y="4671"/>
                        <a:pt x="60" y="5147"/>
                        <a:pt x="48" y="5623"/>
                      </a:cubicBezTo>
                      <a:lnTo>
                        <a:pt x="144" y="5623"/>
                      </a:lnTo>
                      <a:cubicBezTo>
                        <a:pt x="2061" y="5683"/>
                        <a:pt x="3977" y="5695"/>
                        <a:pt x="5894" y="5695"/>
                      </a:cubicBezTo>
                      <a:cubicBezTo>
                        <a:pt x="5894" y="3849"/>
                        <a:pt x="5823" y="1944"/>
                        <a:pt x="5751" y="123"/>
                      </a:cubicBezTo>
                      <a:cubicBezTo>
                        <a:pt x="4279" y="58"/>
                        <a:pt x="2771"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1;p38">
                  <a:extLst>
                    <a:ext uri="{FF2B5EF4-FFF2-40B4-BE49-F238E27FC236}">
                      <a16:creationId xmlns:a16="http://schemas.microsoft.com/office/drawing/2014/main" id="{F6B2A772-3153-A792-DDED-B7FD0CC58419}"/>
                    </a:ext>
                  </a:extLst>
                </p:cNvPr>
                <p:cNvSpPr/>
                <p:nvPr/>
              </p:nvSpPr>
              <p:spPr>
                <a:xfrm>
                  <a:off x="1375450" y="3273375"/>
                  <a:ext cx="147375" cy="142375"/>
                </a:xfrm>
                <a:custGeom>
                  <a:avLst/>
                  <a:gdLst/>
                  <a:ahLst/>
                  <a:cxnLst/>
                  <a:rect l="l" t="t" r="r" b="b"/>
                  <a:pathLst>
                    <a:path w="5895" h="5695" extrusionOk="0">
                      <a:moveTo>
                        <a:pt x="5740" y="146"/>
                      </a:moveTo>
                      <a:lnTo>
                        <a:pt x="5740" y="146"/>
                      </a:lnTo>
                      <a:cubicBezTo>
                        <a:pt x="5682" y="1651"/>
                        <a:pt x="5591" y="3832"/>
                        <a:pt x="5574" y="5373"/>
                      </a:cubicBezTo>
                      <a:lnTo>
                        <a:pt x="5574" y="5373"/>
                      </a:lnTo>
                      <a:cubicBezTo>
                        <a:pt x="4244" y="5374"/>
                        <a:pt x="2902" y="5386"/>
                        <a:pt x="1549" y="5421"/>
                      </a:cubicBezTo>
                      <a:cubicBezTo>
                        <a:pt x="1112" y="5432"/>
                        <a:pt x="665" y="5443"/>
                        <a:pt x="238" y="5454"/>
                      </a:cubicBezTo>
                      <a:lnTo>
                        <a:pt x="238" y="5454"/>
                      </a:lnTo>
                      <a:cubicBezTo>
                        <a:pt x="225" y="4583"/>
                        <a:pt x="192" y="3721"/>
                        <a:pt x="215" y="2837"/>
                      </a:cubicBezTo>
                      <a:cubicBezTo>
                        <a:pt x="215" y="2094"/>
                        <a:pt x="268" y="1053"/>
                        <a:pt x="284" y="268"/>
                      </a:cubicBezTo>
                      <a:lnTo>
                        <a:pt x="284" y="268"/>
                      </a:lnTo>
                      <a:cubicBezTo>
                        <a:pt x="544" y="272"/>
                        <a:pt x="806" y="274"/>
                        <a:pt x="1069" y="274"/>
                      </a:cubicBezTo>
                      <a:cubicBezTo>
                        <a:pt x="2619" y="274"/>
                        <a:pt x="4209" y="206"/>
                        <a:pt x="5740" y="146"/>
                      </a:cubicBezTo>
                      <a:close/>
                      <a:moveTo>
                        <a:pt x="1278" y="0"/>
                      </a:moveTo>
                      <a:cubicBezTo>
                        <a:pt x="850" y="0"/>
                        <a:pt x="424" y="5"/>
                        <a:pt x="1" y="15"/>
                      </a:cubicBezTo>
                      <a:cubicBezTo>
                        <a:pt x="48" y="1373"/>
                        <a:pt x="108" y="2861"/>
                        <a:pt x="84" y="4194"/>
                      </a:cubicBezTo>
                      <a:cubicBezTo>
                        <a:pt x="84" y="4671"/>
                        <a:pt x="60" y="5147"/>
                        <a:pt x="48" y="5623"/>
                      </a:cubicBezTo>
                      <a:lnTo>
                        <a:pt x="144" y="5623"/>
                      </a:lnTo>
                      <a:cubicBezTo>
                        <a:pt x="2061" y="5683"/>
                        <a:pt x="3977" y="5695"/>
                        <a:pt x="5894" y="5695"/>
                      </a:cubicBezTo>
                      <a:cubicBezTo>
                        <a:pt x="5894" y="3849"/>
                        <a:pt x="5823" y="1944"/>
                        <a:pt x="5752" y="123"/>
                      </a:cubicBezTo>
                      <a:cubicBezTo>
                        <a:pt x="4288" y="58"/>
                        <a:pt x="2775" y="0"/>
                        <a:pt x="1278"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82;p38">
                  <a:extLst>
                    <a:ext uri="{FF2B5EF4-FFF2-40B4-BE49-F238E27FC236}">
                      <a16:creationId xmlns:a16="http://schemas.microsoft.com/office/drawing/2014/main" id="{D1AEE351-8B36-9581-DC41-9D79361FBEEA}"/>
                    </a:ext>
                  </a:extLst>
                </p:cNvPr>
                <p:cNvSpPr/>
                <p:nvPr/>
              </p:nvSpPr>
              <p:spPr>
                <a:xfrm>
                  <a:off x="1236150" y="3273375"/>
                  <a:ext cx="147375" cy="142375"/>
                </a:xfrm>
                <a:custGeom>
                  <a:avLst/>
                  <a:gdLst/>
                  <a:ahLst/>
                  <a:cxnLst/>
                  <a:rect l="l" t="t" r="r" b="b"/>
                  <a:pathLst>
                    <a:path w="5895" h="5695" extrusionOk="0">
                      <a:moveTo>
                        <a:pt x="5728" y="146"/>
                      </a:moveTo>
                      <a:cubicBezTo>
                        <a:pt x="5659" y="1651"/>
                        <a:pt x="5579" y="3832"/>
                        <a:pt x="5562" y="5373"/>
                      </a:cubicBezTo>
                      <a:lnTo>
                        <a:pt x="5562" y="5373"/>
                      </a:lnTo>
                      <a:cubicBezTo>
                        <a:pt x="4224" y="5374"/>
                        <a:pt x="2886" y="5386"/>
                        <a:pt x="1537" y="5421"/>
                      </a:cubicBezTo>
                      <a:cubicBezTo>
                        <a:pt x="1111" y="5432"/>
                        <a:pt x="664" y="5443"/>
                        <a:pt x="226" y="5454"/>
                      </a:cubicBezTo>
                      <a:lnTo>
                        <a:pt x="226" y="5454"/>
                      </a:lnTo>
                      <a:cubicBezTo>
                        <a:pt x="213" y="4583"/>
                        <a:pt x="192" y="3721"/>
                        <a:pt x="203" y="2837"/>
                      </a:cubicBezTo>
                      <a:cubicBezTo>
                        <a:pt x="203" y="2094"/>
                        <a:pt x="256" y="1053"/>
                        <a:pt x="272" y="268"/>
                      </a:cubicBezTo>
                      <a:lnTo>
                        <a:pt x="272" y="268"/>
                      </a:lnTo>
                      <a:cubicBezTo>
                        <a:pt x="532" y="272"/>
                        <a:pt x="794" y="274"/>
                        <a:pt x="1057" y="274"/>
                      </a:cubicBezTo>
                      <a:cubicBezTo>
                        <a:pt x="2607" y="274"/>
                        <a:pt x="4196" y="206"/>
                        <a:pt x="5728" y="146"/>
                      </a:cubicBezTo>
                      <a:close/>
                      <a:moveTo>
                        <a:pt x="1275" y="0"/>
                      </a:moveTo>
                      <a:cubicBezTo>
                        <a:pt x="849" y="0"/>
                        <a:pt x="424" y="5"/>
                        <a:pt x="1" y="15"/>
                      </a:cubicBezTo>
                      <a:cubicBezTo>
                        <a:pt x="36" y="1373"/>
                        <a:pt x="96" y="2861"/>
                        <a:pt x="72" y="4194"/>
                      </a:cubicBezTo>
                      <a:cubicBezTo>
                        <a:pt x="72" y="4671"/>
                        <a:pt x="60" y="5147"/>
                        <a:pt x="36" y="5623"/>
                      </a:cubicBezTo>
                      <a:lnTo>
                        <a:pt x="132" y="5623"/>
                      </a:lnTo>
                      <a:cubicBezTo>
                        <a:pt x="2049" y="5683"/>
                        <a:pt x="3965" y="5695"/>
                        <a:pt x="5894" y="5695"/>
                      </a:cubicBezTo>
                      <a:cubicBezTo>
                        <a:pt x="5894" y="3849"/>
                        <a:pt x="5811" y="1944"/>
                        <a:pt x="5739" y="123"/>
                      </a:cubicBezTo>
                      <a:cubicBezTo>
                        <a:pt x="4267" y="58"/>
                        <a:pt x="2766" y="0"/>
                        <a:pt x="1275"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83;p38">
                  <a:extLst>
                    <a:ext uri="{FF2B5EF4-FFF2-40B4-BE49-F238E27FC236}">
                      <a16:creationId xmlns:a16="http://schemas.microsoft.com/office/drawing/2014/main" id="{7E8F49D9-D3D2-E011-CB10-9CE0E37C2BAD}"/>
                    </a:ext>
                  </a:extLst>
                </p:cNvPr>
                <p:cNvSpPr/>
                <p:nvPr/>
              </p:nvSpPr>
              <p:spPr>
                <a:xfrm>
                  <a:off x="2213350" y="3408350"/>
                  <a:ext cx="147375" cy="142550"/>
                </a:xfrm>
                <a:custGeom>
                  <a:avLst/>
                  <a:gdLst/>
                  <a:ahLst/>
                  <a:cxnLst/>
                  <a:rect l="l" t="t" r="r" b="b"/>
                  <a:pathLst>
                    <a:path w="5895" h="5702" extrusionOk="0">
                      <a:moveTo>
                        <a:pt x="5740" y="153"/>
                      </a:moveTo>
                      <a:lnTo>
                        <a:pt x="5740" y="153"/>
                      </a:lnTo>
                      <a:cubicBezTo>
                        <a:pt x="5659" y="1661"/>
                        <a:pt x="5590" y="3838"/>
                        <a:pt x="5574" y="5380"/>
                      </a:cubicBezTo>
                      <a:lnTo>
                        <a:pt x="5574" y="5380"/>
                      </a:lnTo>
                      <a:cubicBezTo>
                        <a:pt x="4236" y="5381"/>
                        <a:pt x="2898" y="5392"/>
                        <a:pt x="1549" y="5415"/>
                      </a:cubicBezTo>
                      <a:cubicBezTo>
                        <a:pt x="1112" y="5438"/>
                        <a:pt x="675" y="5450"/>
                        <a:pt x="238" y="5461"/>
                      </a:cubicBezTo>
                      <a:lnTo>
                        <a:pt x="238" y="5461"/>
                      </a:lnTo>
                      <a:cubicBezTo>
                        <a:pt x="225" y="4578"/>
                        <a:pt x="192" y="3716"/>
                        <a:pt x="215" y="2844"/>
                      </a:cubicBezTo>
                      <a:cubicBezTo>
                        <a:pt x="215" y="2100"/>
                        <a:pt x="268" y="1059"/>
                        <a:pt x="284" y="273"/>
                      </a:cubicBezTo>
                      <a:lnTo>
                        <a:pt x="284" y="273"/>
                      </a:lnTo>
                      <a:cubicBezTo>
                        <a:pt x="486" y="275"/>
                        <a:pt x="689" y="276"/>
                        <a:pt x="893" y="276"/>
                      </a:cubicBezTo>
                      <a:cubicBezTo>
                        <a:pt x="2492" y="276"/>
                        <a:pt x="4152" y="215"/>
                        <a:pt x="5740" y="153"/>
                      </a:cubicBezTo>
                      <a:close/>
                      <a:moveTo>
                        <a:pt x="1054" y="0"/>
                      </a:moveTo>
                      <a:cubicBezTo>
                        <a:pt x="702" y="0"/>
                        <a:pt x="350" y="3"/>
                        <a:pt x="1" y="10"/>
                      </a:cubicBezTo>
                      <a:cubicBezTo>
                        <a:pt x="49" y="1367"/>
                        <a:pt x="108" y="2855"/>
                        <a:pt x="84" y="4201"/>
                      </a:cubicBezTo>
                      <a:cubicBezTo>
                        <a:pt x="84" y="4677"/>
                        <a:pt x="60" y="5153"/>
                        <a:pt x="49" y="5630"/>
                      </a:cubicBezTo>
                      <a:lnTo>
                        <a:pt x="132" y="5630"/>
                      </a:lnTo>
                      <a:cubicBezTo>
                        <a:pt x="2061" y="5689"/>
                        <a:pt x="3978" y="5701"/>
                        <a:pt x="5894" y="5701"/>
                      </a:cubicBezTo>
                      <a:cubicBezTo>
                        <a:pt x="5894" y="3856"/>
                        <a:pt x="5823" y="1951"/>
                        <a:pt x="5752" y="117"/>
                      </a:cubicBezTo>
                      <a:cubicBezTo>
                        <a:pt x="4206" y="59"/>
                        <a:pt x="2621" y="0"/>
                        <a:pt x="1054"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84;p38">
                  <a:extLst>
                    <a:ext uri="{FF2B5EF4-FFF2-40B4-BE49-F238E27FC236}">
                      <a16:creationId xmlns:a16="http://schemas.microsoft.com/office/drawing/2014/main" id="{398FA7A5-C57B-A633-657F-CE312A8CC42F}"/>
                    </a:ext>
                  </a:extLst>
                </p:cNvPr>
                <p:cNvSpPr/>
                <p:nvPr/>
              </p:nvSpPr>
              <p:spPr>
                <a:xfrm>
                  <a:off x="2074050" y="3408350"/>
                  <a:ext cx="147375" cy="142550"/>
                </a:xfrm>
                <a:custGeom>
                  <a:avLst/>
                  <a:gdLst/>
                  <a:ahLst/>
                  <a:cxnLst/>
                  <a:rect l="l" t="t" r="r" b="b"/>
                  <a:pathLst>
                    <a:path w="5895" h="5702" extrusionOk="0">
                      <a:moveTo>
                        <a:pt x="5704" y="153"/>
                      </a:moveTo>
                      <a:lnTo>
                        <a:pt x="5704" y="153"/>
                      </a:lnTo>
                      <a:cubicBezTo>
                        <a:pt x="5658" y="1661"/>
                        <a:pt x="5578" y="3838"/>
                        <a:pt x="5552" y="5380"/>
                      </a:cubicBezTo>
                      <a:lnTo>
                        <a:pt x="5552" y="5380"/>
                      </a:lnTo>
                      <a:cubicBezTo>
                        <a:pt x="4220" y="5380"/>
                        <a:pt x="2878" y="5392"/>
                        <a:pt x="1525" y="5415"/>
                      </a:cubicBezTo>
                      <a:cubicBezTo>
                        <a:pt x="1088" y="5438"/>
                        <a:pt x="641" y="5450"/>
                        <a:pt x="214" y="5461"/>
                      </a:cubicBezTo>
                      <a:cubicBezTo>
                        <a:pt x="201" y="4578"/>
                        <a:pt x="168" y="3716"/>
                        <a:pt x="191" y="2844"/>
                      </a:cubicBezTo>
                      <a:cubicBezTo>
                        <a:pt x="191" y="2100"/>
                        <a:pt x="245" y="1059"/>
                        <a:pt x="260" y="273"/>
                      </a:cubicBezTo>
                      <a:lnTo>
                        <a:pt x="260" y="273"/>
                      </a:lnTo>
                      <a:cubicBezTo>
                        <a:pt x="464" y="275"/>
                        <a:pt x="668" y="276"/>
                        <a:pt x="873" y="276"/>
                      </a:cubicBezTo>
                      <a:cubicBezTo>
                        <a:pt x="2477" y="276"/>
                        <a:pt x="4126" y="215"/>
                        <a:pt x="5704" y="153"/>
                      </a:cubicBezTo>
                      <a:close/>
                      <a:moveTo>
                        <a:pt x="1053" y="0"/>
                      </a:moveTo>
                      <a:cubicBezTo>
                        <a:pt x="701" y="0"/>
                        <a:pt x="350" y="3"/>
                        <a:pt x="1" y="10"/>
                      </a:cubicBezTo>
                      <a:cubicBezTo>
                        <a:pt x="36" y="1367"/>
                        <a:pt x="96" y="2855"/>
                        <a:pt x="72" y="4201"/>
                      </a:cubicBezTo>
                      <a:cubicBezTo>
                        <a:pt x="72" y="4677"/>
                        <a:pt x="60" y="5153"/>
                        <a:pt x="36" y="5630"/>
                      </a:cubicBezTo>
                      <a:lnTo>
                        <a:pt x="132" y="5630"/>
                      </a:lnTo>
                      <a:cubicBezTo>
                        <a:pt x="2049" y="5689"/>
                        <a:pt x="3966" y="5701"/>
                        <a:pt x="5894" y="5701"/>
                      </a:cubicBezTo>
                      <a:cubicBezTo>
                        <a:pt x="5894" y="3856"/>
                        <a:pt x="5811" y="1951"/>
                        <a:pt x="5740" y="117"/>
                      </a:cubicBezTo>
                      <a:cubicBezTo>
                        <a:pt x="4194" y="59"/>
                        <a:pt x="2616" y="0"/>
                        <a:pt x="1053"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85;p38">
                  <a:extLst>
                    <a:ext uri="{FF2B5EF4-FFF2-40B4-BE49-F238E27FC236}">
                      <a16:creationId xmlns:a16="http://schemas.microsoft.com/office/drawing/2014/main" id="{38ACF2BC-C972-7818-8B3E-F6BDDA903389}"/>
                    </a:ext>
                  </a:extLst>
                </p:cNvPr>
                <p:cNvSpPr/>
                <p:nvPr/>
              </p:nvSpPr>
              <p:spPr>
                <a:xfrm>
                  <a:off x="1934450" y="3408350"/>
                  <a:ext cx="147375" cy="142550"/>
                </a:xfrm>
                <a:custGeom>
                  <a:avLst/>
                  <a:gdLst/>
                  <a:ahLst/>
                  <a:cxnLst/>
                  <a:rect l="l" t="t" r="r" b="b"/>
                  <a:pathLst>
                    <a:path w="5895" h="5702" extrusionOk="0">
                      <a:moveTo>
                        <a:pt x="5716" y="153"/>
                      </a:moveTo>
                      <a:lnTo>
                        <a:pt x="5716" y="153"/>
                      </a:lnTo>
                      <a:cubicBezTo>
                        <a:pt x="5658" y="1661"/>
                        <a:pt x="5567" y="3838"/>
                        <a:pt x="5550" y="5380"/>
                      </a:cubicBezTo>
                      <a:lnTo>
                        <a:pt x="5550" y="5380"/>
                      </a:lnTo>
                      <a:cubicBezTo>
                        <a:pt x="4212" y="5381"/>
                        <a:pt x="2874" y="5392"/>
                        <a:pt x="1525" y="5415"/>
                      </a:cubicBezTo>
                      <a:cubicBezTo>
                        <a:pt x="1102" y="5438"/>
                        <a:pt x="659" y="5449"/>
                        <a:pt x="224" y="5461"/>
                      </a:cubicBezTo>
                      <a:lnTo>
                        <a:pt x="224" y="5461"/>
                      </a:lnTo>
                      <a:cubicBezTo>
                        <a:pt x="201" y="4578"/>
                        <a:pt x="180" y="3716"/>
                        <a:pt x="191" y="2844"/>
                      </a:cubicBezTo>
                      <a:cubicBezTo>
                        <a:pt x="191" y="2100"/>
                        <a:pt x="244" y="1059"/>
                        <a:pt x="260" y="273"/>
                      </a:cubicBezTo>
                      <a:lnTo>
                        <a:pt x="260" y="273"/>
                      </a:lnTo>
                      <a:cubicBezTo>
                        <a:pt x="464" y="275"/>
                        <a:pt x="668" y="276"/>
                        <a:pt x="873" y="276"/>
                      </a:cubicBezTo>
                      <a:cubicBezTo>
                        <a:pt x="2477" y="276"/>
                        <a:pt x="4128" y="215"/>
                        <a:pt x="5716" y="153"/>
                      </a:cubicBezTo>
                      <a:close/>
                      <a:moveTo>
                        <a:pt x="1054" y="0"/>
                      </a:moveTo>
                      <a:cubicBezTo>
                        <a:pt x="701" y="0"/>
                        <a:pt x="350" y="3"/>
                        <a:pt x="1" y="10"/>
                      </a:cubicBezTo>
                      <a:cubicBezTo>
                        <a:pt x="48" y="1367"/>
                        <a:pt x="108" y="2855"/>
                        <a:pt x="72" y="4201"/>
                      </a:cubicBezTo>
                      <a:cubicBezTo>
                        <a:pt x="72" y="4677"/>
                        <a:pt x="60" y="5153"/>
                        <a:pt x="48" y="5630"/>
                      </a:cubicBezTo>
                      <a:lnTo>
                        <a:pt x="132" y="5630"/>
                      </a:lnTo>
                      <a:cubicBezTo>
                        <a:pt x="2049" y="5689"/>
                        <a:pt x="3977" y="5701"/>
                        <a:pt x="5894" y="5701"/>
                      </a:cubicBezTo>
                      <a:cubicBezTo>
                        <a:pt x="5894" y="3856"/>
                        <a:pt x="5823" y="1951"/>
                        <a:pt x="5740" y="117"/>
                      </a:cubicBezTo>
                      <a:cubicBezTo>
                        <a:pt x="4204" y="59"/>
                        <a:pt x="2620" y="0"/>
                        <a:pt x="1054"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86;p38">
                  <a:extLst>
                    <a:ext uri="{FF2B5EF4-FFF2-40B4-BE49-F238E27FC236}">
                      <a16:creationId xmlns:a16="http://schemas.microsoft.com/office/drawing/2014/main" id="{B4430D17-56E5-BAA1-2345-646B79C361BE}"/>
                    </a:ext>
                  </a:extLst>
                </p:cNvPr>
                <p:cNvSpPr/>
                <p:nvPr/>
              </p:nvSpPr>
              <p:spPr>
                <a:xfrm>
                  <a:off x="1794550" y="3408350"/>
                  <a:ext cx="147375" cy="142550"/>
                </a:xfrm>
                <a:custGeom>
                  <a:avLst/>
                  <a:gdLst/>
                  <a:ahLst/>
                  <a:cxnLst/>
                  <a:rect l="l" t="t" r="r" b="b"/>
                  <a:pathLst>
                    <a:path w="5895" h="5702" extrusionOk="0">
                      <a:moveTo>
                        <a:pt x="5728" y="153"/>
                      </a:moveTo>
                      <a:lnTo>
                        <a:pt x="5728" y="153"/>
                      </a:lnTo>
                      <a:cubicBezTo>
                        <a:pt x="5670" y="1661"/>
                        <a:pt x="5590" y="3838"/>
                        <a:pt x="5564" y="5380"/>
                      </a:cubicBezTo>
                      <a:lnTo>
                        <a:pt x="5564" y="5380"/>
                      </a:lnTo>
                      <a:cubicBezTo>
                        <a:pt x="4235" y="5381"/>
                        <a:pt x="2886" y="5392"/>
                        <a:pt x="1549" y="5415"/>
                      </a:cubicBezTo>
                      <a:cubicBezTo>
                        <a:pt x="1116" y="5438"/>
                        <a:pt x="672" y="5449"/>
                        <a:pt x="238" y="5461"/>
                      </a:cubicBezTo>
                      <a:lnTo>
                        <a:pt x="238" y="5461"/>
                      </a:lnTo>
                      <a:cubicBezTo>
                        <a:pt x="225" y="4578"/>
                        <a:pt x="192" y="3716"/>
                        <a:pt x="203" y="2844"/>
                      </a:cubicBezTo>
                      <a:cubicBezTo>
                        <a:pt x="203" y="2100"/>
                        <a:pt x="256" y="1059"/>
                        <a:pt x="282" y="273"/>
                      </a:cubicBezTo>
                      <a:lnTo>
                        <a:pt x="282" y="273"/>
                      </a:lnTo>
                      <a:cubicBezTo>
                        <a:pt x="482" y="276"/>
                        <a:pt x="683" y="276"/>
                        <a:pt x="885" y="276"/>
                      </a:cubicBezTo>
                      <a:cubicBezTo>
                        <a:pt x="2489" y="276"/>
                        <a:pt x="4140" y="215"/>
                        <a:pt x="5728" y="153"/>
                      </a:cubicBezTo>
                      <a:close/>
                      <a:moveTo>
                        <a:pt x="1054" y="0"/>
                      </a:moveTo>
                      <a:cubicBezTo>
                        <a:pt x="702" y="0"/>
                        <a:pt x="350" y="3"/>
                        <a:pt x="1" y="10"/>
                      </a:cubicBezTo>
                      <a:cubicBezTo>
                        <a:pt x="48" y="1367"/>
                        <a:pt x="96" y="2855"/>
                        <a:pt x="72" y="4201"/>
                      </a:cubicBezTo>
                      <a:cubicBezTo>
                        <a:pt x="72" y="4677"/>
                        <a:pt x="60" y="5153"/>
                        <a:pt x="48" y="5630"/>
                      </a:cubicBezTo>
                      <a:lnTo>
                        <a:pt x="132" y="5630"/>
                      </a:lnTo>
                      <a:cubicBezTo>
                        <a:pt x="2049" y="5689"/>
                        <a:pt x="3977" y="5701"/>
                        <a:pt x="5894" y="5701"/>
                      </a:cubicBezTo>
                      <a:cubicBezTo>
                        <a:pt x="5894" y="3856"/>
                        <a:pt x="5823" y="1951"/>
                        <a:pt x="5740" y="117"/>
                      </a:cubicBezTo>
                      <a:cubicBezTo>
                        <a:pt x="4204" y="59"/>
                        <a:pt x="2620" y="0"/>
                        <a:pt x="1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87;p38">
                  <a:extLst>
                    <a:ext uri="{FF2B5EF4-FFF2-40B4-BE49-F238E27FC236}">
                      <a16:creationId xmlns:a16="http://schemas.microsoft.com/office/drawing/2014/main" id="{DEB3337E-17A7-F68E-DFA2-B84DEE4C5048}"/>
                    </a:ext>
                  </a:extLst>
                </p:cNvPr>
                <p:cNvSpPr/>
                <p:nvPr/>
              </p:nvSpPr>
              <p:spPr>
                <a:xfrm>
                  <a:off x="1654950" y="3408350"/>
                  <a:ext cx="147375" cy="142550"/>
                </a:xfrm>
                <a:custGeom>
                  <a:avLst/>
                  <a:gdLst/>
                  <a:ahLst/>
                  <a:cxnLst/>
                  <a:rect l="l" t="t" r="r" b="b"/>
                  <a:pathLst>
                    <a:path w="5895" h="5702" extrusionOk="0">
                      <a:moveTo>
                        <a:pt x="5716" y="153"/>
                      </a:moveTo>
                      <a:lnTo>
                        <a:pt x="5716" y="153"/>
                      </a:lnTo>
                      <a:cubicBezTo>
                        <a:pt x="5658" y="1661"/>
                        <a:pt x="5589" y="3838"/>
                        <a:pt x="5553" y="5380"/>
                      </a:cubicBezTo>
                      <a:lnTo>
                        <a:pt x="5553" y="5380"/>
                      </a:lnTo>
                      <a:cubicBezTo>
                        <a:pt x="4224" y="5381"/>
                        <a:pt x="2875" y="5392"/>
                        <a:pt x="1537" y="5415"/>
                      </a:cubicBezTo>
                      <a:cubicBezTo>
                        <a:pt x="1104" y="5438"/>
                        <a:pt x="660" y="5449"/>
                        <a:pt x="226" y="5461"/>
                      </a:cubicBezTo>
                      <a:lnTo>
                        <a:pt x="226" y="5461"/>
                      </a:lnTo>
                      <a:cubicBezTo>
                        <a:pt x="213" y="4578"/>
                        <a:pt x="180" y="3716"/>
                        <a:pt x="191" y="2844"/>
                      </a:cubicBezTo>
                      <a:cubicBezTo>
                        <a:pt x="191" y="2100"/>
                        <a:pt x="245" y="1059"/>
                        <a:pt x="270" y="273"/>
                      </a:cubicBezTo>
                      <a:lnTo>
                        <a:pt x="270" y="273"/>
                      </a:lnTo>
                      <a:cubicBezTo>
                        <a:pt x="470" y="276"/>
                        <a:pt x="671" y="276"/>
                        <a:pt x="873" y="276"/>
                      </a:cubicBezTo>
                      <a:cubicBezTo>
                        <a:pt x="2477" y="276"/>
                        <a:pt x="4128" y="215"/>
                        <a:pt x="5716" y="153"/>
                      </a:cubicBezTo>
                      <a:close/>
                      <a:moveTo>
                        <a:pt x="1054" y="0"/>
                      </a:moveTo>
                      <a:cubicBezTo>
                        <a:pt x="702" y="0"/>
                        <a:pt x="350" y="3"/>
                        <a:pt x="1" y="10"/>
                      </a:cubicBezTo>
                      <a:cubicBezTo>
                        <a:pt x="48" y="1367"/>
                        <a:pt x="108" y="2855"/>
                        <a:pt x="72" y="4201"/>
                      </a:cubicBezTo>
                      <a:cubicBezTo>
                        <a:pt x="72" y="4677"/>
                        <a:pt x="60" y="5153"/>
                        <a:pt x="48" y="5630"/>
                      </a:cubicBezTo>
                      <a:lnTo>
                        <a:pt x="132" y="5630"/>
                      </a:lnTo>
                      <a:cubicBezTo>
                        <a:pt x="2061" y="5689"/>
                        <a:pt x="3977" y="5701"/>
                        <a:pt x="5894" y="5701"/>
                      </a:cubicBezTo>
                      <a:cubicBezTo>
                        <a:pt x="5894" y="3856"/>
                        <a:pt x="5823" y="1951"/>
                        <a:pt x="5751" y="117"/>
                      </a:cubicBezTo>
                      <a:cubicBezTo>
                        <a:pt x="4206" y="59"/>
                        <a:pt x="2620" y="0"/>
                        <a:pt x="1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88;p38">
                  <a:extLst>
                    <a:ext uri="{FF2B5EF4-FFF2-40B4-BE49-F238E27FC236}">
                      <a16:creationId xmlns:a16="http://schemas.microsoft.com/office/drawing/2014/main" id="{0849139B-08A3-6AC5-069D-F6E95E8E5A6C}"/>
                    </a:ext>
                  </a:extLst>
                </p:cNvPr>
                <p:cNvSpPr/>
                <p:nvPr/>
              </p:nvSpPr>
              <p:spPr>
                <a:xfrm>
                  <a:off x="1515350" y="3408350"/>
                  <a:ext cx="147375" cy="142550"/>
                </a:xfrm>
                <a:custGeom>
                  <a:avLst/>
                  <a:gdLst/>
                  <a:ahLst/>
                  <a:cxnLst/>
                  <a:rect l="l" t="t" r="r" b="b"/>
                  <a:pathLst>
                    <a:path w="5895" h="5702" extrusionOk="0">
                      <a:moveTo>
                        <a:pt x="5716" y="153"/>
                      </a:moveTo>
                      <a:lnTo>
                        <a:pt x="5716" y="153"/>
                      </a:lnTo>
                      <a:cubicBezTo>
                        <a:pt x="5658" y="1661"/>
                        <a:pt x="5578" y="3838"/>
                        <a:pt x="5552" y="5380"/>
                      </a:cubicBezTo>
                      <a:lnTo>
                        <a:pt x="5552" y="5380"/>
                      </a:lnTo>
                      <a:cubicBezTo>
                        <a:pt x="4223" y="5381"/>
                        <a:pt x="2874" y="5392"/>
                        <a:pt x="1537" y="5415"/>
                      </a:cubicBezTo>
                      <a:cubicBezTo>
                        <a:pt x="1104" y="5438"/>
                        <a:pt x="660" y="5449"/>
                        <a:pt x="226" y="5461"/>
                      </a:cubicBezTo>
                      <a:lnTo>
                        <a:pt x="226" y="5461"/>
                      </a:lnTo>
                      <a:cubicBezTo>
                        <a:pt x="213" y="4578"/>
                        <a:pt x="180" y="3716"/>
                        <a:pt x="203" y="2844"/>
                      </a:cubicBezTo>
                      <a:cubicBezTo>
                        <a:pt x="203" y="2100"/>
                        <a:pt x="246" y="1059"/>
                        <a:pt x="270" y="273"/>
                      </a:cubicBezTo>
                      <a:lnTo>
                        <a:pt x="270" y="273"/>
                      </a:lnTo>
                      <a:cubicBezTo>
                        <a:pt x="473" y="275"/>
                        <a:pt x="676" y="276"/>
                        <a:pt x="881" y="276"/>
                      </a:cubicBezTo>
                      <a:cubicBezTo>
                        <a:pt x="2480" y="276"/>
                        <a:pt x="4138" y="215"/>
                        <a:pt x="5716" y="153"/>
                      </a:cubicBezTo>
                      <a:close/>
                      <a:moveTo>
                        <a:pt x="1054" y="0"/>
                      </a:moveTo>
                      <a:cubicBezTo>
                        <a:pt x="701" y="0"/>
                        <a:pt x="350" y="3"/>
                        <a:pt x="1" y="10"/>
                      </a:cubicBezTo>
                      <a:cubicBezTo>
                        <a:pt x="48" y="1367"/>
                        <a:pt x="108" y="2855"/>
                        <a:pt x="72" y="4201"/>
                      </a:cubicBezTo>
                      <a:cubicBezTo>
                        <a:pt x="72" y="4677"/>
                        <a:pt x="60" y="5153"/>
                        <a:pt x="48" y="5630"/>
                      </a:cubicBezTo>
                      <a:lnTo>
                        <a:pt x="144" y="5630"/>
                      </a:lnTo>
                      <a:cubicBezTo>
                        <a:pt x="2061" y="5689"/>
                        <a:pt x="3977" y="5701"/>
                        <a:pt x="5894" y="5701"/>
                      </a:cubicBezTo>
                      <a:cubicBezTo>
                        <a:pt x="5894" y="3856"/>
                        <a:pt x="5823" y="1951"/>
                        <a:pt x="5751" y="117"/>
                      </a:cubicBezTo>
                      <a:cubicBezTo>
                        <a:pt x="4206" y="59"/>
                        <a:pt x="2620" y="0"/>
                        <a:pt x="1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89;p38">
                  <a:extLst>
                    <a:ext uri="{FF2B5EF4-FFF2-40B4-BE49-F238E27FC236}">
                      <a16:creationId xmlns:a16="http://schemas.microsoft.com/office/drawing/2014/main" id="{DD773108-B3D9-8B72-94F6-769A316EB98E}"/>
                    </a:ext>
                  </a:extLst>
                </p:cNvPr>
                <p:cNvSpPr/>
                <p:nvPr/>
              </p:nvSpPr>
              <p:spPr>
                <a:xfrm>
                  <a:off x="1375450" y="3408350"/>
                  <a:ext cx="147375" cy="142550"/>
                </a:xfrm>
                <a:custGeom>
                  <a:avLst/>
                  <a:gdLst/>
                  <a:ahLst/>
                  <a:cxnLst/>
                  <a:rect l="l" t="t" r="r" b="b"/>
                  <a:pathLst>
                    <a:path w="5895" h="5702" extrusionOk="0">
                      <a:moveTo>
                        <a:pt x="5740" y="153"/>
                      </a:moveTo>
                      <a:lnTo>
                        <a:pt x="5740" y="153"/>
                      </a:lnTo>
                      <a:cubicBezTo>
                        <a:pt x="5682" y="1661"/>
                        <a:pt x="5591" y="3838"/>
                        <a:pt x="5574" y="5380"/>
                      </a:cubicBezTo>
                      <a:lnTo>
                        <a:pt x="5574" y="5380"/>
                      </a:lnTo>
                      <a:cubicBezTo>
                        <a:pt x="4243" y="5380"/>
                        <a:pt x="2902" y="5392"/>
                        <a:pt x="1549" y="5415"/>
                      </a:cubicBezTo>
                      <a:cubicBezTo>
                        <a:pt x="1112" y="5438"/>
                        <a:pt x="665" y="5450"/>
                        <a:pt x="238" y="5461"/>
                      </a:cubicBezTo>
                      <a:lnTo>
                        <a:pt x="238" y="5461"/>
                      </a:lnTo>
                      <a:cubicBezTo>
                        <a:pt x="225" y="4578"/>
                        <a:pt x="192" y="3716"/>
                        <a:pt x="215" y="2844"/>
                      </a:cubicBezTo>
                      <a:cubicBezTo>
                        <a:pt x="215" y="2100"/>
                        <a:pt x="268" y="1059"/>
                        <a:pt x="284" y="273"/>
                      </a:cubicBezTo>
                      <a:lnTo>
                        <a:pt x="284" y="273"/>
                      </a:lnTo>
                      <a:cubicBezTo>
                        <a:pt x="487" y="275"/>
                        <a:pt x="692" y="276"/>
                        <a:pt x="897" y="276"/>
                      </a:cubicBezTo>
                      <a:cubicBezTo>
                        <a:pt x="2501" y="276"/>
                        <a:pt x="4152" y="215"/>
                        <a:pt x="5740" y="153"/>
                      </a:cubicBezTo>
                      <a:close/>
                      <a:moveTo>
                        <a:pt x="1055" y="0"/>
                      </a:moveTo>
                      <a:cubicBezTo>
                        <a:pt x="702" y="0"/>
                        <a:pt x="350" y="3"/>
                        <a:pt x="1" y="10"/>
                      </a:cubicBezTo>
                      <a:cubicBezTo>
                        <a:pt x="48" y="1367"/>
                        <a:pt x="108" y="2855"/>
                        <a:pt x="84" y="4201"/>
                      </a:cubicBezTo>
                      <a:cubicBezTo>
                        <a:pt x="84" y="4677"/>
                        <a:pt x="60" y="5153"/>
                        <a:pt x="48" y="5630"/>
                      </a:cubicBezTo>
                      <a:lnTo>
                        <a:pt x="144" y="5630"/>
                      </a:lnTo>
                      <a:cubicBezTo>
                        <a:pt x="2061" y="5689"/>
                        <a:pt x="3977" y="5701"/>
                        <a:pt x="5894" y="5701"/>
                      </a:cubicBezTo>
                      <a:cubicBezTo>
                        <a:pt x="5894" y="3856"/>
                        <a:pt x="5823" y="1951"/>
                        <a:pt x="5752" y="117"/>
                      </a:cubicBezTo>
                      <a:cubicBezTo>
                        <a:pt x="4216" y="59"/>
                        <a:pt x="2624" y="0"/>
                        <a:pt x="1055"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90;p38">
                  <a:extLst>
                    <a:ext uri="{FF2B5EF4-FFF2-40B4-BE49-F238E27FC236}">
                      <a16:creationId xmlns:a16="http://schemas.microsoft.com/office/drawing/2014/main" id="{985547C9-B6E4-3193-3F86-E1126F12BC72}"/>
                    </a:ext>
                  </a:extLst>
                </p:cNvPr>
                <p:cNvSpPr/>
                <p:nvPr/>
              </p:nvSpPr>
              <p:spPr>
                <a:xfrm>
                  <a:off x="1236150" y="3408350"/>
                  <a:ext cx="147375" cy="142550"/>
                </a:xfrm>
                <a:custGeom>
                  <a:avLst/>
                  <a:gdLst/>
                  <a:ahLst/>
                  <a:cxnLst/>
                  <a:rect l="l" t="t" r="r" b="b"/>
                  <a:pathLst>
                    <a:path w="5895" h="5702" extrusionOk="0">
                      <a:moveTo>
                        <a:pt x="5728" y="153"/>
                      </a:moveTo>
                      <a:cubicBezTo>
                        <a:pt x="5658" y="1661"/>
                        <a:pt x="5578" y="3838"/>
                        <a:pt x="5562" y="5380"/>
                      </a:cubicBezTo>
                      <a:lnTo>
                        <a:pt x="5562" y="5380"/>
                      </a:lnTo>
                      <a:cubicBezTo>
                        <a:pt x="4224" y="5381"/>
                        <a:pt x="2886" y="5392"/>
                        <a:pt x="1537" y="5415"/>
                      </a:cubicBezTo>
                      <a:cubicBezTo>
                        <a:pt x="1111" y="5438"/>
                        <a:pt x="664" y="5450"/>
                        <a:pt x="226" y="5461"/>
                      </a:cubicBezTo>
                      <a:lnTo>
                        <a:pt x="226" y="5461"/>
                      </a:lnTo>
                      <a:cubicBezTo>
                        <a:pt x="213" y="4578"/>
                        <a:pt x="192" y="3716"/>
                        <a:pt x="203" y="2844"/>
                      </a:cubicBezTo>
                      <a:cubicBezTo>
                        <a:pt x="203" y="2100"/>
                        <a:pt x="256" y="1059"/>
                        <a:pt x="272" y="273"/>
                      </a:cubicBezTo>
                      <a:lnTo>
                        <a:pt x="272" y="273"/>
                      </a:lnTo>
                      <a:cubicBezTo>
                        <a:pt x="475" y="275"/>
                        <a:pt x="680" y="276"/>
                        <a:pt x="885" y="276"/>
                      </a:cubicBezTo>
                      <a:cubicBezTo>
                        <a:pt x="2489" y="276"/>
                        <a:pt x="4140" y="215"/>
                        <a:pt x="5728" y="153"/>
                      </a:cubicBezTo>
                      <a:close/>
                      <a:moveTo>
                        <a:pt x="1052" y="0"/>
                      </a:moveTo>
                      <a:cubicBezTo>
                        <a:pt x="701" y="0"/>
                        <a:pt x="350" y="3"/>
                        <a:pt x="1" y="10"/>
                      </a:cubicBezTo>
                      <a:cubicBezTo>
                        <a:pt x="36" y="1367"/>
                        <a:pt x="96" y="2855"/>
                        <a:pt x="72" y="4201"/>
                      </a:cubicBezTo>
                      <a:cubicBezTo>
                        <a:pt x="72" y="4677"/>
                        <a:pt x="60" y="5153"/>
                        <a:pt x="36" y="5630"/>
                      </a:cubicBezTo>
                      <a:lnTo>
                        <a:pt x="132" y="5630"/>
                      </a:lnTo>
                      <a:cubicBezTo>
                        <a:pt x="2049" y="5689"/>
                        <a:pt x="3965" y="5701"/>
                        <a:pt x="5894" y="5701"/>
                      </a:cubicBezTo>
                      <a:cubicBezTo>
                        <a:pt x="5894" y="3856"/>
                        <a:pt x="5811" y="1951"/>
                        <a:pt x="5739" y="117"/>
                      </a:cubicBezTo>
                      <a:cubicBezTo>
                        <a:pt x="4194" y="59"/>
                        <a:pt x="2616" y="0"/>
                        <a:pt x="1052"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91;p38">
                  <a:extLst>
                    <a:ext uri="{FF2B5EF4-FFF2-40B4-BE49-F238E27FC236}">
                      <a16:creationId xmlns:a16="http://schemas.microsoft.com/office/drawing/2014/main" id="{622405B8-EB8E-F97C-1F81-08729B8CAA11}"/>
                    </a:ext>
                  </a:extLst>
                </p:cNvPr>
                <p:cNvSpPr/>
                <p:nvPr/>
              </p:nvSpPr>
              <p:spPr>
                <a:xfrm>
                  <a:off x="2213350" y="3543775"/>
                  <a:ext cx="147375" cy="142550"/>
                </a:xfrm>
                <a:custGeom>
                  <a:avLst/>
                  <a:gdLst/>
                  <a:ahLst/>
                  <a:cxnLst/>
                  <a:rect l="l" t="t" r="r" b="b"/>
                  <a:pathLst>
                    <a:path w="5895" h="5702" extrusionOk="0">
                      <a:moveTo>
                        <a:pt x="5740" y="141"/>
                      </a:moveTo>
                      <a:cubicBezTo>
                        <a:pt x="5659" y="1657"/>
                        <a:pt x="5590" y="3826"/>
                        <a:pt x="5574" y="5356"/>
                      </a:cubicBezTo>
                      <a:lnTo>
                        <a:pt x="5574" y="5356"/>
                      </a:lnTo>
                      <a:cubicBezTo>
                        <a:pt x="4237" y="5358"/>
                        <a:pt x="2898" y="5381"/>
                        <a:pt x="1549" y="5404"/>
                      </a:cubicBezTo>
                      <a:cubicBezTo>
                        <a:pt x="1112" y="5415"/>
                        <a:pt x="675" y="5437"/>
                        <a:pt x="238" y="5449"/>
                      </a:cubicBezTo>
                      <a:lnTo>
                        <a:pt x="238" y="5449"/>
                      </a:lnTo>
                      <a:cubicBezTo>
                        <a:pt x="225" y="4573"/>
                        <a:pt x="192" y="3708"/>
                        <a:pt x="215" y="2832"/>
                      </a:cubicBezTo>
                      <a:cubicBezTo>
                        <a:pt x="215" y="2077"/>
                        <a:pt x="268" y="1045"/>
                        <a:pt x="284" y="251"/>
                      </a:cubicBezTo>
                      <a:lnTo>
                        <a:pt x="284" y="251"/>
                      </a:lnTo>
                      <a:cubicBezTo>
                        <a:pt x="577" y="256"/>
                        <a:pt x="871" y="258"/>
                        <a:pt x="1168" y="258"/>
                      </a:cubicBezTo>
                      <a:cubicBezTo>
                        <a:pt x="2682" y="258"/>
                        <a:pt x="4243" y="200"/>
                        <a:pt x="5740" y="141"/>
                      </a:cubicBezTo>
                      <a:close/>
                      <a:moveTo>
                        <a:pt x="1479" y="0"/>
                      </a:moveTo>
                      <a:cubicBezTo>
                        <a:pt x="985" y="0"/>
                        <a:pt x="491" y="7"/>
                        <a:pt x="1" y="22"/>
                      </a:cubicBezTo>
                      <a:cubicBezTo>
                        <a:pt x="49" y="1368"/>
                        <a:pt x="108" y="2856"/>
                        <a:pt x="84" y="4201"/>
                      </a:cubicBezTo>
                      <a:cubicBezTo>
                        <a:pt x="84" y="4677"/>
                        <a:pt x="60" y="5154"/>
                        <a:pt x="49" y="5630"/>
                      </a:cubicBezTo>
                      <a:lnTo>
                        <a:pt x="132" y="5630"/>
                      </a:lnTo>
                      <a:cubicBezTo>
                        <a:pt x="2061" y="5689"/>
                        <a:pt x="3978" y="5701"/>
                        <a:pt x="5894" y="5701"/>
                      </a:cubicBezTo>
                      <a:cubicBezTo>
                        <a:pt x="5894" y="3856"/>
                        <a:pt x="5823" y="1951"/>
                        <a:pt x="5752" y="117"/>
                      </a:cubicBezTo>
                      <a:cubicBezTo>
                        <a:pt x="4346" y="55"/>
                        <a:pt x="2907" y="0"/>
                        <a:pt x="147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92;p38">
                  <a:extLst>
                    <a:ext uri="{FF2B5EF4-FFF2-40B4-BE49-F238E27FC236}">
                      <a16:creationId xmlns:a16="http://schemas.microsoft.com/office/drawing/2014/main" id="{FAE52D6B-753D-7FFA-ED9E-F77CE33C1387}"/>
                    </a:ext>
                  </a:extLst>
                </p:cNvPr>
                <p:cNvSpPr/>
                <p:nvPr/>
              </p:nvSpPr>
              <p:spPr>
                <a:xfrm>
                  <a:off x="2074050" y="3543775"/>
                  <a:ext cx="147375" cy="142550"/>
                </a:xfrm>
                <a:custGeom>
                  <a:avLst/>
                  <a:gdLst/>
                  <a:ahLst/>
                  <a:cxnLst/>
                  <a:rect l="l" t="t" r="r" b="b"/>
                  <a:pathLst>
                    <a:path w="5895" h="5702" extrusionOk="0">
                      <a:moveTo>
                        <a:pt x="5704" y="141"/>
                      </a:moveTo>
                      <a:lnTo>
                        <a:pt x="5704" y="141"/>
                      </a:lnTo>
                      <a:cubicBezTo>
                        <a:pt x="5658" y="1657"/>
                        <a:pt x="5579" y="3826"/>
                        <a:pt x="5552" y="5356"/>
                      </a:cubicBezTo>
                      <a:lnTo>
                        <a:pt x="5552" y="5356"/>
                      </a:lnTo>
                      <a:cubicBezTo>
                        <a:pt x="4221" y="5358"/>
                        <a:pt x="2878" y="5381"/>
                        <a:pt x="1525" y="5404"/>
                      </a:cubicBezTo>
                      <a:cubicBezTo>
                        <a:pt x="1088" y="5415"/>
                        <a:pt x="642" y="5437"/>
                        <a:pt x="214" y="5449"/>
                      </a:cubicBezTo>
                      <a:lnTo>
                        <a:pt x="214" y="5449"/>
                      </a:lnTo>
                      <a:cubicBezTo>
                        <a:pt x="201" y="4573"/>
                        <a:pt x="168" y="3708"/>
                        <a:pt x="191" y="2832"/>
                      </a:cubicBezTo>
                      <a:cubicBezTo>
                        <a:pt x="191" y="2077"/>
                        <a:pt x="245" y="1045"/>
                        <a:pt x="260" y="251"/>
                      </a:cubicBezTo>
                      <a:lnTo>
                        <a:pt x="260" y="251"/>
                      </a:lnTo>
                      <a:cubicBezTo>
                        <a:pt x="555" y="256"/>
                        <a:pt x="851" y="258"/>
                        <a:pt x="1148" y="258"/>
                      </a:cubicBezTo>
                      <a:cubicBezTo>
                        <a:pt x="2666" y="258"/>
                        <a:pt x="4216" y="200"/>
                        <a:pt x="5704" y="141"/>
                      </a:cubicBezTo>
                      <a:close/>
                      <a:moveTo>
                        <a:pt x="1477" y="0"/>
                      </a:moveTo>
                      <a:cubicBezTo>
                        <a:pt x="984" y="0"/>
                        <a:pt x="491" y="7"/>
                        <a:pt x="1" y="22"/>
                      </a:cubicBezTo>
                      <a:cubicBezTo>
                        <a:pt x="36" y="1368"/>
                        <a:pt x="96" y="2856"/>
                        <a:pt x="72" y="4201"/>
                      </a:cubicBezTo>
                      <a:cubicBezTo>
                        <a:pt x="72" y="4677"/>
                        <a:pt x="60" y="5154"/>
                        <a:pt x="36" y="5630"/>
                      </a:cubicBezTo>
                      <a:lnTo>
                        <a:pt x="132" y="5630"/>
                      </a:lnTo>
                      <a:cubicBezTo>
                        <a:pt x="2049" y="5689"/>
                        <a:pt x="3966" y="5701"/>
                        <a:pt x="5894" y="5701"/>
                      </a:cubicBezTo>
                      <a:cubicBezTo>
                        <a:pt x="5894" y="3856"/>
                        <a:pt x="5811" y="1951"/>
                        <a:pt x="5740" y="117"/>
                      </a:cubicBezTo>
                      <a:cubicBezTo>
                        <a:pt x="4334" y="55"/>
                        <a:pt x="2902" y="0"/>
                        <a:pt x="147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93;p38">
                  <a:extLst>
                    <a:ext uri="{FF2B5EF4-FFF2-40B4-BE49-F238E27FC236}">
                      <a16:creationId xmlns:a16="http://schemas.microsoft.com/office/drawing/2014/main" id="{83913860-325A-74FE-C8B7-CBE9F978AFEC}"/>
                    </a:ext>
                  </a:extLst>
                </p:cNvPr>
                <p:cNvSpPr/>
                <p:nvPr/>
              </p:nvSpPr>
              <p:spPr>
                <a:xfrm>
                  <a:off x="1934450" y="3543775"/>
                  <a:ext cx="147375" cy="142550"/>
                </a:xfrm>
                <a:custGeom>
                  <a:avLst/>
                  <a:gdLst/>
                  <a:ahLst/>
                  <a:cxnLst/>
                  <a:rect l="l" t="t" r="r" b="b"/>
                  <a:pathLst>
                    <a:path w="5895" h="5702" extrusionOk="0">
                      <a:moveTo>
                        <a:pt x="5716" y="141"/>
                      </a:moveTo>
                      <a:lnTo>
                        <a:pt x="5716" y="141"/>
                      </a:lnTo>
                      <a:cubicBezTo>
                        <a:pt x="5658" y="1657"/>
                        <a:pt x="5568" y="3826"/>
                        <a:pt x="5551" y="5356"/>
                      </a:cubicBezTo>
                      <a:lnTo>
                        <a:pt x="5551" y="5356"/>
                      </a:lnTo>
                      <a:cubicBezTo>
                        <a:pt x="4213" y="5358"/>
                        <a:pt x="2874" y="5381"/>
                        <a:pt x="1525" y="5404"/>
                      </a:cubicBezTo>
                      <a:cubicBezTo>
                        <a:pt x="1102" y="5415"/>
                        <a:pt x="659" y="5436"/>
                        <a:pt x="225" y="5449"/>
                      </a:cubicBezTo>
                      <a:lnTo>
                        <a:pt x="225" y="5449"/>
                      </a:lnTo>
                      <a:cubicBezTo>
                        <a:pt x="202" y="4573"/>
                        <a:pt x="180" y="3708"/>
                        <a:pt x="191" y="2832"/>
                      </a:cubicBezTo>
                      <a:cubicBezTo>
                        <a:pt x="191" y="2077"/>
                        <a:pt x="245" y="1045"/>
                        <a:pt x="260" y="251"/>
                      </a:cubicBezTo>
                      <a:lnTo>
                        <a:pt x="260" y="251"/>
                      </a:lnTo>
                      <a:cubicBezTo>
                        <a:pt x="555" y="256"/>
                        <a:pt x="851" y="258"/>
                        <a:pt x="1148" y="258"/>
                      </a:cubicBezTo>
                      <a:cubicBezTo>
                        <a:pt x="2666" y="258"/>
                        <a:pt x="4219" y="200"/>
                        <a:pt x="5716" y="141"/>
                      </a:cubicBezTo>
                      <a:close/>
                      <a:moveTo>
                        <a:pt x="1479" y="0"/>
                      </a:moveTo>
                      <a:cubicBezTo>
                        <a:pt x="985" y="0"/>
                        <a:pt x="491" y="7"/>
                        <a:pt x="1" y="22"/>
                      </a:cubicBezTo>
                      <a:cubicBezTo>
                        <a:pt x="48" y="1368"/>
                        <a:pt x="108" y="2856"/>
                        <a:pt x="72" y="4201"/>
                      </a:cubicBezTo>
                      <a:cubicBezTo>
                        <a:pt x="72" y="4677"/>
                        <a:pt x="60" y="5154"/>
                        <a:pt x="48" y="5630"/>
                      </a:cubicBezTo>
                      <a:lnTo>
                        <a:pt x="132" y="5630"/>
                      </a:lnTo>
                      <a:cubicBezTo>
                        <a:pt x="2049" y="5689"/>
                        <a:pt x="3977" y="5701"/>
                        <a:pt x="5894" y="5701"/>
                      </a:cubicBezTo>
                      <a:cubicBezTo>
                        <a:pt x="5894" y="3856"/>
                        <a:pt x="5823" y="1951"/>
                        <a:pt x="5740" y="117"/>
                      </a:cubicBezTo>
                      <a:cubicBezTo>
                        <a:pt x="4343" y="55"/>
                        <a:pt x="2906" y="0"/>
                        <a:pt x="147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094;p38">
                  <a:extLst>
                    <a:ext uri="{FF2B5EF4-FFF2-40B4-BE49-F238E27FC236}">
                      <a16:creationId xmlns:a16="http://schemas.microsoft.com/office/drawing/2014/main" id="{5DDF6332-69FB-8313-6D39-3AF214B43D45}"/>
                    </a:ext>
                  </a:extLst>
                </p:cNvPr>
                <p:cNvSpPr/>
                <p:nvPr/>
              </p:nvSpPr>
              <p:spPr>
                <a:xfrm>
                  <a:off x="1794550" y="3543775"/>
                  <a:ext cx="147375" cy="142550"/>
                </a:xfrm>
                <a:custGeom>
                  <a:avLst/>
                  <a:gdLst/>
                  <a:ahLst/>
                  <a:cxnLst/>
                  <a:rect l="l" t="t" r="r" b="b"/>
                  <a:pathLst>
                    <a:path w="5895" h="5702" extrusionOk="0">
                      <a:moveTo>
                        <a:pt x="5728" y="141"/>
                      </a:moveTo>
                      <a:lnTo>
                        <a:pt x="5728" y="141"/>
                      </a:lnTo>
                      <a:cubicBezTo>
                        <a:pt x="5670" y="1657"/>
                        <a:pt x="5591" y="3826"/>
                        <a:pt x="5564" y="5356"/>
                      </a:cubicBezTo>
                      <a:lnTo>
                        <a:pt x="5564" y="5356"/>
                      </a:lnTo>
                      <a:cubicBezTo>
                        <a:pt x="4235" y="5358"/>
                        <a:pt x="2887" y="5381"/>
                        <a:pt x="1549" y="5404"/>
                      </a:cubicBezTo>
                      <a:cubicBezTo>
                        <a:pt x="1116" y="5415"/>
                        <a:pt x="672" y="5436"/>
                        <a:pt x="238" y="5449"/>
                      </a:cubicBezTo>
                      <a:lnTo>
                        <a:pt x="238" y="5449"/>
                      </a:lnTo>
                      <a:cubicBezTo>
                        <a:pt x="225" y="4573"/>
                        <a:pt x="192" y="3708"/>
                        <a:pt x="203" y="2832"/>
                      </a:cubicBezTo>
                      <a:cubicBezTo>
                        <a:pt x="203" y="2077"/>
                        <a:pt x="256" y="1046"/>
                        <a:pt x="282" y="251"/>
                      </a:cubicBezTo>
                      <a:lnTo>
                        <a:pt x="282" y="251"/>
                      </a:lnTo>
                      <a:cubicBezTo>
                        <a:pt x="573" y="256"/>
                        <a:pt x="866" y="258"/>
                        <a:pt x="1160" y="258"/>
                      </a:cubicBezTo>
                      <a:cubicBezTo>
                        <a:pt x="2678" y="258"/>
                        <a:pt x="4231" y="200"/>
                        <a:pt x="5728" y="141"/>
                      </a:cubicBezTo>
                      <a:close/>
                      <a:moveTo>
                        <a:pt x="1479" y="0"/>
                      </a:moveTo>
                      <a:cubicBezTo>
                        <a:pt x="985" y="0"/>
                        <a:pt x="491" y="7"/>
                        <a:pt x="1" y="22"/>
                      </a:cubicBezTo>
                      <a:cubicBezTo>
                        <a:pt x="48" y="1368"/>
                        <a:pt x="96" y="2856"/>
                        <a:pt x="72" y="4201"/>
                      </a:cubicBezTo>
                      <a:cubicBezTo>
                        <a:pt x="72" y="4677"/>
                        <a:pt x="60" y="5154"/>
                        <a:pt x="48" y="5630"/>
                      </a:cubicBezTo>
                      <a:lnTo>
                        <a:pt x="132" y="5630"/>
                      </a:lnTo>
                      <a:cubicBezTo>
                        <a:pt x="2049" y="5689"/>
                        <a:pt x="3977" y="5701"/>
                        <a:pt x="5894" y="5701"/>
                      </a:cubicBezTo>
                      <a:cubicBezTo>
                        <a:pt x="5894" y="3856"/>
                        <a:pt x="5823" y="1951"/>
                        <a:pt x="5740" y="117"/>
                      </a:cubicBezTo>
                      <a:cubicBezTo>
                        <a:pt x="4343" y="55"/>
                        <a:pt x="2906"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095;p38">
                  <a:extLst>
                    <a:ext uri="{FF2B5EF4-FFF2-40B4-BE49-F238E27FC236}">
                      <a16:creationId xmlns:a16="http://schemas.microsoft.com/office/drawing/2014/main" id="{E3171D3F-A702-E2AA-B5D7-5FB4CDAEEBE6}"/>
                    </a:ext>
                  </a:extLst>
                </p:cNvPr>
                <p:cNvSpPr/>
                <p:nvPr/>
              </p:nvSpPr>
              <p:spPr>
                <a:xfrm>
                  <a:off x="1654950" y="3543775"/>
                  <a:ext cx="147375" cy="142550"/>
                </a:xfrm>
                <a:custGeom>
                  <a:avLst/>
                  <a:gdLst/>
                  <a:ahLst/>
                  <a:cxnLst/>
                  <a:rect l="l" t="t" r="r" b="b"/>
                  <a:pathLst>
                    <a:path w="5895" h="5702" extrusionOk="0">
                      <a:moveTo>
                        <a:pt x="5716" y="141"/>
                      </a:moveTo>
                      <a:lnTo>
                        <a:pt x="5716" y="141"/>
                      </a:lnTo>
                      <a:cubicBezTo>
                        <a:pt x="5658" y="1657"/>
                        <a:pt x="5590" y="3826"/>
                        <a:pt x="5553" y="5356"/>
                      </a:cubicBezTo>
                      <a:lnTo>
                        <a:pt x="5553" y="5356"/>
                      </a:lnTo>
                      <a:cubicBezTo>
                        <a:pt x="4224" y="5358"/>
                        <a:pt x="2875" y="5381"/>
                        <a:pt x="1537" y="5404"/>
                      </a:cubicBezTo>
                      <a:cubicBezTo>
                        <a:pt x="1104" y="5415"/>
                        <a:pt x="660" y="5436"/>
                        <a:pt x="226" y="5449"/>
                      </a:cubicBezTo>
                      <a:lnTo>
                        <a:pt x="226" y="5449"/>
                      </a:lnTo>
                      <a:cubicBezTo>
                        <a:pt x="213" y="4573"/>
                        <a:pt x="180" y="3708"/>
                        <a:pt x="191" y="2832"/>
                      </a:cubicBezTo>
                      <a:cubicBezTo>
                        <a:pt x="191" y="2077"/>
                        <a:pt x="245" y="1046"/>
                        <a:pt x="270" y="251"/>
                      </a:cubicBezTo>
                      <a:lnTo>
                        <a:pt x="270" y="251"/>
                      </a:lnTo>
                      <a:cubicBezTo>
                        <a:pt x="561" y="256"/>
                        <a:pt x="854" y="258"/>
                        <a:pt x="1149" y="258"/>
                      </a:cubicBezTo>
                      <a:cubicBezTo>
                        <a:pt x="2666" y="258"/>
                        <a:pt x="4219" y="200"/>
                        <a:pt x="5716" y="141"/>
                      </a:cubicBezTo>
                      <a:close/>
                      <a:moveTo>
                        <a:pt x="1479" y="0"/>
                      </a:moveTo>
                      <a:cubicBezTo>
                        <a:pt x="985" y="0"/>
                        <a:pt x="491" y="7"/>
                        <a:pt x="1" y="22"/>
                      </a:cubicBezTo>
                      <a:cubicBezTo>
                        <a:pt x="48" y="1368"/>
                        <a:pt x="108" y="2856"/>
                        <a:pt x="72" y="4201"/>
                      </a:cubicBezTo>
                      <a:cubicBezTo>
                        <a:pt x="72" y="4677"/>
                        <a:pt x="60" y="5154"/>
                        <a:pt x="48" y="5630"/>
                      </a:cubicBezTo>
                      <a:lnTo>
                        <a:pt x="132" y="5630"/>
                      </a:lnTo>
                      <a:cubicBezTo>
                        <a:pt x="2061" y="5689"/>
                        <a:pt x="3977" y="5701"/>
                        <a:pt x="5894" y="5701"/>
                      </a:cubicBezTo>
                      <a:cubicBezTo>
                        <a:pt x="5894" y="3856"/>
                        <a:pt x="5823" y="1951"/>
                        <a:pt x="5751" y="117"/>
                      </a:cubicBezTo>
                      <a:cubicBezTo>
                        <a:pt x="4346" y="55"/>
                        <a:pt x="2907"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096;p38">
                  <a:extLst>
                    <a:ext uri="{FF2B5EF4-FFF2-40B4-BE49-F238E27FC236}">
                      <a16:creationId xmlns:a16="http://schemas.microsoft.com/office/drawing/2014/main" id="{846C6C92-10C4-F0DB-9F0A-B140DD8DBD1F}"/>
                    </a:ext>
                  </a:extLst>
                </p:cNvPr>
                <p:cNvSpPr/>
                <p:nvPr/>
              </p:nvSpPr>
              <p:spPr>
                <a:xfrm>
                  <a:off x="1515350" y="3543775"/>
                  <a:ext cx="147375" cy="142550"/>
                </a:xfrm>
                <a:custGeom>
                  <a:avLst/>
                  <a:gdLst/>
                  <a:ahLst/>
                  <a:cxnLst/>
                  <a:rect l="l" t="t" r="r" b="b"/>
                  <a:pathLst>
                    <a:path w="5895" h="5702" extrusionOk="0">
                      <a:moveTo>
                        <a:pt x="5716" y="141"/>
                      </a:moveTo>
                      <a:cubicBezTo>
                        <a:pt x="5658" y="1657"/>
                        <a:pt x="5579" y="3826"/>
                        <a:pt x="5552" y="5356"/>
                      </a:cubicBezTo>
                      <a:lnTo>
                        <a:pt x="5552" y="5356"/>
                      </a:lnTo>
                      <a:cubicBezTo>
                        <a:pt x="4224" y="5358"/>
                        <a:pt x="2875" y="5381"/>
                        <a:pt x="1537" y="5404"/>
                      </a:cubicBezTo>
                      <a:cubicBezTo>
                        <a:pt x="1104" y="5415"/>
                        <a:pt x="660" y="5436"/>
                        <a:pt x="226" y="5449"/>
                      </a:cubicBezTo>
                      <a:lnTo>
                        <a:pt x="226" y="5449"/>
                      </a:lnTo>
                      <a:cubicBezTo>
                        <a:pt x="213" y="4573"/>
                        <a:pt x="180" y="3708"/>
                        <a:pt x="203" y="2832"/>
                      </a:cubicBezTo>
                      <a:cubicBezTo>
                        <a:pt x="203" y="2077"/>
                        <a:pt x="246" y="1045"/>
                        <a:pt x="271" y="251"/>
                      </a:cubicBezTo>
                      <a:lnTo>
                        <a:pt x="271" y="251"/>
                      </a:lnTo>
                      <a:cubicBezTo>
                        <a:pt x="563" y="256"/>
                        <a:pt x="859" y="258"/>
                        <a:pt x="1156" y="258"/>
                      </a:cubicBezTo>
                      <a:cubicBezTo>
                        <a:pt x="2670" y="258"/>
                        <a:pt x="4228" y="200"/>
                        <a:pt x="5716" y="141"/>
                      </a:cubicBezTo>
                      <a:close/>
                      <a:moveTo>
                        <a:pt x="1479" y="0"/>
                      </a:moveTo>
                      <a:cubicBezTo>
                        <a:pt x="985" y="0"/>
                        <a:pt x="491" y="7"/>
                        <a:pt x="1" y="22"/>
                      </a:cubicBezTo>
                      <a:cubicBezTo>
                        <a:pt x="48" y="1368"/>
                        <a:pt x="108" y="2856"/>
                        <a:pt x="72" y="4201"/>
                      </a:cubicBezTo>
                      <a:cubicBezTo>
                        <a:pt x="72" y="4677"/>
                        <a:pt x="60" y="5154"/>
                        <a:pt x="48" y="5630"/>
                      </a:cubicBezTo>
                      <a:lnTo>
                        <a:pt x="144" y="5630"/>
                      </a:lnTo>
                      <a:cubicBezTo>
                        <a:pt x="2061" y="5689"/>
                        <a:pt x="3977" y="5701"/>
                        <a:pt x="5894" y="5701"/>
                      </a:cubicBezTo>
                      <a:cubicBezTo>
                        <a:pt x="5894" y="3856"/>
                        <a:pt x="5823" y="1951"/>
                        <a:pt x="5751" y="117"/>
                      </a:cubicBezTo>
                      <a:cubicBezTo>
                        <a:pt x="4346" y="55"/>
                        <a:pt x="2907" y="0"/>
                        <a:pt x="147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097;p38">
                  <a:extLst>
                    <a:ext uri="{FF2B5EF4-FFF2-40B4-BE49-F238E27FC236}">
                      <a16:creationId xmlns:a16="http://schemas.microsoft.com/office/drawing/2014/main" id="{67FFEEF3-5DED-64A3-CA09-28B1FC82EAD2}"/>
                    </a:ext>
                  </a:extLst>
                </p:cNvPr>
                <p:cNvSpPr/>
                <p:nvPr/>
              </p:nvSpPr>
              <p:spPr>
                <a:xfrm>
                  <a:off x="1375450" y="3543775"/>
                  <a:ext cx="147375" cy="142550"/>
                </a:xfrm>
                <a:custGeom>
                  <a:avLst/>
                  <a:gdLst/>
                  <a:ahLst/>
                  <a:cxnLst/>
                  <a:rect l="l" t="t" r="r" b="b"/>
                  <a:pathLst>
                    <a:path w="5895" h="5702" extrusionOk="0">
                      <a:moveTo>
                        <a:pt x="5740" y="141"/>
                      </a:moveTo>
                      <a:lnTo>
                        <a:pt x="5740" y="141"/>
                      </a:lnTo>
                      <a:cubicBezTo>
                        <a:pt x="5682" y="1657"/>
                        <a:pt x="5592" y="3826"/>
                        <a:pt x="5574" y="5356"/>
                      </a:cubicBezTo>
                      <a:lnTo>
                        <a:pt x="5574" y="5356"/>
                      </a:lnTo>
                      <a:cubicBezTo>
                        <a:pt x="4244" y="5358"/>
                        <a:pt x="2902" y="5381"/>
                        <a:pt x="1549" y="5404"/>
                      </a:cubicBezTo>
                      <a:cubicBezTo>
                        <a:pt x="1112" y="5415"/>
                        <a:pt x="665" y="5437"/>
                        <a:pt x="238" y="5449"/>
                      </a:cubicBezTo>
                      <a:lnTo>
                        <a:pt x="238" y="5449"/>
                      </a:lnTo>
                      <a:cubicBezTo>
                        <a:pt x="225" y="4573"/>
                        <a:pt x="192" y="3708"/>
                        <a:pt x="215" y="2832"/>
                      </a:cubicBezTo>
                      <a:cubicBezTo>
                        <a:pt x="215" y="2077"/>
                        <a:pt x="268" y="1045"/>
                        <a:pt x="284" y="251"/>
                      </a:cubicBezTo>
                      <a:lnTo>
                        <a:pt x="284" y="251"/>
                      </a:lnTo>
                      <a:cubicBezTo>
                        <a:pt x="578" y="256"/>
                        <a:pt x="875" y="258"/>
                        <a:pt x="1172" y="258"/>
                      </a:cubicBezTo>
                      <a:cubicBezTo>
                        <a:pt x="2690" y="258"/>
                        <a:pt x="4242" y="200"/>
                        <a:pt x="5740" y="141"/>
                      </a:cubicBezTo>
                      <a:close/>
                      <a:moveTo>
                        <a:pt x="1481" y="0"/>
                      </a:moveTo>
                      <a:cubicBezTo>
                        <a:pt x="985" y="0"/>
                        <a:pt x="491" y="7"/>
                        <a:pt x="1" y="22"/>
                      </a:cubicBezTo>
                      <a:cubicBezTo>
                        <a:pt x="48" y="1368"/>
                        <a:pt x="108" y="2856"/>
                        <a:pt x="84" y="4201"/>
                      </a:cubicBezTo>
                      <a:cubicBezTo>
                        <a:pt x="84" y="4677"/>
                        <a:pt x="60" y="5154"/>
                        <a:pt x="48" y="5630"/>
                      </a:cubicBezTo>
                      <a:lnTo>
                        <a:pt x="144" y="5630"/>
                      </a:lnTo>
                      <a:cubicBezTo>
                        <a:pt x="2061" y="5689"/>
                        <a:pt x="3977" y="5701"/>
                        <a:pt x="5894" y="5701"/>
                      </a:cubicBezTo>
                      <a:cubicBezTo>
                        <a:pt x="5894" y="3856"/>
                        <a:pt x="5823" y="1951"/>
                        <a:pt x="5752" y="117"/>
                      </a:cubicBezTo>
                      <a:cubicBezTo>
                        <a:pt x="4355" y="55"/>
                        <a:pt x="2912" y="0"/>
                        <a:pt x="148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098;p38">
                  <a:extLst>
                    <a:ext uri="{FF2B5EF4-FFF2-40B4-BE49-F238E27FC236}">
                      <a16:creationId xmlns:a16="http://schemas.microsoft.com/office/drawing/2014/main" id="{7D48E6D7-81C3-8A0B-5722-CA3E61A7B6DC}"/>
                    </a:ext>
                  </a:extLst>
                </p:cNvPr>
                <p:cNvSpPr/>
                <p:nvPr/>
              </p:nvSpPr>
              <p:spPr>
                <a:xfrm>
                  <a:off x="1236150" y="3543775"/>
                  <a:ext cx="147375" cy="142550"/>
                </a:xfrm>
                <a:custGeom>
                  <a:avLst/>
                  <a:gdLst/>
                  <a:ahLst/>
                  <a:cxnLst/>
                  <a:rect l="l" t="t" r="r" b="b"/>
                  <a:pathLst>
                    <a:path w="5895" h="5702" extrusionOk="0">
                      <a:moveTo>
                        <a:pt x="5728" y="141"/>
                      </a:moveTo>
                      <a:lnTo>
                        <a:pt x="5728" y="141"/>
                      </a:lnTo>
                      <a:cubicBezTo>
                        <a:pt x="5659" y="1657"/>
                        <a:pt x="5579" y="3826"/>
                        <a:pt x="5562" y="5356"/>
                      </a:cubicBezTo>
                      <a:lnTo>
                        <a:pt x="5562" y="5356"/>
                      </a:lnTo>
                      <a:cubicBezTo>
                        <a:pt x="4224" y="5358"/>
                        <a:pt x="2886" y="5381"/>
                        <a:pt x="1537" y="5404"/>
                      </a:cubicBezTo>
                      <a:cubicBezTo>
                        <a:pt x="1111" y="5415"/>
                        <a:pt x="664" y="5437"/>
                        <a:pt x="226" y="5449"/>
                      </a:cubicBezTo>
                      <a:lnTo>
                        <a:pt x="226" y="5449"/>
                      </a:lnTo>
                      <a:cubicBezTo>
                        <a:pt x="214" y="4574"/>
                        <a:pt x="192" y="3708"/>
                        <a:pt x="203" y="2832"/>
                      </a:cubicBezTo>
                      <a:cubicBezTo>
                        <a:pt x="203" y="2077"/>
                        <a:pt x="256" y="1045"/>
                        <a:pt x="272" y="251"/>
                      </a:cubicBezTo>
                      <a:lnTo>
                        <a:pt x="272" y="251"/>
                      </a:lnTo>
                      <a:cubicBezTo>
                        <a:pt x="566" y="256"/>
                        <a:pt x="863" y="258"/>
                        <a:pt x="1160" y="258"/>
                      </a:cubicBezTo>
                      <a:cubicBezTo>
                        <a:pt x="2678" y="258"/>
                        <a:pt x="4230" y="200"/>
                        <a:pt x="5728" y="141"/>
                      </a:cubicBezTo>
                      <a:close/>
                      <a:moveTo>
                        <a:pt x="1477" y="0"/>
                      </a:moveTo>
                      <a:cubicBezTo>
                        <a:pt x="984" y="0"/>
                        <a:pt x="491" y="7"/>
                        <a:pt x="1" y="22"/>
                      </a:cubicBezTo>
                      <a:cubicBezTo>
                        <a:pt x="36" y="1368"/>
                        <a:pt x="96" y="2856"/>
                        <a:pt x="72" y="4201"/>
                      </a:cubicBezTo>
                      <a:cubicBezTo>
                        <a:pt x="72" y="4677"/>
                        <a:pt x="60" y="5154"/>
                        <a:pt x="36" y="5630"/>
                      </a:cubicBezTo>
                      <a:lnTo>
                        <a:pt x="132" y="5630"/>
                      </a:lnTo>
                      <a:cubicBezTo>
                        <a:pt x="2049" y="5689"/>
                        <a:pt x="3965" y="5701"/>
                        <a:pt x="5894" y="5701"/>
                      </a:cubicBezTo>
                      <a:cubicBezTo>
                        <a:pt x="5894" y="3856"/>
                        <a:pt x="5811" y="1951"/>
                        <a:pt x="5739" y="117"/>
                      </a:cubicBezTo>
                      <a:cubicBezTo>
                        <a:pt x="4334" y="55"/>
                        <a:pt x="2902" y="0"/>
                        <a:pt x="147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099;p38">
                  <a:extLst>
                    <a:ext uri="{FF2B5EF4-FFF2-40B4-BE49-F238E27FC236}">
                      <a16:creationId xmlns:a16="http://schemas.microsoft.com/office/drawing/2014/main" id="{0F8A6BA5-40FC-0B77-15CB-BD34A2D463F2}"/>
                    </a:ext>
                  </a:extLst>
                </p:cNvPr>
                <p:cNvSpPr/>
                <p:nvPr/>
              </p:nvSpPr>
              <p:spPr>
                <a:xfrm>
                  <a:off x="2213350" y="3678650"/>
                  <a:ext cx="147375" cy="142800"/>
                </a:xfrm>
                <a:custGeom>
                  <a:avLst/>
                  <a:gdLst/>
                  <a:ahLst/>
                  <a:cxnLst/>
                  <a:rect l="l" t="t" r="r" b="b"/>
                  <a:pathLst>
                    <a:path w="5895" h="5712" extrusionOk="0">
                      <a:moveTo>
                        <a:pt x="5740" y="140"/>
                      </a:moveTo>
                      <a:cubicBezTo>
                        <a:pt x="5659" y="1667"/>
                        <a:pt x="5590" y="3836"/>
                        <a:pt x="5574" y="5367"/>
                      </a:cubicBezTo>
                      <a:lnTo>
                        <a:pt x="5574" y="5367"/>
                      </a:lnTo>
                      <a:cubicBezTo>
                        <a:pt x="4237" y="5368"/>
                        <a:pt x="2898" y="5380"/>
                        <a:pt x="1549" y="5414"/>
                      </a:cubicBezTo>
                      <a:cubicBezTo>
                        <a:pt x="1112" y="5425"/>
                        <a:pt x="675" y="5437"/>
                        <a:pt x="238" y="5458"/>
                      </a:cubicBezTo>
                      <a:lnTo>
                        <a:pt x="238" y="5458"/>
                      </a:lnTo>
                      <a:cubicBezTo>
                        <a:pt x="225" y="4583"/>
                        <a:pt x="192" y="3718"/>
                        <a:pt x="215" y="2842"/>
                      </a:cubicBezTo>
                      <a:cubicBezTo>
                        <a:pt x="215" y="2088"/>
                        <a:pt x="268" y="1056"/>
                        <a:pt x="284" y="261"/>
                      </a:cubicBezTo>
                      <a:lnTo>
                        <a:pt x="284" y="261"/>
                      </a:lnTo>
                      <a:cubicBezTo>
                        <a:pt x="572" y="266"/>
                        <a:pt x="863" y="268"/>
                        <a:pt x="1156" y="268"/>
                      </a:cubicBezTo>
                      <a:cubicBezTo>
                        <a:pt x="2673" y="268"/>
                        <a:pt x="4239" y="208"/>
                        <a:pt x="5740" y="140"/>
                      </a:cubicBezTo>
                      <a:close/>
                      <a:moveTo>
                        <a:pt x="1358" y="0"/>
                      </a:moveTo>
                      <a:cubicBezTo>
                        <a:pt x="904" y="0"/>
                        <a:pt x="451" y="7"/>
                        <a:pt x="1" y="21"/>
                      </a:cubicBezTo>
                      <a:cubicBezTo>
                        <a:pt x="49" y="1378"/>
                        <a:pt x="108" y="2866"/>
                        <a:pt x="84" y="4212"/>
                      </a:cubicBezTo>
                      <a:cubicBezTo>
                        <a:pt x="84" y="4688"/>
                        <a:pt x="60" y="5164"/>
                        <a:pt x="49" y="5640"/>
                      </a:cubicBezTo>
                      <a:lnTo>
                        <a:pt x="132" y="5640"/>
                      </a:lnTo>
                      <a:cubicBezTo>
                        <a:pt x="2061" y="5700"/>
                        <a:pt x="3978" y="5712"/>
                        <a:pt x="5894" y="5712"/>
                      </a:cubicBezTo>
                      <a:cubicBezTo>
                        <a:pt x="5894" y="3866"/>
                        <a:pt x="5823" y="1961"/>
                        <a:pt x="5752" y="128"/>
                      </a:cubicBezTo>
                      <a:cubicBezTo>
                        <a:pt x="4306" y="64"/>
                        <a:pt x="2825" y="0"/>
                        <a:pt x="1358"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100;p38">
                  <a:extLst>
                    <a:ext uri="{FF2B5EF4-FFF2-40B4-BE49-F238E27FC236}">
                      <a16:creationId xmlns:a16="http://schemas.microsoft.com/office/drawing/2014/main" id="{58D21FC3-79C1-122F-D344-E6DC0FFBF336}"/>
                    </a:ext>
                  </a:extLst>
                </p:cNvPr>
                <p:cNvSpPr/>
                <p:nvPr/>
              </p:nvSpPr>
              <p:spPr>
                <a:xfrm>
                  <a:off x="2074050" y="3678650"/>
                  <a:ext cx="147375" cy="142800"/>
                </a:xfrm>
                <a:custGeom>
                  <a:avLst/>
                  <a:gdLst/>
                  <a:ahLst/>
                  <a:cxnLst/>
                  <a:rect l="l" t="t" r="r" b="b"/>
                  <a:pathLst>
                    <a:path w="5895" h="5712" extrusionOk="0">
                      <a:moveTo>
                        <a:pt x="5704" y="140"/>
                      </a:moveTo>
                      <a:cubicBezTo>
                        <a:pt x="5658" y="1667"/>
                        <a:pt x="5579" y="3836"/>
                        <a:pt x="5552" y="5367"/>
                      </a:cubicBezTo>
                      <a:lnTo>
                        <a:pt x="5552" y="5367"/>
                      </a:lnTo>
                      <a:cubicBezTo>
                        <a:pt x="4221" y="5367"/>
                        <a:pt x="2878" y="5380"/>
                        <a:pt x="1525" y="5414"/>
                      </a:cubicBezTo>
                      <a:cubicBezTo>
                        <a:pt x="1088" y="5425"/>
                        <a:pt x="642" y="5437"/>
                        <a:pt x="214" y="5458"/>
                      </a:cubicBezTo>
                      <a:lnTo>
                        <a:pt x="214" y="5458"/>
                      </a:lnTo>
                      <a:cubicBezTo>
                        <a:pt x="201" y="4583"/>
                        <a:pt x="168" y="3718"/>
                        <a:pt x="191" y="2842"/>
                      </a:cubicBezTo>
                      <a:cubicBezTo>
                        <a:pt x="191" y="2088"/>
                        <a:pt x="245" y="1056"/>
                        <a:pt x="260" y="261"/>
                      </a:cubicBezTo>
                      <a:lnTo>
                        <a:pt x="260" y="261"/>
                      </a:lnTo>
                      <a:cubicBezTo>
                        <a:pt x="551" y="266"/>
                        <a:pt x="843" y="268"/>
                        <a:pt x="1136" y="268"/>
                      </a:cubicBezTo>
                      <a:cubicBezTo>
                        <a:pt x="2657" y="268"/>
                        <a:pt x="4212" y="208"/>
                        <a:pt x="5704" y="140"/>
                      </a:cubicBezTo>
                      <a:close/>
                      <a:moveTo>
                        <a:pt x="1356" y="0"/>
                      </a:moveTo>
                      <a:cubicBezTo>
                        <a:pt x="903" y="0"/>
                        <a:pt x="451" y="7"/>
                        <a:pt x="1" y="21"/>
                      </a:cubicBezTo>
                      <a:cubicBezTo>
                        <a:pt x="36" y="1378"/>
                        <a:pt x="96" y="2866"/>
                        <a:pt x="72" y="4212"/>
                      </a:cubicBezTo>
                      <a:cubicBezTo>
                        <a:pt x="72" y="4688"/>
                        <a:pt x="60" y="5164"/>
                        <a:pt x="36" y="5640"/>
                      </a:cubicBezTo>
                      <a:lnTo>
                        <a:pt x="132" y="5640"/>
                      </a:lnTo>
                      <a:cubicBezTo>
                        <a:pt x="2049" y="5700"/>
                        <a:pt x="3966" y="5712"/>
                        <a:pt x="5894" y="5712"/>
                      </a:cubicBezTo>
                      <a:cubicBezTo>
                        <a:pt x="5894" y="3866"/>
                        <a:pt x="5811" y="1961"/>
                        <a:pt x="5740" y="128"/>
                      </a:cubicBezTo>
                      <a:cubicBezTo>
                        <a:pt x="4294" y="64"/>
                        <a:pt x="2820" y="0"/>
                        <a:pt x="1356"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101;p38">
                  <a:extLst>
                    <a:ext uri="{FF2B5EF4-FFF2-40B4-BE49-F238E27FC236}">
                      <a16:creationId xmlns:a16="http://schemas.microsoft.com/office/drawing/2014/main" id="{8541BD67-A9F6-9949-CB4D-854C715171AC}"/>
                    </a:ext>
                  </a:extLst>
                </p:cNvPr>
                <p:cNvSpPr/>
                <p:nvPr/>
              </p:nvSpPr>
              <p:spPr>
                <a:xfrm>
                  <a:off x="1934450" y="3678650"/>
                  <a:ext cx="147375" cy="142800"/>
                </a:xfrm>
                <a:custGeom>
                  <a:avLst/>
                  <a:gdLst/>
                  <a:ahLst/>
                  <a:cxnLst/>
                  <a:rect l="l" t="t" r="r" b="b"/>
                  <a:pathLst>
                    <a:path w="5895" h="5712" extrusionOk="0">
                      <a:moveTo>
                        <a:pt x="5716" y="140"/>
                      </a:moveTo>
                      <a:lnTo>
                        <a:pt x="5716" y="140"/>
                      </a:lnTo>
                      <a:cubicBezTo>
                        <a:pt x="5658" y="1667"/>
                        <a:pt x="5568" y="3836"/>
                        <a:pt x="5551" y="5367"/>
                      </a:cubicBezTo>
                      <a:lnTo>
                        <a:pt x="5551" y="5367"/>
                      </a:lnTo>
                      <a:cubicBezTo>
                        <a:pt x="4213" y="5368"/>
                        <a:pt x="2874" y="5380"/>
                        <a:pt x="1525" y="5414"/>
                      </a:cubicBezTo>
                      <a:cubicBezTo>
                        <a:pt x="1102" y="5425"/>
                        <a:pt x="659" y="5436"/>
                        <a:pt x="225" y="5457"/>
                      </a:cubicBezTo>
                      <a:lnTo>
                        <a:pt x="225" y="5457"/>
                      </a:lnTo>
                      <a:cubicBezTo>
                        <a:pt x="202" y="4582"/>
                        <a:pt x="180" y="3718"/>
                        <a:pt x="191" y="2842"/>
                      </a:cubicBezTo>
                      <a:cubicBezTo>
                        <a:pt x="191" y="2088"/>
                        <a:pt x="245" y="1056"/>
                        <a:pt x="260" y="261"/>
                      </a:cubicBezTo>
                      <a:lnTo>
                        <a:pt x="260" y="261"/>
                      </a:lnTo>
                      <a:cubicBezTo>
                        <a:pt x="550" y="266"/>
                        <a:pt x="843" y="268"/>
                        <a:pt x="1136" y="268"/>
                      </a:cubicBezTo>
                      <a:cubicBezTo>
                        <a:pt x="2657" y="268"/>
                        <a:pt x="4215" y="208"/>
                        <a:pt x="5716" y="140"/>
                      </a:cubicBezTo>
                      <a:close/>
                      <a:moveTo>
                        <a:pt x="1357" y="0"/>
                      </a:moveTo>
                      <a:cubicBezTo>
                        <a:pt x="903" y="0"/>
                        <a:pt x="451" y="7"/>
                        <a:pt x="1" y="21"/>
                      </a:cubicBezTo>
                      <a:cubicBezTo>
                        <a:pt x="48" y="1378"/>
                        <a:pt x="108" y="2866"/>
                        <a:pt x="72" y="4212"/>
                      </a:cubicBezTo>
                      <a:cubicBezTo>
                        <a:pt x="72" y="4688"/>
                        <a:pt x="60" y="5164"/>
                        <a:pt x="48" y="5640"/>
                      </a:cubicBezTo>
                      <a:lnTo>
                        <a:pt x="132" y="5640"/>
                      </a:lnTo>
                      <a:cubicBezTo>
                        <a:pt x="2049" y="5700"/>
                        <a:pt x="3977" y="5712"/>
                        <a:pt x="5894" y="5712"/>
                      </a:cubicBezTo>
                      <a:cubicBezTo>
                        <a:pt x="5894" y="3866"/>
                        <a:pt x="5823" y="1961"/>
                        <a:pt x="5740" y="128"/>
                      </a:cubicBezTo>
                      <a:cubicBezTo>
                        <a:pt x="4303" y="64"/>
                        <a:pt x="2824" y="0"/>
                        <a:pt x="13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102;p38">
                  <a:extLst>
                    <a:ext uri="{FF2B5EF4-FFF2-40B4-BE49-F238E27FC236}">
                      <a16:creationId xmlns:a16="http://schemas.microsoft.com/office/drawing/2014/main" id="{389B2C1B-3927-7861-62BC-A5FBC561B8DF}"/>
                    </a:ext>
                  </a:extLst>
                </p:cNvPr>
                <p:cNvSpPr/>
                <p:nvPr/>
              </p:nvSpPr>
              <p:spPr>
                <a:xfrm>
                  <a:off x="1794550" y="3678650"/>
                  <a:ext cx="147375" cy="142800"/>
                </a:xfrm>
                <a:custGeom>
                  <a:avLst/>
                  <a:gdLst/>
                  <a:ahLst/>
                  <a:cxnLst/>
                  <a:rect l="l" t="t" r="r" b="b"/>
                  <a:pathLst>
                    <a:path w="5895" h="5712" extrusionOk="0">
                      <a:moveTo>
                        <a:pt x="5728" y="140"/>
                      </a:moveTo>
                      <a:cubicBezTo>
                        <a:pt x="5670" y="1667"/>
                        <a:pt x="5591" y="3836"/>
                        <a:pt x="5564" y="5367"/>
                      </a:cubicBezTo>
                      <a:lnTo>
                        <a:pt x="5564" y="5367"/>
                      </a:lnTo>
                      <a:cubicBezTo>
                        <a:pt x="4235" y="5368"/>
                        <a:pt x="2887" y="5380"/>
                        <a:pt x="1549" y="5414"/>
                      </a:cubicBezTo>
                      <a:cubicBezTo>
                        <a:pt x="1116" y="5425"/>
                        <a:pt x="672" y="5436"/>
                        <a:pt x="238" y="5457"/>
                      </a:cubicBezTo>
                      <a:lnTo>
                        <a:pt x="238" y="5457"/>
                      </a:lnTo>
                      <a:cubicBezTo>
                        <a:pt x="225" y="4582"/>
                        <a:pt x="192" y="3718"/>
                        <a:pt x="203" y="2842"/>
                      </a:cubicBezTo>
                      <a:cubicBezTo>
                        <a:pt x="203" y="2088"/>
                        <a:pt x="256" y="1056"/>
                        <a:pt x="282" y="261"/>
                      </a:cubicBezTo>
                      <a:lnTo>
                        <a:pt x="282" y="261"/>
                      </a:lnTo>
                      <a:cubicBezTo>
                        <a:pt x="569" y="266"/>
                        <a:pt x="858" y="268"/>
                        <a:pt x="1148" y="268"/>
                      </a:cubicBezTo>
                      <a:cubicBezTo>
                        <a:pt x="2669" y="268"/>
                        <a:pt x="4227" y="208"/>
                        <a:pt x="5728" y="140"/>
                      </a:cubicBezTo>
                      <a:close/>
                      <a:moveTo>
                        <a:pt x="1357" y="0"/>
                      </a:moveTo>
                      <a:cubicBezTo>
                        <a:pt x="904" y="0"/>
                        <a:pt x="451" y="7"/>
                        <a:pt x="1" y="21"/>
                      </a:cubicBezTo>
                      <a:cubicBezTo>
                        <a:pt x="48" y="1378"/>
                        <a:pt x="96" y="2866"/>
                        <a:pt x="72" y="4212"/>
                      </a:cubicBezTo>
                      <a:cubicBezTo>
                        <a:pt x="72" y="4688"/>
                        <a:pt x="60" y="5164"/>
                        <a:pt x="48" y="5640"/>
                      </a:cubicBezTo>
                      <a:lnTo>
                        <a:pt x="132" y="5640"/>
                      </a:lnTo>
                      <a:cubicBezTo>
                        <a:pt x="2049" y="5700"/>
                        <a:pt x="3977" y="5712"/>
                        <a:pt x="5894" y="5712"/>
                      </a:cubicBezTo>
                      <a:cubicBezTo>
                        <a:pt x="5894" y="3866"/>
                        <a:pt x="5823" y="1961"/>
                        <a:pt x="5740" y="128"/>
                      </a:cubicBezTo>
                      <a:cubicBezTo>
                        <a:pt x="4303" y="64"/>
                        <a:pt x="2824" y="0"/>
                        <a:pt x="13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103;p38">
                  <a:extLst>
                    <a:ext uri="{FF2B5EF4-FFF2-40B4-BE49-F238E27FC236}">
                      <a16:creationId xmlns:a16="http://schemas.microsoft.com/office/drawing/2014/main" id="{CB371CCA-216C-22CC-3AA2-55CC5748C95E}"/>
                    </a:ext>
                  </a:extLst>
                </p:cNvPr>
                <p:cNvSpPr/>
                <p:nvPr/>
              </p:nvSpPr>
              <p:spPr>
                <a:xfrm>
                  <a:off x="1654950" y="3678650"/>
                  <a:ext cx="147375" cy="142800"/>
                </a:xfrm>
                <a:custGeom>
                  <a:avLst/>
                  <a:gdLst/>
                  <a:ahLst/>
                  <a:cxnLst/>
                  <a:rect l="l" t="t" r="r" b="b"/>
                  <a:pathLst>
                    <a:path w="5895" h="5712" extrusionOk="0">
                      <a:moveTo>
                        <a:pt x="5716" y="140"/>
                      </a:moveTo>
                      <a:cubicBezTo>
                        <a:pt x="5658" y="1667"/>
                        <a:pt x="5590" y="3836"/>
                        <a:pt x="5553" y="5367"/>
                      </a:cubicBezTo>
                      <a:lnTo>
                        <a:pt x="5553" y="5367"/>
                      </a:lnTo>
                      <a:cubicBezTo>
                        <a:pt x="4224" y="5368"/>
                        <a:pt x="2875" y="5380"/>
                        <a:pt x="1537" y="5414"/>
                      </a:cubicBezTo>
                      <a:cubicBezTo>
                        <a:pt x="1104" y="5425"/>
                        <a:pt x="660" y="5436"/>
                        <a:pt x="226" y="5457"/>
                      </a:cubicBezTo>
                      <a:lnTo>
                        <a:pt x="226" y="5457"/>
                      </a:lnTo>
                      <a:cubicBezTo>
                        <a:pt x="213" y="4582"/>
                        <a:pt x="180" y="3718"/>
                        <a:pt x="191" y="2842"/>
                      </a:cubicBezTo>
                      <a:cubicBezTo>
                        <a:pt x="191" y="2088"/>
                        <a:pt x="245" y="1056"/>
                        <a:pt x="270" y="261"/>
                      </a:cubicBezTo>
                      <a:lnTo>
                        <a:pt x="270" y="261"/>
                      </a:lnTo>
                      <a:cubicBezTo>
                        <a:pt x="557" y="266"/>
                        <a:pt x="846" y="268"/>
                        <a:pt x="1136" y="268"/>
                      </a:cubicBezTo>
                      <a:cubicBezTo>
                        <a:pt x="2658" y="268"/>
                        <a:pt x="4215" y="208"/>
                        <a:pt x="5716" y="140"/>
                      </a:cubicBezTo>
                      <a:close/>
                      <a:moveTo>
                        <a:pt x="1357" y="0"/>
                      </a:moveTo>
                      <a:cubicBezTo>
                        <a:pt x="903" y="0"/>
                        <a:pt x="451" y="7"/>
                        <a:pt x="1" y="21"/>
                      </a:cubicBezTo>
                      <a:cubicBezTo>
                        <a:pt x="48" y="1378"/>
                        <a:pt x="108" y="2866"/>
                        <a:pt x="72" y="4212"/>
                      </a:cubicBezTo>
                      <a:cubicBezTo>
                        <a:pt x="72" y="4688"/>
                        <a:pt x="60" y="5164"/>
                        <a:pt x="48" y="5640"/>
                      </a:cubicBezTo>
                      <a:lnTo>
                        <a:pt x="132" y="5640"/>
                      </a:lnTo>
                      <a:cubicBezTo>
                        <a:pt x="2061" y="5700"/>
                        <a:pt x="3977" y="5712"/>
                        <a:pt x="5894" y="5712"/>
                      </a:cubicBezTo>
                      <a:cubicBezTo>
                        <a:pt x="5894" y="3866"/>
                        <a:pt x="5823" y="1961"/>
                        <a:pt x="5751" y="128"/>
                      </a:cubicBezTo>
                      <a:cubicBezTo>
                        <a:pt x="4306" y="64"/>
                        <a:pt x="2825" y="0"/>
                        <a:pt x="13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104;p38">
                  <a:extLst>
                    <a:ext uri="{FF2B5EF4-FFF2-40B4-BE49-F238E27FC236}">
                      <a16:creationId xmlns:a16="http://schemas.microsoft.com/office/drawing/2014/main" id="{561B7A22-241F-6FC1-7D56-F0819AA41333}"/>
                    </a:ext>
                  </a:extLst>
                </p:cNvPr>
                <p:cNvSpPr/>
                <p:nvPr/>
              </p:nvSpPr>
              <p:spPr>
                <a:xfrm>
                  <a:off x="1515350" y="3678650"/>
                  <a:ext cx="147375" cy="142800"/>
                </a:xfrm>
                <a:custGeom>
                  <a:avLst/>
                  <a:gdLst/>
                  <a:ahLst/>
                  <a:cxnLst/>
                  <a:rect l="l" t="t" r="r" b="b"/>
                  <a:pathLst>
                    <a:path w="5895" h="5712" extrusionOk="0">
                      <a:moveTo>
                        <a:pt x="5716" y="140"/>
                      </a:moveTo>
                      <a:lnTo>
                        <a:pt x="5716" y="140"/>
                      </a:lnTo>
                      <a:cubicBezTo>
                        <a:pt x="5658" y="1667"/>
                        <a:pt x="5579" y="3836"/>
                        <a:pt x="5552" y="5367"/>
                      </a:cubicBezTo>
                      <a:lnTo>
                        <a:pt x="5552" y="5367"/>
                      </a:lnTo>
                      <a:cubicBezTo>
                        <a:pt x="4224" y="5368"/>
                        <a:pt x="2875" y="5380"/>
                        <a:pt x="1537" y="5414"/>
                      </a:cubicBezTo>
                      <a:cubicBezTo>
                        <a:pt x="1104" y="5425"/>
                        <a:pt x="660" y="5436"/>
                        <a:pt x="226" y="5457"/>
                      </a:cubicBezTo>
                      <a:lnTo>
                        <a:pt x="226" y="5457"/>
                      </a:lnTo>
                      <a:cubicBezTo>
                        <a:pt x="213" y="4582"/>
                        <a:pt x="180" y="3718"/>
                        <a:pt x="203" y="2842"/>
                      </a:cubicBezTo>
                      <a:cubicBezTo>
                        <a:pt x="203" y="2088"/>
                        <a:pt x="246" y="1056"/>
                        <a:pt x="271" y="261"/>
                      </a:cubicBezTo>
                      <a:lnTo>
                        <a:pt x="271" y="261"/>
                      </a:lnTo>
                      <a:cubicBezTo>
                        <a:pt x="559" y="266"/>
                        <a:pt x="851" y="268"/>
                        <a:pt x="1144" y="268"/>
                      </a:cubicBezTo>
                      <a:cubicBezTo>
                        <a:pt x="2661" y="268"/>
                        <a:pt x="4224" y="208"/>
                        <a:pt x="5716" y="140"/>
                      </a:cubicBezTo>
                      <a:close/>
                      <a:moveTo>
                        <a:pt x="1357" y="0"/>
                      </a:moveTo>
                      <a:cubicBezTo>
                        <a:pt x="903" y="0"/>
                        <a:pt x="451" y="7"/>
                        <a:pt x="1" y="21"/>
                      </a:cubicBezTo>
                      <a:cubicBezTo>
                        <a:pt x="48" y="1378"/>
                        <a:pt x="108" y="2866"/>
                        <a:pt x="72" y="4212"/>
                      </a:cubicBezTo>
                      <a:cubicBezTo>
                        <a:pt x="72" y="4688"/>
                        <a:pt x="60" y="5164"/>
                        <a:pt x="48" y="5640"/>
                      </a:cubicBezTo>
                      <a:lnTo>
                        <a:pt x="144" y="5640"/>
                      </a:lnTo>
                      <a:cubicBezTo>
                        <a:pt x="2061" y="5700"/>
                        <a:pt x="3977" y="5712"/>
                        <a:pt x="5894" y="5712"/>
                      </a:cubicBezTo>
                      <a:cubicBezTo>
                        <a:pt x="5894" y="3866"/>
                        <a:pt x="5823" y="1961"/>
                        <a:pt x="5751" y="128"/>
                      </a:cubicBezTo>
                      <a:cubicBezTo>
                        <a:pt x="4306" y="64"/>
                        <a:pt x="2825" y="0"/>
                        <a:pt x="13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105;p38">
                  <a:extLst>
                    <a:ext uri="{FF2B5EF4-FFF2-40B4-BE49-F238E27FC236}">
                      <a16:creationId xmlns:a16="http://schemas.microsoft.com/office/drawing/2014/main" id="{D742B977-FE04-FE77-9C35-E230CE57C2C8}"/>
                    </a:ext>
                  </a:extLst>
                </p:cNvPr>
                <p:cNvSpPr/>
                <p:nvPr/>
              </p:nvSpPr>
              <p:spPr>
                <a:xfrm>
                  <a:off x="1375450" y="3678650"/>
                  <a:ext cx="147375" cy="142800"/>
                </a:xfrm>
                <a:custGeom>
                  <a:avLst/>
                  <a:gdLst/>
                  <a:ahLst/>
                  <a:cxnLst/>
                  <a:rect l="l" t="t" r="r" b="b"/>
                  <a:pathLst>
                    <a:path w="5895" h="5712" extrusionOk="0">
                      <a:moveTo>
                        <a:pt x="5740" y="140"/>
                      </a:moveTo>
                      <a:lnTo>
                        <a:pt x="5740" y="140"/>
                      </a:lnTo>
                      <a:cubicBezTo>
                        <a:pt x="5682" y="1667"/>
                        <a:pt x="5592" y="3836"/>
                        <a:pt x="5574" y="5367"/>
                      </a:cubicBezTo>
                      <a:lnTo>
                        <a:pt x="5574" y="5367"/>
                      </a:lnTo>
                      <a:cubicBezTo>
                        <a:pt x="4244" y="5367"/>
                        <a:pt x="2902" y="5380"/>
                        <a:pt x="1549" y="5414"/>
                      </a:cubicBezTo>
                      <a:cubicBezTo>
                        <a:pt x="1112" y="5425"/>
                        <a:pt x="665" y="5437"/>
                        <a:pt x="238" y="5458"/>
                      </a:cubicBezTo>
                      <a:lnTo>
                        <a:pt x="238" y="5458"/>
                      </a:lnTo>
                      <a:cubicBezTo>
                        <a:pt x="225" y="4583"/>
                        <a:pt x="192" y="3718"/>
                        <a:pt x="215" y="2842"/>
                      </a:cubicBezTo>
                      <a:cubicBezTo>
                        <a:pt x="215" y="2088"/>
                        <a:pt x="268" y="1056"/>
                        <a:pt x="284" y="261"/>
                      </a:cubicBezTo>
                      <a:lnTo>
                        <a:pt x="284" y="261"/>
                      </a:lnTo>
                      <a:cubicBezTo>
                        <a:pt x="574" y="266"/>
                        <a:pt x="866" y="268"/>
                        <a:pt x="1160" y="268"/>
                      </a:cubicBezTo>
                      <a:cubicBezTo>
                        <a:pt x="2681" y="268"/>
                        <a:pt x="4238" y="208"/>
                        <a:pt x="5740" y="140"/>
                      </a:cubicBezTo>
                      <a:close/>
                      <a:moveTo>
                        <a:pt x="1359" y="0"/>
                      </a:moveTo>
                      <a:cubicBezTo>
                        <a:pt x="904" y="0"/>
                        <a:pt x="451" y="7"/>
                        <a:pt x="1" y="21"/>
                      </a:cubicBezTo>
                      <a:cubicBezTo>
                        <a:pt x="48" y="1378"/>
                        <a:pt x="108" y="2866"/>
                        <a:pt x="84" y="4212"/>
                      </a:cubicBezTo>
                      <a:cubicBezTo>
                        <a:pt x="84" y="4688"/>
                        <a:pt x="60" y="5164"/>
                        <a:pt x="48" y="5640"/>
                      </a:cubicBezTo>
                      <a:lnTo>
                        <a:pt x="144" y="5640"/>
                      </a:lnTo>
                      <a:cubicBezTo>
                        <a:pt x="2061" y="5700"/>
                        <a:pt x="3977" y="5712"/>
                        <a:pt x="5894" y="5712"/>
                      </a:cubicBezTo>
                      <a:cubicBezTo>
                        <a:pt x="5894" y="3866"/>
                        <a:pt x="5823" y="1961"/>
                        <a:pt x="5752" y="128"/>
                      </a:cubicBezTo>
                      <a:cubicBezTo>
                        <a:pt x="4315" y="64"/>
                        <a:pt x="2829" y="0"/>
                        <a:pt x="135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106;p38">
                  <a:extLst>
                    <a:ext uri="{FF2B5EF4-FFF2-40B4-BE49-F238E27FC236}">
                      <a16:creationId xmlns:a16="http://schemas.microsoft.com/office/drawing/2014/main" id="{C2D8921F-AD49-8381-6445-40CFD168D868}"/>
                    </a:ext>
                  </a:extLst>
                </p:cNvPr>
                <p:cNvSpPr/>
                <p:nvPr/>
              </p:nvSpPr>
              <p:spPr>
                <a:xfrm>
                  <a:off x="1236150" y="3678650"/>
                  <a:ext cx="147375" cy="142800"/>
                </a:xfrm>
                <a:custGeom>
                  <a:avLst/>
                  <a:gdLst/>
                  <a:ahLst/>
                  <a:cxnLst/>
                  <a:rect l="l" t="t" r="r" b="b"/>
                  <a:pathLst>
                    <a:path w="5895" h="5712" extrusionOk="0">
                      <a:moveTo>
                        <a:pt x="5728" y="140"/>
                      </a:moveTo>
                      <a:lnTo>
                        <a:pt x="5728" y="140"/>
                      </a:lnTo>
                      <a:cubicBezTo>
                        <a:pt x="5659" y="1667"/>
                        <a:pt x="5579" y="3836"/>
                        <a:pt x="5562" y="5367"/>
                      </a:cubicBezTo>
                      <a:lnTo>
                        <a:pt x="5562" y="5367"/>
                      </a:lnTo>
                      <a:cubicBezTo>
                        <a:pt x="4224" y="5368"/>
                        <a:pt x="2886" y="5380"/>
                        <a:pt x="1537" y="5414"/>
                      </a:cubicBezTo>
                      <a:cubicBezTo>
                        <a:pt x="1111" y="5425"/>
                        <a:pt x="664" y="5437"/>
                        <a:pt x="226" y="5458"/>
                      </a:cubicBezTo>
                      <a:lnTo>
                        <a:pt x="226" y="5458"/>
                      </a:lnTo>
                      <a:cubicBezTo>
                        <a:pt x="213" y="4583"/>
                        <a:pt x="192" y="3718"/>
                        <a:pt x="203" y="2842"/>
                      </a:cubicBezTo>
                      <a:cubicBezTo>
                        <a:pt x="203" y="2088"/>
                        <a:pt x="256" y="1056"/>
                        <a:pt x="272" y="261"/>
                      </a:cubicBezTo>
                      <a:lnTo>
                        <a:pt x="272" y="261"/>
                      </a:lnTo>
                      <a:cubicBezTo>
                        <a:pt x="562" y="266"/>
                        <a:pt x="854" y="268"/>
                        <a:pt x="1148" y="268"/>
                      </a:cubicBezTo>
                      <a:cubicBezTo>
                        <a:pt x="2669" y="268"/>
                        <a:pt x="4226" y="208"/>
                        <a:pt x="5728" y="140"/>
                      </a:cubicBezTo>
                      <a:close/>
                      <a:moveTo>
                        <a:pt x="1356" y="0"/>
                      </a:moveTo>
                      <a:cubicBezTo>
                        <a:pt x="903" y="0"/>
                        <a:pt x="451" y="7"/>
                        <a:pt x="1" y="21"/>
                      </a:cubicBezTo>
                      <a:cubicBezTo>
                        <a:pt x="36" y="1378"/>
                        <a:pt x="96" y="2866"/>
                        <a:pt x="72" y="4212"/>
                      </a:cubicBezTo>
                      <a:cubicBezTo>
                        <a:pt x="72" y="4688"/>
                        <a:pt x="60" y="5164"/>
                        <a:pt x="36" y="5640"/>
                      </a:cubicBezTo>
                      <a:lnTo>
                        <a:pt x="132" y="5640"/>
                      </a:lnTo>
                      <a:cubicBezTo>
                        <a:pt x="2049" y="5700"/>
                        <a:pt x="3965" y="5712"/>
                        <a:pt x="5894" y="5712"/>
                      </a:cubicBezTo>
                      <a:cubicBezTo>
                        <a:pt x="5894" y="3866"/>
                        <a:pt x="5811" y="1961"/>
                        <a:pt x="5739" y="128"/>
                      </a:cubicBezTo>
                      <a:cubicBezTo>
                        <a:pt x="4294" y="64"/>
                        <a:pt x="2820" y="0"/>
                        <a:pt x="1356"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107;p38">
                  <a:extLst>
                    <a:ext uri="{FF2B5EF4-FFF2-40B4-BE49-F238E27FC236}">
                      <a16:creationId xmlns:a16="http://schemas.microsoft.com/office/drawing/2014/main" id="{CE9C5AAD-27B7-6493-9B53-394051083F75}"/>
                    </a:ext>
                  </a:extLst>
                </p:cNvPr>
                <p:cNvSpPr/>
                <p:nvPr/>
              </p:nvSpPr>
              <p:spPr>
                <a:xfrm>
                  <a:off x="2213350" y="3813750"/>
                  <a:ext cx="147375" cy="142850"/>
                </a:xfrm>
                <a:custGeom>
                  <a:avLst/>
                  <a:gdLst/>
                  <a:ahLst/>
                  <a:cxnLst/>
                  <a:rect l="l" t="t" r="r" b="b"/>
                  <a:pathLst>
                    <a:path w="5895" h="5714" extrusionOk="0">
                      <a:moveTo>
                        <a:pt x="5740" y="141"/>
                      </a:moveTo>
                      <a:lnTo>
                        <a:pt x="5740" y="141"/>
                      </a:lnTo>
                      <a:cubicBezTo>
                        <a:pt x="5659" y="1668"/>
                        <a:pt x="5590" y="3838"/>
                        <a:pt x="5574" y="5368"/>
                      </a:cubicBezTo>
                      <a:lnTo>
                        <a:pt x="5574" y="5368"/>
                      </a:lnTo>
                      <a:cubicBezTo>
                        <a:pt x="4237" y="5369"/>
                        <a:pt x="2898" y="5381"/>
                        <a:pt x="1549" y="5416"/>
                      </a:cubicBezTo>
                      <a:cubicBezTo>
                        <a:pt x="1112" y="5427"/>
                        <a:pt x="675" y="5438"/>
                        <a:pt x="238" y="5449"/>
                      </a:cubicBezTo>
                      <a:lnTo>
                        <a:pt x="238" y="5449"/>
                      </a:lnTo>
                      <a:cubicBezTo>
                        <a:pt x="225" y="4578"/>
                        <a:pt x="192" y="3716"/>
                        <a:pt x="215" y="2832"/>
                      </a:cubicBezTo>
                      <a:cubicBezTo>
                        <a:pt x="215" y="2089"/>
                        <a:pt x="268" y="1048"/>
                        <a:pt x="284" y="263"/>
                      </a:cubicBezTo>
                      <a:lnTo>
                        <a:pt x="284" y="263"/>
                      </a:lnTo>
                      <a:cubicBezTo>
                        <a:pt x="543" y="267"/>
                        <a:pt x="803" y="269"/>
                        <a:pt x="1065" y="269"/>
                      </a:cubicBezTo>
                      <a:cubicBezTo>
                        <a:pt x="2611" y="269"/>
                        <a:pt x="4209" y="201"/>
                        <a:pt x="5740" y="141"/>
                      </a:cubicBezTo>
                      <a:close/>
                      <a:moveTo>
                        <a:pt x="1458" y="0"/>
                      </a:moveTo>
                      <a:cubicBezTo>
                        <a:pt x="970" y="0"/>
                        <a:pt x="484" y="7"/>
                        <a:pt x="1" y="22"/>
                      </a:cubicBezTo>
                      <a:cubicBezTo>
                        <a:pt x="49" y="1379"/>
                        <a:pt x="108" y="2868"/>
                        <a:pt x="84" y="4201"/>
                      </a:cubicBezTo>
                      <a:cubicBezTo>
                        <a:pt x="84" y="4677"/>
                        <a:pt x="60" y="5154"/>
                        <a:pt x="49" y="5630"/>
                      </a:cubicBezTo>
                      <a:lnTo>
                        <a:pt x="132" y="5630"/>
                      </a:lnTo>
                      <a:cubicBezTo>
                        <a:pt x="2061" y="5689"/>
                        <a:pt x="3978" y="5713"/>
                        <a:pt x="5894" y="5713"/>
                      </a:cubicBezTo>
                      <a:cubicBezTo>
                        <a:pt x="5894" y="3868"/>
                        <a:pt x="5823" y="1951"/>
                        <a:pt x="5752" y="129"/>
                      </a:cubicBezTo>
                      <a:cubicBezTo>
                        <a:pt x="4339" y="58"/>
                        <a:pt x="2892" y="0"/>
                        <a:pt x="1458"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108;p38">
                  <a:extLst>
                    <a:ext uri="{FF2B5EF4-FFF2-40B4-BE49-F238E27FC236}">
                      <a16:creationId xmlns:a16="http://schemas.microsoft.com/office/drawing/2014/main" id="{5FEE332E-FBA0-715E-587F-2F07227E4562}"/>
                    </a:ext>
                  </a:extLst>
                </p:cNvPr>
                <p:cNvSpPr/>
                <p:nvPr/>
              </p:nvSpPr>
              <p:spPr>
                <a:xfrm>
                  <a:off x="2074050" y="3813750"/>
                  <a:ext cx="147375" cy="142850"/>
                </a:xfrm>
                <a:custGeom>
                  <a:avLst/>
                  <a:gdLst/>
                  <a:ahLst/>
                  <a:cxnLst/>
                  <a:rect l="l" t="t" r="r" b="b"/>
                  <a:pathLst>
                    <a:path w="5895" h="5714" extrusionOk="0">
                      <a:moveTo>
                        <a:pt x="5704" y="141"/>
                      </a:moveTo>
                      <a:lnTo>
                        <a:pt x="5704" y="141"/>
                      </a:lnTo>
                      <a:cubicBezTo>
                        <a:pt x="5658" y="1668"/>
                        <a:pt x="5579" y="3838"/>
                        <a:pt x="5552" y="5368"/>
                      </a:cubicBezTo>
                      <a:lnTo>
                        <a:pt x="5552" y="5368"/>
                      </a:lnTo>
                      <a:cubicBezTo>
                        <a:pt x="4221" y="5369"/>
                        <a:pt x="2878" y="5381"/>
                        <a:pt x="1525" y="5416"/>
                      </a:cubicBezTo>
                      <a:cubicBezTo>
                        <a:pt x="1088" y="5427"/>
                        <a:pt x="641" y="5438"/>
                        <a:pt x="214" y="5449"/>
                      </a:cubicBezTo>
                      <a:lnTo>
                        <a:pt x="214" y="5449"/>
                      </a:lnTo>
                      <a:cubicBezTo>
                        <a:pt x="201" y="4578"/>
                        <a:pt x="168" y="3716"/>
                        <a:pt x="191" y="2832"/>
                      </a:cubicBezTo>
                      <a:cubicBezTo>
                        <a:pt x="191" y="2089"/>
                        <a:pt x="244" y="1048"/>
                        <a:pt x="260" y="263"/>
                      </a:cubicBezTo>
                      <a:lnTo>
                        <a:pt x="260" y="263"/>
                      </a:lnTo>
                      <a:cubicBezTo>
                        <a:pt x="521" y="267"/>
                        <a:pt x="782" y="269"/>
                        <a:pt x="1045" y="269"/>
                      </a:cubicBezTo>
                      <a:cubicBezTo>
                        <a:pt x="2595" y="269"/>
                        <a:pt x="4183" y="201"/>
                        <a:pt x="5704" y="141"/>
                      </a:cubicBezTo>
                      <a:close/>
                      <a:moveTo>
                        <a:pt x="1455" y="0"/>
                      </a:moveTo>
                      <a:cubicBezTo>
                        <a:pt x="969" y="0"/>
                        <a:pt x="484" y="7"/>
                        <a:pt x="1" y="22"/>
                      </a:cubicBezTo>
                      <a:cubicBezTo>
                        <a:pt x="36" y="1379"/>
                        <a:pt x="96" y="2868"/>
                        <a:pt x="72" y="4201"/>
                      </a:cubicBezTo>
                      <a:cubicBezTo>
                        <a:pt x="72" y="4677"/>
                        <a:pt x="60" y="5154"/>
                        <a:pt x="36" y="5630"/>
                      </a:cubicBezTo>
                      <a:lnTo>
                        <a:pt x="132" y="5630"/>
                      </a:lnTo>
                      <a:cubicBezTo>
                        <a:pt x="2049" y="5689"/>
                        <a:pt x="3966" y="5713"/>
                        <a:pt x="5894" y="5713"/>
                      </a:cubicBezTo>
                      <a:cubicBezTo>
                        <a:pt x="5894" y="3868"/>
                        <a:pt x="5811" y="1951"/>
                        <a:pt x="5740" y="129"/>
                      </a:cubicBezTo>
                      <a:cubicBezTo>
                        <a:pt x="4327" y="58"/>
                        <a:pt x="2887" y="0"/>
                        <a:pt x="1455"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109;p38">
                  <a:extLst>
                    <a:ext uri="{FF2B5EF4-FFF2-40B4-BE49-F238E27FC236}">
                      <a16:creationId xmlns:a16="http://schemas.microsoft.com/office/drawing/2014/main" id="{3D42288C-1E61-5505-F8B0-6F9AC574E586}"/>
                    </a:ext>
                  </a:extLst>
                </p:cNvPr>
                <p:cNvSpPr/>
                <p:nvPr/>
              </p:nvSpPr>
              <p:spPr>
                <a:xfrm>
                  <a:off x="1934450" y="3813750"/>
                  <a:ext cx="147375" cy="142850"/>
                </a:xfrm>
                <a:custGeom>
                  <a:avLst/>
                  <a:gdLst/>
                  <a:ahLst/>
                  <a:cxnLst/>
                  <a:rect l="l" t="t" r="r" b="b"/>
                  <a:pathLst>
                    <a:path w="5895" h="5714" extrusionOk="0">
                      <a:moveTo>
                        <a:pt x="5716" y="141"/>
                      </a:moveTo>
                      <a:lnTo>
                        <a:pt x="5716" y="141"/>
                      </a:lnTo>
                      <a:cubicBezTo>
                        <a:pt x="5658" y="1668"/>
                        <a:pt x="5568" y="3838"/>
                        <a:pt x="5551" y="5368"/>
                      </a:cubicBezTo>
                      <a:lnTo>
                        <a:pt x="5551" y="5368"/>
                      </a:lnTo>
                      <a:cubicBezTo>
                        <a:pt x="4213" y="5369"/>
                        <a:pt x="2874" y="5381"/>
                        <a:pt x="1525" y="5416"/>
                      </a:cubicBezTo>
                      <a:cubicBezTo>
                        <a:pt x="1102" y="5427"/>
                        <a:pt x="659" y="5438"/>
                        <a:pt x="224" y="5449"/>
                      </a:cubicBezTo>
                      <a:lnTo>
                        <a:pt x="224" y="5449"/>
                      </a:lnTo>
                      <a:cubicBezTo>
                        <a:pt x="201" y="4577"/>
                        <a:pt x="180" y="3716"/>
                        <a:pt x="191" y="2832"/>
                      </a:cubicBezTo>
                      <a:cubicBezTo>
                        <a:pt x="191" y="2089"/>
                        <a:pt x="244" y="1048"/>
                        <a:pt x="260" y="263"/>
                      </a:cubicBezTo>
                      <a:lnTo>
                        <a:pt x="260" y="263"/>
                      </a:lnTo>
                      <a:cubicBezTo>
                        <a:pt x="520" y="267"/>
                        <a:pt x="782" y="269"/>
                        <a:pt x="1045" y="269"/>
                      </a:cubicBezTo>
                      <a:cubicBezTo>
                        <a:pt x="2595" y="269"/>
                        <a:pt x="4185" y="201"/>
                        <a:pt x="5716" y="141"/>
                      </a:cubicBezTo>
                      <a:close/>
                      <a:moveTo>
                        <a:pt x="1457" y="0"/>
                      </a:moveTo>
                      <a:cubicBezTo>
                        <a:pt x="970" y="0"/>
                        <a:pt x="484" y="7"/>
                        <a:pt x="1" y="22"/>
                      </a:cubicBezTo>
                      <a:cubicBezTo>
                        <a:pt x="48" y="1379"/>
                        <a:pt x="108" y="2868"/>
                        <a:pt x="72" y="4201"/>
                      </a:cubicBezTo>
                      <a:cubicBezTo>
                        <a:pt x="72" y="4677"/>
                        <a:pt x="60" y="5154"/>
                        <a:pt x="48" y="5630"/>
                      </a:cubicBezTo>
                      <a:lnTo>
                        <a:pt x="132" y="5630"/>
                      </a:lnTo>
                      <a:cubicBezTo>
                        <a:pt x="2049" y="5689"/>
                        <a:pt x="3977" y="5713"/>
                        <a:pt x="5894" y="5713"/>
                      </a:cubicBezTo>
                      <a:cubicBezTo>
                        <a:pt x="5894" y="3868"/>
                        <a:pt x="5823" y="1951"/>
                        <a:pt x="5740" y="129"/>
                      </a:cubicBezTo>
                      <a:cubicBezTo>
                        <a:pt x="4335" y="58"/>
                        <a:pt x="2891" y="0"/>
                        <a:pt x="14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110;p38">
                  <a:extLst>
                    <a:ext uri="{FF2B5EF4-FFF2-40B4-BE49-F238E27FC236}">
                      <a16:creationId xmlns:a16="http://schemas.microsoft.com/office/drawing/2014/main" id="{D1072367-792E-CCFB-61CD-B88981E77641}"/>
                    </a:ext>
                  </a:extLst>
                </p:cNvPr>
                <p:cNvSpPr/>
                <p:nvPr/>
              </p:nvSpPr>
              <p:spPr>
                <a:xfrm>
                  <a:off x="1794550" y="3813750"/>
                  <a:ext cx="147375" cy="142850"/>
                </a:xfrm>
                <a:custGeom>
                  <a:avLst/>
                  <a:gdLst/>
                  <a:ahLst/>
                  <a:cxnLst/>
                  <a:rect l="l" t="t" r="r" b="b"/>
                  <a:pathLst>
                    <a:path w="5895" h="5714" extrusionOk="0">
                      <a:moveTo>
                        <a:pt x="5728" y="141"/>
                      </a:moveTo>
                      <a:lnTo>
                        <a:pt x="5728" y="141"/>
                      </a:lnTo>
                      <a:cubicBezTo>
                        <a:pt x="5670" y="1668"/>
                        <a:pt x="5591" y="3838"/>
                        <a:pt x="5564" y="5368"/>
                      </a:cubicBezTo>
                      <a:lnTo>
                        <a:pt x="5564" y="5368"/>
                      </a:lnTo>
                      <a:cubicBezTo>
                        <a:pt x="4235" y="5369"/>
                        <a:pt x="2887" y="5381"/>
                        <a:pt x="1549" y="5416"/>
                      </a:cubicBezTo>
                      <a:cubicBezTo>
                        <a:pt x="1115" y="5427"/>
                        <a:pt x="672" y="5438"/>
                        <a:pt x="238" y="5449"/>
                      </a:cubicBezTo>
                      <a:lnTo>
                        <a:pt x="238" y="5449"/>
                      </a:lnTo>
                      <a:cubicBezTo>
                        <a:pt x="224" y="4577"/>
                        <a:pt x="192" y="3716"/>
                        <a:pt x="203" y="2832"/>
                      </a:cubicBezTo>
                      <a:cubicBezTo>
                        <a:pt x="203" y="2089"/>
                        <a:pt x="256" y="1048"/>
                        <a:pt x="282" y="263"/>
                      </a:cubicBezTo>
                      <a:lnTo>
                        <a:pt x="282" y="263"/>
                      </a:lnTo>
                      <a:cubicBezTo>
                        <a:pt x="539" y="267"/>
                        <a:pt x="798" y="269"/>
                        <a:pt x="1057" y="269"/>
                      </a:cubicBezTo>
                      <a:cubicBezTo>
                        <a:pt x="2607" y="269"/>
                        <a:pt x="4197" y="201"/>
                        <a:pt x="5728" y="141"/>
                      </a:cubicBezTo>
                      <a:close/>
                      <a:moveTo>
                        <a:pt x="1457" y="0"/>
                      </a:moveTo>
                      <a:cubicBezTo>
                        <a:pt x="970" y="0"/>
                        <a:pt x="484" y="7"/>
                        <a:pt x="1" y="22"/>
                      </a:cubicBezTo>
                      <a:cubicBezTo>
                        <a:pt x="48" y="1379"/>
                        <a:pt x="96" y="2868"/>
                        <a:pt x="72" y="4201"/>
                      </a:cubicBezTo>
                      <a:cubicBezTo>
                        <a:pt x="72" y="4677"/>
                        <a:pt x="60" y="5154"/>
                        <a:pt x="48" y="5630"/>
                      </a:cubicBezTo>
                      <a:lnTo>
                        <a:pt x="132" y="5630"/>
                      </a:lnTo>
                      <a:cubicBezTo>
                        <a:pt x="2049" y="5689"/>
                        <a:pt x="3977" y="5713"/>
                        <a:pt x="5894" y="5713"/>
                      </a:cubicBezTo>
                      <a:cubicBezTo>
                        <a:pt x="5894" y="3868"/>
                        <a:pt x="5823" y="1951"/>
                        <a:pt x="5740" y="129"/>
                      </a:cubicBezTo>
                      <a:cubicBezTo>
                        <a:pt x="4335" y="58"/>
                        <a:pt x="2891" y="0"/>
                        <a:pt x="14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111;p38">
                  <a:extLst>
                    <a:ext uri="{FF2B5EF4-FFF2-40B4-BE49-F238E27FC236}">
                      <a16:creationId xmlns:a16="http://schemas.microsoft.com/office/drawing/2014/main" id="{911D6AB1-C7A5-A213-C5A3-E1F5D87BF67E}"/>
                    </a:ext>
                  </a:extLst>
                </p:cNvPr>
                <p:cNvSpPr/>
                <p:nvPr/>
              </p:nvSpPr>
              <p:spPr>
                <a:xfrm>
                  <a:off x="1654950" y="3813750"/>
                  <a:ext cx="147375" cy="142850"/>
                </a:xfrm>
                <a:custGeom>
                  <a:avLst/>
                  <a:gdLst/>
                  <a:ahLst/>
                  <a:cxnLst/>
                  <a:rect l="l" t="t" r="r" b="b"/>
                  <a:pathLst>
                    <a:path w="5895" h="5714" extrusionOk="0">
                      <a:moveTo>
                        <a:pt x="5716" y="141"/>
                      </a:moveTo>
                      <a:lnTo>
                        <a:pt x="5716" y="141"/>
                      </a:lnTo>
                      <a:cubicBezTo>
                        <a:pt x="5658" y="1668"/>
                        <a:pt x="5590" y="3838"/>
                        <a:pt x="5553" y="5368"/>
                      </a:cubicBezTo>
                      <a:lnTo>
                        <a:pt x="5553" y="5368"/>
                      </a:lnTo>
                      <a:cubicBezTo>
                        <a:pt x="4224" y="5369"/>
                        <a:pt x="2875" y="5381"/>
                        <a:pt x="1537" y="5416"/>
                      </a:cubicBezTo>
                      <a:cubicBezTo>
                        <a:pt x="1104" y="5427"/>
                        <a:pt x="660" y="5438"/>
                        <a:pt x="226" y="5449"/>
                      </a:cubicBezTo>
                      <a:lnTo>
                        <a:pt x="226" y="5449"/>
                      </a:lnTo>
                      <a:cubicBezTo>
                        <a:pt x="213" y="4577"/>
                        <a:pt x="180" y="3716"/>
                        <a:pt x="191" y="2832"/>
                      </a:cubicBezTo>
                      <a:cubicBezTo>
                        <a:pt x="191" y="2089"/>
                        <a:pt x="244" y="1048"/>
                        <a:pt x="270" y="263"/>
                      </a:cubicBezTo>
                      <a:lnTo>
                        <a:pt x="270" y="263"/>
                      </a:lnTo>
                      <a:cubicBezTo>
                        <a:pt x="527" y="267"/>
                        <a:pt x="786" y="269"/>
                        <a:pt x="1045" y="269"/>
                      </a:cubicBezTo>
                      <a:cubicBezTo>
                        <a:pt x="2595" y="269"/>
                        <a:pt x="4185" y="201"/>
                        <a:pt x="5716" y="141"/>
                      </a:cubicBezTo>
                      <a:close/>
                      <a:moveTo>
                        <a:pt x="1457" y="0"/>
                      </a:moveTo>
                      <a:cubicBezTo>
                        <a:pt x="970" y="0"/>
                        <a:pt x="484" y="7"/>
                        <a:pt x="1" y="22"/>
                      </a:cubicBezTo>
                      <a:cubicBezTo>
                        <a:pt x="48" y="1379"/>
                        <a:pt x="108" y="2868"/>
                        <a:pt x="72" y="4201"/>
                      </a:cubicBezTo>
                      <a:cubicBezTo>
                        <a:pt x="72" y="4677"/>
                        <a:pt x="60" y="5154"/>
                        <a:pt x="48" y="5630"/>
                      </a:cubicBezTo>
                      <a:lnTo>
                        <a:pt x="132" y="5630"/>
                      </a:lnTo>
                      <a:cubicBezTo>
                        <a:pt x="2061" y="5689"/>
                        <a:pt x="3977" y="5713"/>
                        <a:pt x="5894" y="5713"/>
                      </a:cubicBezTo>
                      <a:cubicBezTo>
                        <a:pt x="5894" y="3868"/>
                        <a:pt x="5823" y="1951"/>
                        <a:pt x="5751" y="129"/>
                      </a:cubicBezTo>
                      <a:cubicBezTo>
                        <a:pt x="4338" y="58"/>
                        <a:pt x="2892" y="0"/>
                        <a:pt x="1457"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112;p38">
                  <a:extLst>
                    <a:ext uri="{FF2B5EF4-FFF2-40B4-BE49-F238E27FC236}">
                      <a16:creationId xmlns:a16="http://schemas.microsoft.com/office/drawing/2014/main" id="{1B547737-5B8E-6CF0-C38B-CBBE093EF845}"/>
                    </a:ext>
                  </a:extLst>
                </p:cNvPr>
                <p:cNvSpPr/>
                <p:nvPr/>
              </p:nvSpPr>
              <p:spPr>
                <a:xfrm>
                  <a:off x="1515350" y="3813750"/>
                  <a:ext cx="147375" cy="142850"/>
                </a:xfrm>
                <a:custGeom>
                  <a:avLst/>
                  <a:gdLst/>
                  <a:ahLst/>
                  <a:cxnLst/>
                  <a:rect l="l" t="t" r="r" b="b"/>
                  <a:pathLst>
                    <a:path w="5895" h="5714" extrusionOk="0">
                      <a:moveTo>
                        <a:pt x="5716" y="141"/>
                      </a:moveTo>
                      <a:lnTo>
                        <a:pt x="5716" y="141"/>
                      </a:lnTo>
                      <a:cubicBezTo>
                        <a:pt x="5658" y="1668"/>
                        <a:pt x="5579" y="3838"/>
                        <a:pt x="5552" y="5368"/>
                      </a:cubicBezTo>
                      <a:lnTo>
                        <a:pt x="5552" y="5368"/>
                      </a:lnTo>
                      <a:cubicBezTo>
                        <a:pt x="4224" y="5369"/>
                        <a:pt x="2875" y="5381"/>
                        <a:pt x="1537" y="5416"/>
                      </a:cubicBezTo>
                      <a:cubicBezTo>
                        <a:pt x="1104" y="5427"/>
                        <a:pt x="660" y="5438"/>
                        <a:pt x="226" y="5449"/>
                      </a:cubicBezTo>
                      <a:lnTo>
                        <a:pt x="226" y="5449"/>
                      </a:lnTo>
                      <a:cubicBezTo>
                        <a:pt x="213" y="4577"/>
                        <a:pt x="180" y="3716"/>
                        <a:pt x="203" y="2832"/>
                      </a:cubicBezTo>
                      <a:cubicBezTo>
                        <a:pt x="203" y="2089"/>
                        <a:pt x="246" y="1048"/>
                        <a:pt x="270" y="262"/>
                      </a:cubicBezTo>
                      <a:lnTo>
                        <a:pt x="270" y="262"/>
                      </a:lnTo>
                      <a:cubicBezTo>
                        <a:pt x="529" y="267"/>
                        <a:pt x="790" y="269"/>
                        <a:pt x="1053" y="269"/>
                      </a:cubicBezTo>
                      <a:cubicBezTo>
                        <a:pt x="2599" y="269"/>
                        <a:pt x="4195" y="201"/>
                        <a:pt x="5716" y="141"/>
                      </a:cubicBezTo>
                      <a:close/>
                      <a:moveTo>
                        <a:pt x="1457" y="0"/>
                      </a:moveTo>
                      <a:cubicBezTo>
                        <a:pt x="970" y="0"/>
                        <a:pt x="484" y="7"/>
                        <a:pt x="1" y="22"/>
                      </a:cubicBezTo>
                      <a:cubicBezTo>
                        <a:pt x="48" y="1379"/>
                        <a:pt x="108" y="2868"/>
                        <a:pt x="72" y="4201"/>
                      </a:cubicBezTo>
                      <a:cubicBezTo>
                        <a:pt x="72" y="4677"/>
                        <a:pt x="60" y="5154"/>
                        <a:pt x="48" y="5630"/>
                      </a:cubicBezTo>
                      <a:lnTo>
                        <a:pt x="144" y="5630"/>
                      </a:lnTo>
                      <a:cubicBezTo>
                        <a:pt x="2061" y="5689"/>
                        <a:pt x="3977" y="5713"/>
                        <a:pt x="5894" y="5713"/>
                      </a:cubicBezTo>
                      <a:cubicBezTo>
                        <a:pt x="5894" y="3868"/>
                        <a:pt x="5823" y="1951"/>
                        <a:pt x="5751" y="129"/>
                      </a:cubicBezTo>
                      <a:cubicBezTo>
                        <a:pt x="4338" y="58"/>
                        <a:pt x="2892" y="0"/>
                        <a:pt x="1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113;p38">
                  <a:extLst>
                    <a:ext uri="{FF2B5EF4-FFF2-40B4-BE49-F238E27FC236}">
                      <a16:creationId xmlns:a16="http://schemas.microsoft.com/office/drawing/2014/main" id="{8782AB97-B455-2555-6C8C-DE92BA73665A}"/>
                    </a:ext>
                  </a:extLst>
                </p:cNvPr>
                <p:cNvSpPr/>
                <p:nvPr/>
              </p:nvSpPr>
              <p:spPr>
                <a:xfrm>
                  <a:off x="1375450" y="3813750"/>
                  <a:ext cx="147375" cy="142850"/>
                </a:xfrm>
                <a:custGeom>
                  <a:avLst/>
                  <a:gdLst/>
                  <a:ahLst/>
                  <a:cxnLst/>
                  <a:rect l="l" t="t" r="r" b="b"/>
                  <a:pathLst>
                    <a:path w="5895" h="5714" extrusionOk="0">
                      <a:moveTo>
                        <a:pt x="5740" y="141"/>
                      </a:moveTo>
                      <a:lnTo>
                        <a:pt x="5740" y="141"/>
                      </a:lnTo>
                      <a:cubicBezTo>
                        <a:pt x="5682" y="1668"/>
                        <a:pt x="5592" y="3838"/>
                        <a:pt x="5574" y="5368"/>
                      </a:cubicBezTo>
                      <a:lnTo>
                        <a:pt x="5574" y="5368"/>
                      </a:lnTo>
                      <a:cubicBezTo>
                        <a:pt x="4244" y="5369"/>
                        <a:pt x="2902" y="5381"/>
                        <a:pt x="1549" y="5416"/>
                      </a:cubicBezTo>
                      <a:cubicBezTo>
                        <a:pt x="1112" y="5427"/>
                        <a:pt x="665" y="5438"/>
                        <a:pt x="238" y="5449"/>
                      </a:cubicBezTo>
                      <a:lnTo>
                        <a:pt x="238" y="5449"/>
                      </a:lnTo>
                      <a:cubicBezTo>
                        <a:pt x="225" y="4578"/>
                        <a:pt x="192" y="3716"/>
                        <a:pt x="215" y="2832"/>
                      </a:cubicBezTo>
                      <a:cubicBezTo>
                        <a:pt x="215" y="2089"/>
                        <a:pt x="268" y="1048"/>
                        <a:pt x="284" y="263"/>
                      </a:cubicBezTo>
                      <a:lnTo>
                        <a:pt x="284" y="263"/>
                      </a:lnTo>
                      <a:cubicBezTo>
                        <a:pt x="544" y="267"/>
                        <a:pt x="806" y="269"/>
                        <a:pt x="1069" y="269"/>
                      </a:cubicBezTo>
                      <a:cubicBezTo>
                        <a:pt x="2619" y="269"/>
                        <a:pt x="4209" y="201"/>
                        <a:pt x="5740" y="141"/>
                      </a:cubicBezTo>
                      <a:close/>
                      <a:moveTo>
                        <a:pt x="1459" y="0"/>
                      </a:moveTo>
                      <a:cubicBezTo>
                        <a:pt x="971" y="0"/>
                        <a:pt x="484" y="7"/>
                        <a:pt x="1" y="22"/>
                      </a:cubicBezTo>
                      <a:cubicBezTo>
                        <a:pt x="48" y="1379"/>
                        <a:pt x="108" y="2868"/>
                        <a:pt x="84" y="4201"/>
                      </a:cubicBezTo>
                      <a:cubicBezTo>
                        <a:pt x="84" y="4677"/>
                        <a:pt x="60" y="5154"/>
                        <a:pt x="48" y="5630"/>
                      </a:cubicBezTo>
                      <a:lnTo>
                        <a:pt x="144" y="5630"/>
                      </a:lnTo>
                      <a:cubicBezTo>
                        <a:pt x="2061" y="5689"/>
                        <a:pt x="3977" y="5713"/>
                        <a:pt x="5894" y="5713"/>
                      </a:cubicBezTo>
                      <a:cubicBezTo>
                        <a:pt x="5894" y="3868"/>
                        <a:pt x="5823" y="1951"/>
                        <a:pt x="5752" y="129"/>
                      </a:cubicBezTo>
                      <a:cubicBezTo>
                        <a:pt x="4347" y="58"/>
                        <a:pt x="2897" y="0"/>
                        <a:pt x="145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114;p38">
                  <a:extLst>
                    <a:ext uri="{FF2B5EF4-FFF2-40B4-BE49-F238E27FC236}">
                      <a16:creationId xmlns:a16="http://schemas.microsoft.com/office/drawing/2014/main" id="{03B52DBD-56AB-395D-C22F-DFDA5850B129}"/>
                    </a:ext>
                  </a:extLst>
                </p:cNvPr>
                <p:cNvSpPr/>
                <p:nvPr/>
              </p:nvSpPr>
              <p:spPr>
                <a:xfrm>
                  <a:off x="1236150" y="3813750"/>
                  <a:ext cx="147375" cy="142850"/>
                </a:xfrm>
                <a:custGeom>
                  <a:avLst/>
                  <a:gdLst/>
                  <a:ahLst/>
                  <a:cxnLst/>
                  <a:rect l="l" t="t" r="r" b="b"/>
                  <a:pathLst>
                    <a:path w="5895" h="5714" extrusionOk="0">
                      <a:moveTo>
                        <a:pt x="5728" y="141"/>
                      </a:moveTo>
                      <a:cubicBezTo>
                        <a:pt x="5659" y="1668"/>
                        <a:pt x="5579" y="3838"/>
                        <a:pt x="5562" y="5368"/>
                      </a:cubicBezTo>
                      <a:lnTo>
                        <a:pt x="5562" y="5368"/>
                      </a:lnTo>
                      <a:cubicBezTo>
                        <a:pt x="4224" y="5369"/>
                        <a:pt x="2886" y="5381"/>
                        <a:pt x="1537" y="5416"/>
                      </a:cubicBezTo>
                      <a:cubicBezTo>
                        <a:pt x="1111" y="5427"/>
                        <a:pt x="664" y="5438"/>
                        <a:pt x="226" y="5449"/>
                      </a:cubicBezTo>
                      <a:lnTo>
                        <a:pt x="226" y="5449"/>
                      </a:lnTo>
                      <a:cubicBezTo>
                        <a:pt x="213" y="4578"/>
                        <a:pt x="192" y="3716"/>
                        <a:pt x="203" y="2832"/>
                      </a:cubicBezTo>
                      <a:cubicBezTo>
                        <a:pt x="203" y="2089"/>
                        <a:pt x="256" y="1048"/>
                        <a:pt x="272" y="263"/>
                      </a:cubicBezTo>
                      <a:lnTo>
                        <a:pt x="272" y="263"/>
                      </a:lnTo>
                      <a:cubicBezTo>
                        <a:pt x="532" y="267"/>
                        <a:pt x="794" y="269"/>
                        <a:pt x="1057" y="269"/>
                      </a:cubicBezTo>
                      <a:cubicBezTo>
                        <a:pt x="2607" y="269"/>
                        <a:pt x="4196" y="201"/>
                        <a:pt x="5728" y="141"/>
                      </a:cubicBezTo>
                      <a:close/>
                      <a:moveTo>
                        <a:pt x="1455" y="0"/>
                      </a:moveTo>
                      <a:cubicBezTo>
                        <a:pt x="969" y="0"/>
                        <a:pt x="484" y="7"/>
                        <a:pt x="1" y="22"/>
                      </a:cubicBezTo>
                      <a:cubicBezTo>
                        <a:pt x="36" y="1379"/>
                        <a:pt x="96" y="2868"/>
                        <a:pt x="72" y="4201"/>
                      </a:cubicBezTo>
                      <a:cubicBezTo>
                        <a:pt x="72" y="4677"/>
                        <a:pt x="60" y="5154"/>
                        <a:pt x="36" y="5630"/>
                      </a:cubicBezTo>
                      <a:lnTo>
                        <a:pt x="132" y="5630"/>
                      </a:lnTo>
                      <a:cubicBezTo>
                        <a:pt x="2049" y="5689"/>
                        <a:pt x="3965" y="5713"/>
                        <a:pt x="5894" y="5713"/>
                      </a:cubicBezTo>
                      <a:cubicBezTo>
                        <a:pt x="5894" y="3868"/>
                        <a:pt x="5811" y="1951"/>
                        <a:pt x="5739" y="129"/>
                      </a:cubicBezTo>
                      <a:cubicBezTo>
                        <a:pt x="4326" y="58"/>
                        <a:pt x="2887" y="0"/>
                        <a:pt x="1455"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115;p38">
                  <a:extLst>
                    <a:ext uri="{FF2B5EF4-FFF2-40B4-BE49-F238E27FC236}">
                      <a16:creationId xmlns:a16="http://schemas.microsoft.com/office/drawing/2014/main" id="{8CD5A509-114B-97EC-2B93-FDC8207DA54C}"/>
                    </a:ext>
                  </a:extLst>
                </p:cNvPr>
                <p:cNvSpPr/>
                <p:nvPr/>
              </p:nvSpPr>
              <p:spPr>
                <a:xfrm>
                  <a:off x="2213350" y="3948875"/>
                  <a:ext cx="147375" cy="142550"/>
                </a:xfrm>
                <a:custGeom>
                  <a:avLst/>
                  <a:gdLst/>
                  <a:ahLst/>
                  <a:cxnLst/>
                  <a:rect l="l" t="t" r="r" b="b"/>
                  <a:pathLst>
                    <a:path w="5895" h="5702" extrusionOk="0">
                      <a:moveTo>
                        <a:pt x="5740" y="153"/>
                      </a:moveTo>
                      <a:lnTo>
                        <a:pt x="5740" y="153"/>
                      </a:lnTo>
                      <a:cubicBezTo>
                        <a:pt x="5659" y="1658"/>
                        <a:pt x="5590" y="3839"/>
                        <a:pt x="5574" y="5380"/>
                      </a:cubicBezTo>
                      <a:lnTo>
                        <a:pt x="5574" y="5380"/>
                      </a:lnTo>
                      <a:cubicBezTo>
                        <a:pt x="4236" y="5381"/>
                        <a:pt x="2898" y="5394"/>
                        <a:pt x="1549" y="5428"/>
                      </a:cubicBezTo>
                      <a:cubicBezTo>
                        <a:pt x="1112" y="5439"/>
                        <a:pt x="675" y="5450"/>
                        <a:pt x="238" y="5462"/>
                      </a:cubicBezTo>
                      <a:lnTo>
                        <a:pt x="238" y="5462"/>
                      </a:lnTo>
                      <a:cubicBezTo>
                        <a:pt x="225" y="4590"/>
                        <a:pt x="192" y="3728"/>
                        <a:pt x="215" y="2844"/>
                      </a:cubicBezTo>
                      <a:cubicBezTo>
                        <a:pt x="215" y="2101"/>
                        <a:pt x="268" y="1060"/>
                        <a:pt x="284" y="275"/>
                      </a:cubicBezTo>
                      <a:lnTo>
                        <a:pt x="284" y="275"/>
                      </a:lnTo>
                      <a:cubicBezTo>
                        <a:pt x="543" y="279"/>
                        <a:pt x="803" y="281"/>
                        <a:pt x="1065" y="281"/>
                      </a:cubicBezTo>
                      <a:cubicBezTo>
                        <a:pt x="2611" y="281"/>
                        <a:pt x="4209" y="213"/>
                        <a:pt x="5740" y="153"/>
                      </a:cubicBezTo>
                      <a:close/>
                      <a:moveTo>
                        <a:pt x="1458" y="1"/>
                      </a:moveTo>
                      <a:cubicBezTo>
                        <a:pt x="970" y="1"/>
                        <a:pt x="484" y="7"/>
                        <a:pt x="1" y="22"/>
                      </a:cubicBezTo>
                      <a:cubicBezTo>
                        <a:pt x="49" y="1380"/>
                        <a:pt x="108" y="2868"/>
                        <a:pt x="84" y="4202"/>
                      </a:cubicBezTo>
                      <a:cubicBezTo>
                        <a:pt x="84" y="4678"/>
                        <a:pt x="60" y="5154"/>
                        <a:pt x="49" y="5630"/>
                      </a:cubicBezTo>
                      <a:lnTo>
                        <a:pt x="132" y="5630"/>
                      </a:lnTo>
                      <a:cubicBezTo>
                        <a:pt x="2061" y="5690"/>
                        <a:pt x="3978" y="5702"/>
                        <a:pt x="5894" y="5702"/>
                      </a:cubicBezTo>
                      <a:cubicBezTo>
                        <a:pt x="5894" y="3856"/>
                        <a:pt x="5823" y="1951"/>
                        <a:pt x="5752" y="130"/>
                      </a:cubicBezTo>
                      <a:cubicBezTo>
                        <a:pt x="4339" y="59"/>
                        <a:pt x="2892" y="1"/>
                        <a:pt x="1458"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116;p38">
                  <a:extLst>
                    <a:ext uri="{FF2B5EF4-FFF2-40B4-BE49-F238E27FC236}">
                      <a16:creationId xmlns:a16="http://schemas.microsoft.com/office/drawing/2014/main" id="{182DC376-13C6-318B-1902-4C2D5A826472}"/>
                    </a:ext>
                  </a:extLst>
                </p:cNvPr>
                <p:cNvSpPr/>
                <p:nvPr/>
              </p:nvSpPr>
              <p:spPr>
                <a:xfrm>
                  <a:off x="2074050" y="3948875"/>
                  <a:ext cx="147375" cy="142550"/>
                </a:xfrm>
                <a:custGeom>
                  <a:avLst/>
                  <a:gdLst/>
                  <a:ahLst/>
                  <a:cxnLst/>
                  <a:rect l="l" t="t" r="r" b="b"/>
                  <a:pathLst>
                    <a:path w="5895" h="5702" extrusionOk="0">
                      <a:moveTo>
                        <a:pt x="5704" y="153"/>
                      </a:moveTo>
                      <a:lnTo>
                        <a:pt x="5704" y="153"/>
                      </a:lnTo>
                      <a:cubicBezTo>
                        <a:pt x="5658" y="1658"/>
                        <a:pt x="5579" y="3839"/>
                        <a:pt x="5552" y="5380"/>
                      </a:cubicBezTo>
                      <a:lnTo>
                        <a:pt x="5552" y="5380"/>
                      </a:lnTo>
                      <a:cubicBezTo>
                        <a:pt x="4220" y="5381"/>
                        <a:pt x="2878" y="5394"/>
                        <a:pt x="1525" y="5428"/>
                      </a:cubicBezTo>
                      <a:cubicBezTo>
                        <a:pt x="1088" y="5439"/>
                        <a:pt x="641" y="5450"/>
                        <a:pt x="214" y="5461"/>
                      </a:cubicBezTo>
                      <a:lnTo>
                        <a:pt x="214" y="5461"/>
                      </a:lnTo>
                      <a:cubicBezTo>
                        <a:pt x="201" y="4590"/>
                        <a:pt x="168" y="3728"/>
                        <a:pt x="191" y="2844"/>
                      </a:cubicBezTo>
                      <a:cubicBezTo>
                        <a:pt x="191" y="2101"/>
                        <a:pt x="244" y="1060"/>
                        <a:pt x="260" y="275"/>
                      </a:cubicBezTo>
                      <a:lnTo>
                        <a:pt x="260" y="275"/>
                      </a:lnTo>
                      <a:cubicBezTo>
                        <a:pt x="521" y="279"/>
                        <a:pt x="782" y="281"/>
                        <a:pt x="1045" y="281"/>
                      </a:cubicBezTo>
                      <a:cubicBezTo>
                        <a:pt x="2595" y="281"/>
                        <a:pt x="4183" y="213"/>
                        <a:pt x="5704" y="153"/>
                      </a:cubicBezTo>
                      <a:close/>
                      <a:moveTo>
                        <a:pt x="1455" y="1"/>
                      </a:moveTo>
                      <a:cubicBezTo>
                        <a:pt x="969" y="1"/>
                        <a:pt x="484" y="7"/>
                        <a:pt x="1" y="22"/>
                      </a:cubicBezTo>
                      <a:cubicBezTo>
                        <a:pt x="36" y="1380"/>
                        <a:pt x="96" y="2868"/>
                        <a:pt x="72" y="4202"/>
                      </a:cubicBezTo>
                      <a:cubicBezTo>
                        <a:pt x="72" y="4678"/>
                        <a:pt x="60" y="5154"/>
                        <a:pt x="36" y="5630"/>
                      </a:cubicBezTo>
                      <a:lnTo>
                        <a:pt x="132" y="5630"/>
                      </a:lnTo>
                      <a:cubicBezTo>
                        <a:pt x="2049" y="5690"/>
                        <a:pt x="3966" y="5702"/>
                        <a:pt x="5894" y="5702"/>
                      </a:cubicBezTo>
                      <a:cubicBezTo>
                        <a:pt x="5894" y="3856"/>
                        <a:pt x="5811" y="1951"/>
                        <a:pt x="5740" y="130"/>
                      </a:cubicBezTo>
                      <a:cubicBezTo>
                        <a:pt x="4327"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117;p38">
                  <a:extLst>
                    <a:ext uri="{FF2B5EF4-FFF2-40B4-BE49-F238E27FC236}">
                      <a16:creationId xmlns:a16="http://schemas.microsoft.com/office/drawing/2014/main" id="{2340769F-6442-ADC8-460C-0BE367D43949}"/>
                    </a:ext>
                  </a:extLst>
                </p:cNvPr>
                <p:cNvSpPr/>
                <p:nvPr/>
              </p:nvSpPr>
              <p:spPr>
                <a:xfrm>
                  <a:off x="1934450" y="3948875"/>
                  <a:ext cx="147375" cy="142550"/>
                </a:xfrm>
                <a:custGeom>
                  <a:avLst/>
                  <a:gdLst/>
                  <a:ahLst/>
                  <a:cxnLst/>
                  <a:rect l="l" t="t" r="r" b="b"/>
                  <a:pathLst>
                    <a:path w="5895" h="5702" extrusionOk="0">
                      <a:moveTo>
                        <a:pt x="5716" y="153"/>
                      </a:moveTo>
                      <a:lnTo>
                        <a:pt x="5716" y="153"/>
                      </a:lnTo>
                      <a:cubicBezTo>
                        <a:pt x="5658" y="1658"/>
                        <a:pt x="5568" y="3839"/>
                        <a:pt x="5551" y="5380"/>
                      </a:cubicBezTo>
                      <a:lnTo>
                        <a:pt x="5551" y="5380"/>
                      </a:lnTo>
                      <a:cubicBezTo>
                        <a:pt x="4213" y="5381"/>
                        <a:pt x="2874" y="5394"/>
                        <a:pt x="1525" y="5428"/>
                      </a:cubicBezTo>
                      <a:cubicBezTo>
                        <a:pt x="1102" y="5439"/>
                        <a:pt x="659" y="5450"/>
                        <a:pt x="224" y="5461"/>
                      </a:cubicBezTo>
                      <a:lnTo>
                        <a:pt x="224" y="5461"/>
                      </a:lnTo>
                      <a:cubicBezTo>
                        <a:pt x="201" y="4590"/>
                        <a:pt x="180" y="3728"/>
                        <a:pt x="191" y="2844"/>
                      </a:cubicBezTo>
                      <a:cubicBezTo>
                        <a:pt x="191" y="2101"/>
                        <a:pt x="244" y="1060"/>
                        <a:pt x="260" y="275"/>
                      </a:cubicBezTo>
                      <a:lnTo>
                        <a:pt x="260" y="275"/>
                      </a:lnTo>
                      <a:cubicBezTo>
                        <a:pt x="520" y="279"/>
                        <a:pt x="782" y="281"/>
                        <a:pt x="1045" y="281"/>
                      </a:cubicBezTo>
                      <a:cubicBezTo>
                        <a:pt x="2595" y="281"/>
                        <a:pt x="4185" y="213"/>
                        <a:pt x="5716" y="153"/>
                      </a:cubicBezTo>
                      <a:close/>
                      <a:moveTo>
                        <a:pt x="1457" y="1"/>
                      </a:moveTo>
                      <a:cubicBezTo>
                        <a:pt x="970" y="1"/>
                        <a:pt x="484" y="7"/>
                        <a:pt x="1" y="22"/>
                      </a:cubicBezTo>
                      <a:cubicBezTo>
                        <a:pt x="48" y="1380"/>
                        <a:pt x="108" y="2868"/>
                        <a:pt x="72" y="4202"/>
                      </a:cubicBezTo>
                      <a:cubicBezTo>
                        <a:pt x="72" y="4678"/>
                        <a:pt x="60" y="5154"/>
                        <a:pt x="48" y="5630"/>
                      </a:cubicBezTo>
                      <a:lnTo>
                        <a:pt x="132" y="5630"/>
                      </a:lnTo>
                      <a:cubicBezTo>
                        <a:pt x="2049" y="5690"/>
                        <a:pt x="3977" y="5702"/>
                        <a:pt x="5894" y="5702"/>
                      </a:cubicBezTo>
                      <a:cubicBezTo>
                        <a:pt x="5894" y="3856"/>
                        <a:pt x="5823" y="1951"/>
                        <a:pt x="5740" y="130"/>
                      </a:cubicBezTo>
                      <a:cubicBezTo>
                        <a:pt x="4335" y="59"/>
                        <a:pt x="2891"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118;p38">
                  <a:extLst>
                    <a:ext uri="{FF2B5EF4-FFF2-40B4-BE49-F238E27FC236}">
                      <a16:creationId xmlns:a16="http://schemas.microsoft.com/office/drawing/2014/main" id="{C5771A7D-358D-9A86-7CD8-46B39F179D55}"/>
                    </a:ext>
                  </a:extLst>
                </p:cNvPr>
                <p:cNvSpPr/>
                <p:nvPr/>
              </p:nvSpPr>
              <p:spPr>
                <a:xfrm>
                  <a:off x="1794550" y="3948875"/>
                  <a:ext cx="147375" cy="142550"/>
                </a:xfrm>
                <a:custGeom>
                  <a:avLst/>
                  <a:gdLst/>
                  <a:ahLst/>
                  <a:cxnLst/>
                  <a:rect l="l" t="t" r="r" b="b"/>
                  <a:pathLst>
                    <a:path w="5895" h="5702" extrusionOk="0">
                      <a:moveTo>
                        <a:pt x="5728" y="153"/>
                      </a:moveTo>
                      <a:lnTo>
                        <a:pt x="5728" y="153"/>
                      </a:lnTo>
                      <a:cubicBezTo>
                        <a:pt x="5670" y="1658"/>
                        <a:pt x="5591" y="3839"/>
                        <a:pt x="5564" y="5380"/>
                      </a:cubicBezTo>
                      <a:lnTo>
                        <a:pt x="5564" y="5380"/>
                      </a:lnTo>
                      <a:cubicBezTo>
                        <a:pt x="4235" y="5381"/>
                        <a:pt x="2887" y="5394"/>
                        <a:pt x="1549" y="5428"/>
                      </a:cubicBezTo>
                      <a:cubicBezTo>
                        <a:pt x="1115" y="5439"/>
                        <a:pt x="672" y="5450"/>
                        <a:pt x="238" y="5461"/>
                      </a:cubicBezTo>
                      <a:lnTo>
                        <a:pt x="238" y="5461"/>
                      </a:lnTo>
                      <a:cubicBezTo>
                        <a:pt x="224" y="4590"/>
                        <a:pt x="192" y="3728"/>
                        <a:pt x="203" y="2844"/>
                      </a:cubicBezTo>
                      <a:cubicBezTo>
                        <a:pt x="203" y="2101"/>
                        <a:pt x="256" y="1061"/>
                        <a:pt x="282" y="275"/>
                      </a:cubicBezTo>
                      <a:lnTo>
                        <a:pt x="282" y="275"/>
                      </a:lnTo>
                      <a:cubicBezTo>
                        <a:pt x="539" y="279"/>
                        <a:pt x="798" y="281"/>
                        <a:pt x="1057" y="281"/>
                      </a:cubicBezTo>
                      <a:cubicBezTo>
                        <a:pt x="2607" y="281"/>
                        <a:pt x="4197" y="213"/>
                        <a:pt x="5728" y="153"/>
                      </a:cubicBezTo>
                      <a:close/>
                      <a:moveTo>
                        <a:pt x="1457" y="1"/>
                      </a:moveTo>
                      <a:cubicBezTo>
                        <a:pt x="970" y="1"/>
                        <a:pt x="484" y="7"/>
                        <a:pt x="1" y="22"/>
                      </a:cubicBezTo>
                      <a:cubicBezTo>
                        <a:pt x="48" y="1380"/>
                        <a:pt x="96" y="2868"/>
                        <a:pt x="72" y="4202"/>
                      </a:cubicBezTo>
                      <a:cubicBezTo>
                        <a:pt x="72" y="4678"/>
                        <a:pt x="60" y="5154"/>
                        <a:pt x="48" y="5630"/>
                      </a:cubicBezTo>
                      <a:lnTo>
                        <a:pt x="132" y="5630"/>
                      </a:lnTo>
                      <a:cubicBezTo>
                        <a:pt x="2049" y="5690"/>
                        <a:pt x="3977" y="5702"/>
                        <a:pt x="5894" y="5702"/>
                      </a:cubicBezTo>
                      <a:cubicBezTo>
                        <a:pt x="5894" y="3856"/>
                        <a:pt x="5823" y="1951"/>
                        <a:pt x="5740" y="130"/>
                      </a:cubicBezTo>
                      <a:cubicBezTo>
                        <a:pt x="4335" y="59"/>
                        <a:pt x="2891"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119;p38">
                  <a:extLst>
                    <a:ext uri="{FF2B5EF4-FFF2-40B4-BE49-F238E27FC236}">
                      <a16:creationId xmlns:a16="http://schemas.microsoft.com/office/drawing/2014/main" id="{99D845BB-815F-F830-A78D-22003A7EB969}"/>
                    </a:ext>
                  </a:extLst>
                </p:cNvPr>
                <p:cNvSpPr/>
                <p:nvPr/>
              </p:nvSpPr>
              <p:spPr>
                <a:xfrm>
                  <a:off x="1654950" y="3948875"/>
                  <a:ext cx="147375" cy="142550"/>
                </a:xfrm>
                <a:custGeom>
                  <a:avLst/>
                  <a:gdLst/>
                  <a:ahLst/>
                  <a:cxnLst/>
                  <a:rect l="l" t="t" r="r" b="b"/>
                  <a:pathLst>
                    <a:path w="5895" h="5702" extrusionOk="0">
                      <a:moveTo>
                        <a:pt x="5716" y="153"/>
                      </a:moveTo>
                      <a:lnTo>
                        <a:pt x="5716" y="153"/>
                      </a:lnTo>
                      <a:cubicBezTo>
                        <a:pt x="5658" y="1658"/>
                        <a:pt x="5590" y="3839"/>
                        <a:pt x="5553" y="5380"/>
                      </a:cubicBezTo>
                      <a:lnTo>
                        <a:pt x="5553" y="5380"/>
                      </a:lnTo>
                      <a:cubicBezTo>
                        <a:pt x="4224" y="5381"/>
                        <a:pt x="2875" y="5394"/>
                        <a:pt x="1537" y="5428"/>
                      </a:cubicBezTo>
                      <a:cubicBezTo>
                        <a:pt x="1104" y="5439"/>
                        <a:pt x="660" y="5450"/>
                        <a:pt x="226" y="5461"/>
                      </a:cubicBezTo>
                      <a:lnTo>
                        <a:pt x="226" y="5461"/>
                      </a:lnTo>
                      <a:cubicBezTo>
                        <a:pt x="213" y="4590"/>
                        <a:pt x="180" y="3728"/>
                        <a:pt x="191" y="2844"/>
                      </a:cubicBezTo>
                      <a:cubicBezTo>
                        <a:pt x="191" y="2101"/>
                        <a:pt x="244" y="1061"/>
                        <a:pt x="270" y="275"/>
                      </a:cubicBezTo>
                      <a:lnTo>
                        <a:pt x="270" y="275"/>
                      </a:lnTo>
                      <a:cubicBezTo>
                        <a:pt x="527" y="279"/>
                        <a:pt x="786" y="281"/>
                        <a:pt x="1045" y="281"/>
                      </a:cubicBezTo>
                      <a:cubicBezTo>
                        <a:pt x="2595" y="281"/>
                        <a:pt x="4185" y="213"/>
                        <a:pt x="5716" y="153"/>
                      </a:cubicBezTo>
                      <a:close/>
                      <a:moveTo>
                        <a:pt x="1457" y="1"/>
                      </a:moveTo>
                      <a:cubicBezTo>
                        <a:pt x="970" y="1"/>
                        <a:pt x="484" y="7"/>
                        <a:pt x="1" y="22"/>
                      </a:cubicBezTo>
                      <a:cubicBezTo>
                        <a:pt x="48" y="1380"/>
                        <a:pt x="108" y="2868"/>
                        <a:pt x="72" y="4202"/>
                      </a:cubicBezTo>
                      <a:cubicBezTo>
                        <a:pt x="72" y="4678"/>
                        <a:pt x="60" y="5154"/>
                        <a:pt x="48" y="5630"/>
                      </a:cubicBezTo>
                      <a:lnTo>
                        <a:pt x="132" y="5630"/>
                      </a:lnTo>
                      <a:cubicBezTo>
                        <a:pt x="2061" y="5690"/>
                        <a:pt x="3977" y="5702"/>
                        <a:pt x="5894" y="5702"/>
                      </a:cubicBezTo>
                      <a:cubicBezTo>
                        <a:pt x="5894" y="3856"/>
                        <a:pt x="5823" y="1951"/>
                        <a:pt x="5751" y="130"/>
                      </a:cubicBezTo>
                      <a:cubicBezTo>
                        <a:pt x="4338" y="59"/>
                        <a:pt x="2892" y="1"/>
                        <a:pt x="14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120;p38">
                  <a:extLst>
                    <a:ext uri="{FF2B5EF4-FFF2-40B4-BE49-F238E27FC236}">
                      <a16:creationId xmlns:a16="http://schemas.microsoft.com/office/drawing/2014/main" id="{5F96414E-0C96-7AD5-2C40-BBE94E1F7876}"/>
                    </a:ext>
                  </a:extLst>
                </p:cNvPr>
                <p:cNvSpPr/>
                <p:nvPr/>
              </p:nvSpPr>
              <p:spPr>
                <a:xfrm>
                  <a:off x="1515350" y="3948875"/>
                  <a:ext cx="147375" cy="142550"/>
                </a:xfrm>
                <a:custGeom>
                  <a:avLst/>
                  <a:gdLst/>
                  <a:ahLst/>
                  <a:cxnLst/>
                  <a:rect l="l" t="t" r="r" b="b"/>
                  <a:pathLst>
                    <a:path w="5895" h="5702" extrusionOk="0">
                      <a:moveTo>
                        <a:pt x="5716" y="153"/>
                      </a:moveTo>
                      <a:lnTo>
                        <a:pt x="5716" y="153"/>
                      </a:lnTo>
                      <a:cubicBezTo>
                        <a:pt x="5658" y="1658"/>
                        <a:pt x="5579" y="3839"/>
                        <a:pt x="5552" y="5380"/>
                      </a:cubicBezTo>
                      <a:lnTo>
                        <a:pt x="5552" y="5380"/>
                      </a:lnTo>
                      <a:cubicBezTo>
                        <a:pt x="4223" y="5381"/>
                        <a:pt x="2875" y="5394"/>
                        <a:pt x="1537" y="5428"/>
                      </a:cubicBezTo>
                      <a:cubicBezTo>
                        <a:pt x="1104" y="5439"/>
                        <a:pt x="660" y="5450"/>
                        <a:pt x="226" y="5461"/>
                      </a:cubicBezTo>
                      <a:lnTo>
                        <a:pt x="226" y="5461"/>
                      </a:lnTo>
                      <a:cubicBezTo>
                        <a:pt x="213" y="4590"/>
                        <a:pt x="180" y="3728"/>
                        <a:pt x="203" y="2844"/>
                      </a:cubicBezTo>
                      <a:cubicBezTo>
                        <a:pt x="203" y="2101"/>
                        <a:pt x="246" y="1060"/>
                        <a:pt x="270" y="275"/>
                      </a:cubicBezTo>
                      <a:lnTo>
                        <a:pt x="270" y="275"/>
                      </a:lnTo>
                      <a:cubicBezTo>
                        <a:pt x="529" y="279"/>
                        <a:pt x="790" y="281"/>
                        <a:pt x="1053" y="281"/>
                      </a:cubicBezTo>
                      <a:cubicBezTo>
                        <a:pt x="2599" y="281"/>
                        <a:pt x="4195" y="213"/>
                        <a:pt x="5716" y="153"/>
                      </a:cubicBezTo>
                      <a:close/>
                      <a:moveTo>
                        <a:pt x="1457" y="1"/>
                      </a:moveTo>
                      <a:cubicBezTo>
                        <a:pt x="970" y="1"/>
                        <a:pt x="484" y="7"/>
                        <a:pt x="1" y="22"/>
                      </a:cubicBezTo>
                      <a:cubicBezTo>
                        <a:pt x="48" y="1380"/>
                        <a:pt x="108" y="2868"/>
                        <a:pt x="72" y="4202"/>
                      </a:cubicBezTo>
                      <a:cubicBezTo>
                        <a:pt x="72" y="4678"/>
                        <a:pt x="60" y="5154"/>
                        <a:pt x="48" y="5630"/>
                      </a:cubicBezTo>
                      <a:lnTo>
                        <a:pt x="144" y="5630"/>
                      </a:lnTo>
                      <a:cubicBezTo>
                        <a:pt x="2061" y="5690"/>
                        <a:pt x="3977" y="5702"/>
                        <a:pt x="5894" y="5702"/>
                      </a:cubicBezTo>
                      <a:cubicBezTo>
                        <a:pt x="5894" y="3856"/>
                        <a:pt x="5823" y="1951"/>
                        <a:pt x="5751" y="130"/>
                      </a:cubicBezTo>
                      <a:cubicBezTo>
                        <a:pt x="4338" y="59"/>
                        <a:pt x="2892" y="1"/>
                        <a:pt x="1457"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121;p38">
                  <a:extLst>
                    <a:ext uri="{FF2B5EF4-FFF2-40B4-BE49-F238E27FC236}">
                      <a16:creationId xmlns:a16="http://schemas.microsoft.com/office/drawing/2014/main" id="{A7B742D2-ACB9-B128-6073-965625E49695}"/>
                    </a:ext>
                  </a:extLst>
                </p:cNvPr>
                <p:cNvSpPr/>
                <p:nvPr/>
              </p:nvSpPr>
              <p:spPr>
                <a:xfrm>
                  <a:off x="1375450" y="3948875"/>
                  <a:ext cx="147375" cy="142550"/>
                </a:xfrm>
                <a:custGeom>
                  <a:avLst/>
                  <a:gdLst/>
                  <a:ahLst/>
                  <a:cxnLst/>
                  <a:rect l="l" t="t" r="r" b="b"/>
                  <a:pathLst>
                    <a:path w="5895" h="5702" extrusionOk="0">
                      <a:moveTo>
                        <a:pt x="5740" y="153"/>
                      </a:moveTo>
                      <a:lnTo>
                        <a:pt x="5740" y="153"/>
                      </a:lnTo>
                      <a:cubicBezTo>
                        <a:pt x="5682" y="1658"/>
                        <a:pt x="5591" y="3839"/>
                        <a:pt x="5574" y="5380"/>
                      </a:cubicBezTo>
                      <a:lnTo>
                        <a:pt x="5574" y="5380"/>
                      </a:lnTo>
                      <a:cubicBezTo>
                        <a:pt x="4244" y="5381"/>
                        <a:pt x="2902" y="5394"/>
                        <a:pt x="1549" y="5428"/>
                      </a:cubicBezTo>
                      <a:cubicBezTo>
                        <a:pt x="1112" y="5439"/>
                        <a:pt x="665" y="5450"/>
                        <a:pt x="238" y="5461"/>
                      </a:cubicBezTo>
                      <a:lnTo>
                        <a:pt x="238" y="5461"/>
                      </a:lnTo>
                      <a:cubicBezTo>
                        <a:pt x="225" y="4590"/>
                        <a:pt x="192" y="3728"/>
                        <a:pt x="215" y="2844"/>
                      </a:cubicBezTo>
                      <a:cubicBezTo>
                        <a:pt x="215" y="2101"/>
                        <a:pt x="268" y="1060"/>
                        <a:pt x="284" y="275"/>
                      </a:cubicBezTo>
                      <a:lnTo>
                        <a:pt x="284" y="275"/>
                      </a:lnTo>
                      <a:cubicBezTo>
                        <a:pt x="544" y="279"/>
                        <a:pt x="806" y="281"/>
                        <a:pt x="1069" y="281"/>
                      </a:cubicBezTo>
                      <a:cubicBezTo>
                        <a:pt x="2619" y="281"/>
                        <a:pt x="4209" y="213"/>
                        <a:pt x="5740" y="153"/>
                      </a:cubicBezTo>
                      <a:close/>
                      <a:moveTo>
                        <a:pt x="1459" y="1"/>
                      </a:moveTo>
                      <a:cubicBezTo>
                        <a:pt x="971" y="1"/>
                        <a:pt x="484" y="7"/>
                        <a:pt x="1" y="22"/>
                      </a:cubicBezTo>
                      <a:cubicBezTo>
                        <a:pt x="48" y="1380"/>
                        <a:pt x="108" y="2868"/>
                        <a:pt x="84" y="4202"/>
                      </a:cubicBezTo>
                      <a:cubicBezTo>
                        <a:pt x="84" y="4678"/>
                        <a:pt x="60" y="5154"/>
                        <a:pt x="48" y="5630"/>
                      </a:cubicBezTo>
                      <a:lnTo>
                        <a:pt x="144" y="5630"/>
                      </a:lnTo>
                      <a:cubicBezTo>
                        <a:pt x="2061" y="5690"/>
                        <a:pt x="3977" y="5702"/>
                        <a:pt x="5894" y="5702"/>
                      </a:cubicBezTo>
                      <a:cubicBezTo>
                        <a:pt x="5894" y="3856"/>
                        <a:pt x="5823" y="1951"/>
                        <a:pt x="5752" y="130"/>
                      </a:cubicBezTo>
                      <a:cubicBezTo>
                        <a:pt x="4347" y="59"/>
                        <a:pt x="2897" y="1"/>
                        <a:pt x="1459"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122;p38">
                  <a:extLst>
                    <a:ext uri="{FF2B5EF4-FFF2-40B4-BE49-F238E27FC236}">
                      <a16:creationId xmlns:a16="http://schemas.microsoft.com/office/drawing/2014/main" id="{C0543CD8-6FE4-1DF0-F538-D7B85894B2DB}"/>
                    </a:ext>
                  </a:extLst>
                </p:cNvPr>
                <p:cNvSpPr/>
                <p:nvPr/>
              </p:nvSpPr>
              <p:spPr>
                <a:xfrm>
                  <a:off x="1236150" y="3948875"/>
                  <a:ext cx="147375" cy="142550"/>
                </a:xfrm>
                <a:custGeom>
                  <a:avLst/>
                  <a:gdLst/>
                  <a:ahLst/>
                  <a:cxnLst/>
                  <a:rect l="l" t="t" r="r" b="b"/>
                  <a:pathLst>
                    <a:path w="5895" h="5702" extrusionOk="0">
                      <a:moveTo>
                        <a:pt x="5728" y="153"/>
                      </a:moveTo>
                      <a:cubicBezTo>
                        <a:pt x="5659" y="1658"/>
                        <a:pt x="5579" y="3839"/>
                        <a:pt x="5562" y="5380"/>
                      </a:cubicBezTo>
                      <a:lnTo>
                        <a:pt x="5562" y="5380"/>
                      </a:lnTo>
                      <a:cubicBezTo>
                        <a:pt x="4224" y="5381"/>
                        <a:pt x="2886" y="5394"/>
                        <a:pt x="1537" y="5428"/>
                      </a:cubicBezTo>
                      <a:cubicBezTo>
                        <a:pt x="1111" y="5439"/>
                        <a:pt x="664" y="5450"/>
                        <a:pt x="226" y="5462"/>
                      </a:cubicBezTo>
                      <a:lnTo>
                        <a:pt x="226" y="5462"/>
                      </a:lnTo>
                      <a:cubicBezTo>
                        <a:pt x="213" y="4590"/>
                        <a:pt x="192" y="3728"/>
                        <a:pt x="203" y="2844"/>
                      </a:cubicBezTo>
                      <a:cubicBezTo>
                        <a:pt x="203" y="2101"/>
                        <a:pt x="256" y="1060"/>
                        <a:pt x="272" y="275"/>
                      </a:cubicBezTo>
                      <a:lnTo>
                        <a:pt x="272" y="275"/>
                      </a:lnTo>
                      <a:cubicBezTo>
                        <a:pt x="532" y="279"/>
                        <a:pt x="794" y="281"/>
                        <a:pt x="1057" y="281"/>
                      </a:cubicBezTo>
                      <a:cubicBezTo>
                        <a:pt x="2607" y="281"/>
                        <a:pt x="4196" y="213"/>
                        <a:pt x="5728" y="153"/>
                      </a:cubicBezTo>
                      <a:close/>
                      <a:moveTo>
                        <a:pt x="1455" y="1"/>
                      </a:moveTo>
                      <a:cubicBezTo>
                        <a:pt x="969" y="1"/>
                        <a:pt x="484" y="7"/>
                        <a:pt x="1" y="22"/>
                      </a:cubicBezTo>
                      <a:cubicBezTo>
                        <a:pt x="36" y="1380"/>
                        <a:pt x="96" y="2868"/>
                        <a:pt x="72" y="4202"/>
                      </a:cubicBezTo>
                      <a:cubicBezTo>
                        <a:pt x="72" y="4678"/>
                        <a:pt x="60" y="5154"/>
                        <a:pt x="36" y="5630"/>
                      </a:cubicBezTo>
                      <a:lnTo>
                        <a:pt x="132" y="5630"/>
                      </a:lnTo>
                      <a:cubicBezTo>
                        <a:pt x="2049" y="5690"/>
                        <a:pt x="3965" y="5702"/>
                        <a:pt x="5894" y="5702"/>
                      </a:cubicBezTo>
                      <a:cubicBezTo>
                        <a:pt x="5894" y="3856"/>
                        <a:pt x="5811" y="1951"/>
                        <a:pt x="5739" y="130"/>
                      </a:cubicBezTo>
                      <a:cubicBezTo>
                        <a:pt x="4326" y="59"/>
                        <a:pt x="2887" y="1"/>
                        <a:pt x="145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123;p38">
                  <a:extLst>
                    <a:ext uri="{FF2B5EF4-FFF2-40B4-BE49-F238E27FC236}">
                      <a16:creationId xmlns:a16="http://schemas.microsoft.com/office/drawing/2014/main" id="{6CB5886B-5EAA-FE37-6C44-F794EBFBDE5C}"/>
                    </a:ext>
                  </a:extLst>
                </p:cNvPr>
                <p:cNvSpPr/>
                <p:nvPr/>
              </p:nvSpPr>
              <p:spPr>
                <a:xfrm>
                  <a:off x="909025" y="2705225"/>
                  <a:ext cx="752800" cy="1382325"/>
                </a:xfrm>
                <a:custGeom>
                  <a:avLst/>
                  <a:gdLst/>
                  <a:ahLst/>
                  <a:cxnLst/>
                  <a:rect l="l" t="t" r="r" b="b"/>
                  <a:pathLst>
                    <a:path w="30112" h="55293" extrusionOk="0">
                      <a:moveTo>
                        <a:pt x="9716" y="0"/>
                      </a:moveTo>
                      <a:lnTo>
                        <a:pt x="1" y="55293"/>
                      </a:lnTo>
                      <a:lnTo>
                        <a:pt x="30112" y="55293"/>
                      </a:lnTo>
                      <a:lnTo>
                        <a:pt x="23516" y="1429"/>
                      </a:lnTo>
                      <a:lnTo>
                        <a:pt x="9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124;p38">
                  <a:extLst>
                    <a:ext uri="{FF2B5EF4-FFF2-40B4-BE49-F238E27FC236}">
                      <a16:creationId xmlns:a16="http://schemas.microsoft.com/office/drawing/2014/main" id="{4418DE29-1378-BFCB-7E10-D55EF3FF1A93}"/>
                    </a:ext>
                  </a:extLst>
                </p:cNvPr>
                <p:cNvSpPr/>
                <p:nvPr/>
              </p:nvSpPr>
              <p:spPr>
                <a:xfrm>
                  <a:off x="1889500" y="2736175"/>
                  <a:ext cx="820675" cy="1351375"/>
                </a:xfrm>
                <a:custGeom>
                  <a:avLst/>
                  <a:gdLst/>
                  <a:ahLst/>
                  <a:cxnLst/>
                  <a:rect l="l" t="t" r="r" b="b"/>
                  <a:pathLst>
                    <a:path w="32827" h="54055" extrusionOk="0">
                      <a:moveTo>
                        <a:pt x="1" y="1"/>
                      </a:moveTo>
                      <a:lnTo>
                        <a:pt x="7383" y="54055"/>
                      </a:lnTo>
                      <a:lnTo>
                        <a:pt x="32826" y="54055"/>
                      </a:lnTo>
                      <a:lnTo>
                        <a:pt x="13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125;p38">
                  <a:extLst>
                    <a:ext uri="{FF2B5EF4-FFF2-40B4-BE49-F238E27FC236}">
                      <a16:creationId xmlns:a16="http://schemas.microsoft.com/office/drawing/2014/main" id="{651B62C6-448A-097B-71D0-D1A6B1F040D3}"/>
                    </a:ext>
                  </a:extLst>
                </p:cNvPr>
                <p:cNvSpPr/>
                <p:nvPr/>
              </p:nvSpPr>
              <p:spPr>
                <a:xfrm>
                  <a:off x="1596625" y="2753450"/>
                  <a:ext cx="132175" cy="250350"/>
                </a:xfrm>
                <a:custGeom>
                  <a:avLst/>
                  <a:gdLst/>
                  <a:ahLst/>
                  <a:cxnLst/>
                  <a:rect l="l" t="t" r="r" b="b"/>
                  <a:pathLst>
                    <a:path w="5287" h="10014" extrusionOk="0">
                      <a:moveTo>
                        <a:pt x="0" y="0"/>
                      </a:moveTo>
                      <a:lnTo>
                        <a:pt x="976" y="10013"/>
                      </a:lnTo>
                      <a:lnTo>
                        <a:pt x="5287" y="464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126;p38">
                  <a:extLst>
                    <a:ext uri="{FF2B5EF4-FFF2-40B4-BE49-F238E27FC236}">
                      <a16:creationId xmlns:a16="http://schemas.microsoft.com/office/drawing/2014/main" id="{BC24389A-0053-E1C0-F67C-959DA9CD33CE}"/>
                    </a:ext>
                  </a:extLst>
                </p:cNvPr>
                <p:cNvSpPr/>
                <p:nvPr/>
              </p:nvSpPr>
              <p:spPr>
                <a:xfrm>
                  <a:off x="1728775" y="2736175"/>
                  <a:ext cx="107775" cy="267625"/>
                </a:xfrm>
                <a:custGeom>
                  <a:avLst/>
                  <a:gdLst/>
                  <a:ahLst/>
                  <a:cxnLst/>
                  <a:rect l="l" t="t" r="r" b="b"/>
                  <a:pathLst>
                    <a:path w="4311" h="10705" extrusionOk="0">
                      <a:moveTo>
                        <a:pt x="2691" y="1"/>
                      </a:moveTo>
                      <a:lnTo>
                        <a:pt x="1" y="5335"/>
                      </a:lnTo>
                      <a:lnTo>
                        <a:pt x="4311" y="10704"/>
                      </a:lnTo>
                      <a:lnTo>
                        <a:pt x="2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127;p38">
                  <a:extLst>
                    <a:ext uri="{FF2B5EF4-FFF2-40B4-BE49-F238E27FC236}">
                      <a16:creationId xmlns:a16="http://schemas.microsoft.com/office/drawing/2014/main" id="{AC4025E9-3BFD-ECD8-5523-FD6380FD459F}"/>
                    </a:ext>
                  </a:extLst>
                </p:cNvPr>
                <p:cNvSpPr/>
                <p:nvPr/>
              </p:nvSpPr>
              <p:spPr>
                <a:xfrm>
                  <a:off x="2411000" y="2833800"/>
                  <a:ext cx="665300" cy="849850"/>
                </a:xfrm>
                <a:custGeom>
                  <a:avLst/>
                  <a:gdLst/>
                  <a:ahLst/>
                  <a:cxnLst/>
                  <a:rect l="l" t="t" r="r" b="b"/>
                  <a:pathLst>
                    <a:path w="26612" h="33994" extrusionOk="0">
                      <a:moveTo>
                        <a:pt x="14407" y="1"/>
                      </a:moveTo>
                      <a:lnTo>
                        <a:pt x="1" y="5275"/>
                      </a:lnTo>
                      <a:lnTo>
                        <a:pt x="10311" y="33993"/>
                      </a:lnTo>
                      <a:lnTo>
                        <a:pt x="17277" y="33505"/>
                      </a:lnTo>
                      <a:cubicBezTo>
                        <a:pt x="23027" y="33100"/>
                        <a:pt x="26611" y="27088"/>
                        <a:pt x="24242" y="21837"/>
                      </a:cubicBezTo>
                      <a:lnTo>
                        <a:pt x="14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128;p38">
                  <a:extLst>
                    <a:ext uri="{FF2B5EF4-FFF2-40B4-BE49-F238E27FC236}">
                      <a16:creationId xmlns:a16="http://schemas.microsoft.com/office/drawing/2014/main" id="{134CF6A3-76D7-B64E-F9A0-2A9974F0F330}"/>
                    </a:ext>
                  </a:extLst>
                </p:cNvPr>
                <p:cNvSpPr/>
                <p:nvPr/>
              </p:nvSpPr>
              <p:spPr>
                <a:xfrm>
                  <a:off x="2238375" y="2751100"/>
                  <a:ext cx="287550" cy="165475"/>
                </a:xfrm>
                <a:custGeom>
                  <a:avLst/>
                  <a:gdLst/>
                  <a:ahLst/>
                  <a:cxnLst/>
                  <a:rect l="l" t="t" r="r" b="b"/>
                  <a:pathLst>
                    <a:path w="11502" h="6619" extrusionOk="0">
                      <a:moveTo>
                        <a:pt x="1754" y="0"/>
                      </a:moveTo>
                      <a:cubicBezTo>
                        <a:pt x="1140" y="0"/>
                        <a:pt x="556" y="372"/>
                        <a:pt x="310" y="975"/>
                      </a:cubicBezTo>
                      <a:cubicBezTo>
                        <a:pt x="0" y="1761"/>
                        <a:pt x="393" y="2654"/>
                        <a:pt x="1179" y="2964"/>
                      </a:cubicBezTo>
                      <a:lnTo>
                        <a:pt x="10370" y="6619"/>
                      </a:lnTo>
                      <a:lnTo>
                        <a:pt x="11501" y="3761"/>
                      </a:lnTo>
                      <a:lnTo>
                        <a:pt x="2310" y="106"/>
                      </a:lnTo>
                      <a:cubicBezTo>
                        <a:pt x="2127" y="34"/>
                        <a:pt x="1939"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129;p38">
                  <a:extLst>
                    <a:ext uri="{FF2B5EF4-FFF2-40B4-BE49-F238E27FC236}">
                      <a16:creationId xmlns:a16="http://schemas.microsoft.com/office/drawing/2014/main" id="{A0CABB0E-EA1A-C42E-C892-D3F8B6311E09}"/>
                    </a:ext>
                  </a:extLst>
                </p:cNvPr>
                <p:cNvSpPr/>
                <p:nvPr/>
              </p:nvSpPr>
              <p:spPr>
                <a:xfrm>
                  <a:off x="2341350" y="2628125"/>
                  <a:ext cx="381925" cy="322700"/>
                </a:xfrm>
                <a:custGeom>
                  <a:avLst/>
                  <a:gdLst/>
                  <a:ahLst/>
                  <a:cxnLst/>
                  <a:rect l="l" t="t" r="r" b="b"/>
                  <a:pathLst>
                    <a:path w="15277" h="12908" extrusionOk="0">
                      <a:moveTo>
                        <a:pt x="11347" y="1"/>
                      </a:moveTo>
                      <a:lnTo>
                        <a:pt x="1" y="4466"/>
                      </a:lnTo>
                      <a:lnTo>
                        <a:pt x="4394" y="12907"/>
                      </a:lnTo>
                      <a:lnTo>
                        <a:pt x="15276" y="8930"/>
                      </a:lnTo>
                      <a:lnTo>
                        <a:pt x="11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130;p38">
                  <a:extLst>
                    <a:ext uri="{FF2B5EF4-FFF2-40B4-BE49-F238E27FC236}">
                      <a16:creationId xmlns:a16="http://schemas.microsoft.com/office/drawing/2014/main" id="{8E6FF674-0FB9-B280-AC11-86994DE0E72E}"/>
                    </a:ext>
                  </a:extLst>
                </p:cNvPr>
                <p:cNvSpPr/>
                <p:nvPr/>
              </p:nvSpPr>
              <p:spPr>
                <a:xfrm>
                  <a:off x="2235100" y="2529500"/>
                  <a:ext cx="208075" cy="268025"/>
                </a:xfrm>
                <a:custGeom>
                  <a:avLst/>
                  <a:gdLst/>
                  <a:ahLst/>
                  <a:cxnLst/>
                  <a:rect l="l" t="t" r="r" b="b"/>
                  <a:pathLst>
                    <a:path w="8323" h="10721" extrusionOk="0">
                      <a:moveTo>
                        <a:pt x="1751" y="0"/>
                      </a:moveTo>
                      <a:cubicBezTo>
                        <a:pt x="1467" y="0"/>
                        <a:pt x="1179" y="78"/>
                        <a:pt x="917" y="243"/>
                      </a:cubicBezTo>
                      <a:cubicBezTo>
                        <a:pt x="202" y="683"/>
                        <a:pt x="0" y="1636"/>
                        <a:pt x="441" y="2350"/>
                      </a:cubicBezTo>
                      <a:lnTo>
                        <a:pt x="5715" y="10720"/>
                      </a:lnTo>
                      <a:lnTo>
                        <a:pt x="8323" y="9077"/>
                      </a:lnTo>
                      <a:lnTo>
                        <a:pt x="3048" y="719"/>
                      </a:lnTo>
                      <a:cubicBezTo>
                        <a:pt x="2764" y="258"/>
                        <a:pt x="2266" y="0"/>
                        <a:pt x="1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131;p38">
                  <a:extLst>
                    <a:ext uri="{FF2B5EF4-FFF2-40B4-BE49-F238E27FC236}">
                      <a16:creationId xmlns:a16="http://schemas.microsoft.com/office/drawing/2014/main" id="{FE76F9C4-4C96-80CE-071F-E915B2E4D573}"/>
                    </a:ext>
                  </a:extLst>
                </p:cNvPr>
                <p:cNvSpPr/>
                <p:nvPr/>
              </p:nvSpPr>
              <p:spPr>
                <a:xfrm>
                  <a:off x="2299375" y="2452350"/>
                  <a:ext cx="190225" cy="276425"/>
                </a:xfrm>
                <a:custGeom>
                  <a:avLst/>
                  <a:gdLst/>
                  <a:ahLst/>
                  <a:cxnLst/>
                  <a:rect l="l" t="t" r="r" b="b"/>
                  <a:pathLst>
                    <a:path w="7609" h="11057" extrusionOk="0">
                      <a:moveTo>
                        <a:pt x="1768" y="0"/>
                      </a:moveTo>
                      <a:cubicBezTo>
                        <a:pt x="1530" y="0"/>
                        <a:pt x="1288" y="56"/>
                        <a:pt x="1060" y="174"/>
                      </a:cubicBezTo>
                      <a:cubicBezTo>
                        <a:pt x="298" y="543"/>
                        <a:pt x="1" y="1483"/>
                        <a:pt x="394" y="2245"/>
                      </a:cubicBezTo>
                      <a:lnTo>
                        <a:pt x="4870" y="11056"/>
                      </a:lnTo>
                      <a:lnTo>
                        <a:pt x="7609" y="9651"/>
                      </a:lnTo>
                      <a:lnTo>
                        <a:pt x="3132" y="841"/>
                      </a:lnTo>
                      <a:cubicBezTo>
                        <a:pt x="2857" y="306"/>
                        <a:pt x="2324"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132;p38">
                  <a:extLst>
                    <a:ext uri="{FF2B5EF4-FFF2-40B4-BE49-F238E27FC236}">
                      <a16:creationId xmlns:a16="http://schemas.microsoft.com/office/drawing/2014/main" id="{6F73EC38-4017-CC34-7A71-BBD8C0BC2DE7}"/>
                    </a:ext>
                  </a:extLst>
                </p:cNvPr>
                <p:cNvSpPr/>
                <p:nvPr/>
              </p:nvSpPr>
              <p:spPr>
                <a:xfrm>
                  <a:off x="2397600" y="2419000"/>
                  <a:ext cx="162550" cy="284475"/>
                </a:xfrm>
                <a:custGeom>
                  <a:avLst/>
                  <a:gdLst/>
                  <a:ahLst/>
                  <a:cxnLst/>
                  <a:rect l="l" t="t" r="r" b="b"/>
                  <a:pathLst>
                    <a:path w="6502" h="11379" extrusionOk="0">
                      <a:moveTo>
                        <a:pt x="1737" y="1"/>
                      </a:moveTo>
                      <a:cubicBezTo>
                        <a:pt x="1564" y="1"/>
                        <a:pt x="1388" y="30"/>
                        <a:pt x="1215" y="91"/>
                      </a:cubicBezTo>
                      <a:cubicBezTo>
                        <a:pt x="418" y="377"/>
                        <a:pt x="1" y="1270"/>
                        <a:pt x="287" y="2055"/>
                      </a:cubicBezTo>
                      <a:lnTo>
                        <a:pt x="3597" y="11378"/>
                      </a:lnTo>
                      <a:lnTo>
                        <a:pt x="6502" y="10342"/>
                      </a:lnTo>
                      <a:lnTo>
                        <a:pt x="3180" y="1032"/>
                      </a:lnTo>
                      <a:cubicBezTo>
                        <a:pt x="2964" y="395"/>
                        <a:pt x="2373" y="1"/>
                        <a:pt x="17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133;p38">
                  <a:extLst>
                    <a:ext uri="{FF2B5EF4-FFF2-40B4-BE49-F238E27FC236}">
                      <a16:creationId xmlns:a16="http://schemas.microsoft.com/office/drawing/2014/main" id="{D64C70B3-7CAF-B8CE-FE6C-525DE56F3588}"/>
                    </a:ext>
                  </a:extLst>
                </p:cNvPr>
                <p:cNvSpPr/>
                <p:nvPr/>
              </p:nvSpPr>
              <p:spPr>
                <a:xfrm>
                  <a:off x="2524400" y="2470725"/>
                  <a:ext cx="120575" cy="288700"/>
                </a:xfrm>
                <a:custGeom>
                  <a:avLst/>
                  <a:gdLst/>
                  <a:ahLst/>
                  <a:cxnLst/>
                  <a:rect l="l" t="t" r="r" b="b"/>
                  <a:pathLst>
                    <a:path w="4823" h="11548" extrusionOk="0">
                      <a:moveTo>
                        <a:pt x="1662" y="0"/>
                      </a:moveTo>
                      <a:cubicBezTo>
                        <a:pt x="1578" y="0"/>
                        <a:pt x="1492" y="7"/>
                        <a:pt x="1406" y="22"/>
                      </a:cubicBezTo>
                      <a:cubicBezTo>
                        <a:pt x="572" y="165"/>
                        <a:pt x="1" y="975"/>
                        <a:pt x="144" y="1808"/>
                      </a:cubicBezTo>
                      <a:lnTo>
                        <a:pt x="1787" y="11547"/>
                      </a:lnTo>
                      <a:lnTo>
                        <a:pt x="4823" y="11035"/>
                      </a:lnTo>
                      <a:lnTo>
                        <a:pt x="3168" y="1284"/>
                      </a:lnTo>
                      <a:cubicBezTo>
                        <a:pt x="3040" y="537"/>
                        <a:pt x="2395" y="0"/>
                        <a:pt x="1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134;p38">
                  <a:extLst>
                    <a:ext uri="{FF2B5EF4-FFF2-40B4-BE49-F238E27FC236}">
                      <a16:creationId xmlns:a16="http://schemas.microsoft.com/office/drawing/2014/main" id="{5431FDD9-0A21-86C8-782D-6DB6B0D05EA5}"/>
                    </a:ext>
                  </a:extLst>
                </p:cNvPr>
                <p:cNvSpPr/>
                <p:nvPr/>
              </p:nvSpPr>
              <p:spPr>
                <a:xfrm>
                  <a:off x="2433325" y="2851375"/>
                  <a:ext cx="289950" cy="99450"/>
                </a:xfrm>
                <a:custGeom>
                  <a:avLst/>
                  <a:gdLst/>
                  <a:ahLst/>
                  <a:cxnLst/>
                  <a:rect l="l" t="t" r="r" b="b"/>
                  <a:pathLst>
                    <a:path w="11598" h="3978" extrusionOk="0">
                      <a:moveTo>
                        <a:pt x="11597" y="0"/>
                      </a:moveTo>
                      <a:lnTo>
                        <a:pt x="1" y="2608"/>
                      </a:lnTo>
                      <a:lnTo>
                        <a:pt x="715" y="3977"/>
                      </a:lnTo>
                      <a:lnTo>
                        <a:pt x="11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135;p38">
                  <a:extLst>
                    <a:ext uri="{FF2B5EF4-FFF2-40B4-BE49-F238E27FC236}">
                      <a16:creationId xmlns:a16="http://schemas.microsoft.com/office/drawing/2014/main" id="{CD41ED6D-76B0-5E89-1B59-77687E7865FE}"/>
                    </a:ext>
                  </a:extLst>
                </p:cNvPr>
                <p:cNvSpPr/>
                <p:nvPr/>
              </p:nvSpPr>
              <p:spPr>
                <a:xfrm>
                  <a:off x="2410700" y="2965375"/>
                  <a:ext cx="139625" cy="386075"/>
                </a:xfrm>
                <a:custGeom>
                  <a:avLst/>
                  <a:gdLst/>
                  <a:ahLst/>
                  <a:cxnLst/>
                  <a:rect l="l" t="t" r="r" b="b"/>
                  <a:pathLst>
                    <a:path w="5585" h="15443" extrusionOk="0">
                      <a:moveTo>
                        <a:pt x="25" y="1"/>
                      </a:moveTo>
                      <a:cubicBezTo>
                        <a:pt x="25" y="1"/>
                        <a:pt x="1" y="12"/>
                        <a:pt x="13" y="12"/>
                      </a:cubicBezTo>
                      <a:cubicBezTo>
                        <a:pt x="667" y="1941"/>
                        <a:pt x="2001" y="5835"/>
                        <a:pt x="2680" y="7763"/>
                      </a:cubicBezTo>
                      <a:cubicBezTo>
                        <a:pt x="3120" y="9061"/>
                        <a:pt x="3549" y="10359"/>
                        <a:pt x="4025" y="11633"/>
                      </a:cubicBezTo>
                      <a:cubicBezTo>
                        <a:pt x="4525" y="12919"/>
                        <a:pt x="5001" y="14193"/>
                        <a:pt x="5549" y="15443"/>
                      </a:cubicBezTo>
                      <a:lnTo>
                        <a:pt x="5585" y="15431"/>
                      </a:lnTo>
                      <a:cubicBezTo>
                        <a:pt x="4061" y="10359"/>
                        <a:pt x="1858" y="5001"/>
                        <a:pt x="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136;p38">
                  <a:extLst>
                    <a:ext uri="{FF2B5EF4-FFF2-40B4-BE49-F238E27FC236}">
                      <a16:creationId xmlns:a16="http://schemas.microsoft.com/office/drawing/2014/main" id="{C3F3809D-75BD-A820-43BC-FB60991356AF}"/>
                    </a:ext>
                  </a:extLst>
                </p:cNvPr>
                <p:cNvSpPr/>
                <p:nvPr/>
              </p:nvSpPr>
              <p:spPr>
                <a:xfrm>
                  <a:off x="2318725" y="3003775"/>
                  <a:ext cx="282500" cy="679875"/>
                </a:xfrm>
                <a:custGeom>
                  <a:avLst/>
                  <a:gdLst/>
                  <a:ahLst/>
                  <a:cxnLst/>
                  <a:rect l="l" t="t" r="r" b="b"/>
                  <a:pathLst>
                    <a:path w="11300" h="27195" extrusionOk="0">
                      <a:moveTo>
                        <a:pt x="1" y="0"/>
                      </a:moveTo>
                      <a:lnTo>
                        <a:pt x="9823" y="27194"/>
                      </a:lnTo>
                      <a:lnTo>
                        <a:pt x="11300" y="2719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137;p38">
                  <a:extLst>
                    <a:ext uri="{FF2B5EF4-FFF2-40B4-BE49-F238E27FC236}">
                      <a16:creationId xmlns:a16="http://schemas.microsoft.com/office/drawing/2014/main" id="{A98687C2-FC1A-960D-8E9D-C8A8611EDD4A}"/>
                    </a:ext>
                  </a:extLst>
                </p:cNvPr>
                <p:cNvSpPr/>
                <p:nvPr/>
              </p:nvSpPr>
              <p:spPr>
                <a:xfrm>
                  <a:off x="1596625" y="3557700"/>
                  <a:ext cx="270575" cy="356625"/>
                </a:xfrm>
                <a:custGeom>
                  <a:avLst/>
                  <a:gdLst/>
                  <a:ahLst/>
                  <a:cxnLst/>
                  <a:rect l="l" t="t" r="r" b="b"/>
                  <a:pathLst>
                    <a:path w="10823" h="14265" extrusionOk="0">
                      <a:moveTo>
                        <a:pt x="3643" y="1"/>
                      </a:moveTo>
                      <a:lnTo>
                        <a:pt x="0" y="11919"/>
                      </a:lnTo>
                      <a:lnTo>
                        <a:pt x="6668" y="14265"/>
                      </a:lnTo>
                      <a:lnTo>
                        <a:pt x="10823" y="2989"/>
                      </a:lnTo>
                      <a:lnTo>
                        <a:pt x="3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138;p38">
                  <a:extLst>
                    <a:ext uri="{FF2B5EF4-FFF2-40B4-BE49-F238E27FC236}">
                      <a16:creationId xmlns:a16="http://schemas.microsoft.com/office/drawing/2014/main" id="{25E529FB-072C-FDA0-746E-48CD030EC409}"/>
                    </a:ext>
                  </a:extLst>
                </p:cNvPr>
                <p:cNvSpPr/>
                <p:nvPr/>
              </p:nvSpPr>
              <p:spPr>
                <a:xfrm>
                  <a:off x="1790700" y="3346975"/>
                  <a:ext cx="670625" cy="726000"/>
                </a:xfrm>
                <a:custGeom>
                  <a:avLst/>
                  <a:gdLst/>
                  <a:ahLst/>
                  <a:cxnLst/>
                  <a:rect l="l" t="t" r="r" b="b"/>
                  <a:pathLst>
                    <a:path w="26825" h="29040" extrusionOk="0">
                      <a:moveTo>
                        <a:pt x="5858" y="0"/>
                      </a:moveTo>
                      <a:lnTo>
                        <a:pt x="0" y="24539"/>
                      </a:lnTo>
                      <a:lnTo>
                        <a:pt x="11525" y="26789"/>
                      </a:lnTo>
                      <a:lnTo>
                        <a:pt x="23039" y="29040"/>
                      </a:lnTo>
                      <a:lnTo>
                        <a:pt x="26825" y="4096"/>
                      </a:lnTo>
                      <a:lnTo>
                        <a:pt x="16347" y="2060"/>
                      </a:lnTo>
                      <a:lnTo>
                        <a:pt x="58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139;p38">
                  <a:extLst>
                    <a:ext uri="{FF2B5EF4-FFF2-40B4-BE49-F238E27FC236}">
                      <a16:creationId xmlns:a16="http://schemas.microsoft.com/office/drawing/2014/main" id="{14129BDC-DE6F-B2AF-DFC9-A41BB6694079}"/>
                    </a:ext>
                  </a:extLst>
                </p:cNvPr>
                <p:cNvSpPr/>
                <p:nvPr/>
              </p:nvSpPr>
              <p:spPr>
                <a:xfrm>
                  <a:off x="2094000" y="3307675"/>
                  <a:ext cx="228025" cy="107775"/>
                </a:xfrm>
                <a:custGeom>
                  <a:avLst/>
                  <a:gdLst/>
                  <a:ahLst/>
                  <a:cxnLst/>
                  <a:rect l="l" t="t" r="r" b="b"/>
                  <a:pathLst>
                    <a:path w="9121" h="4311" extrusionOk="0">
                      <a:moveTo>
                        <a:pt x="393" y="1"/>
                      </a:moveTo>
                      <a:cubicBezTo>
                        <a:pt x="239" y="894"/>
                        <a:pt x="96" y="1787"/>
                        <a:pt x="0" y="2680"/>
                      </a:cubicBezTo>
                      <a:lnTo>
                        <a:pt x="36" y="2680"/>
                      </a:lnTo>
                      <a:cubicBezTo>
                        <a:pt x="260" y="1908"/>
                        <a:pt x="452" y="1125"/>
                        <a:pt x="623" y="342"/>
                      </a:cubicBezTo>
                      <a:lnTo>
                        <a:pt x="623" y="342"/>
                      </a:lnTo>
                      <a:cubicBezTo>
                        <a:pt x="1979" y="636"/>
                        <a:pt x="3336" y="865"/>
                        <a:pt x="4715" y="1072"/>
                      </a:cubicBezTo>
                      <a:cubicBezTo>
                        <a:pt x="6100" y="1222"/>
                        <a:pt x="7429" y="1652"/>
                        <a:pt x="8799" y="1917"/>
                      </a:cubicBezTo>
                      <a:lnTo>
                        <a:pt x="8799" y="1917"/>
                      </a:lnTo>
                      <a:cubicBezTo>
                        <a:pt x="8654" y="2708"/>
                        <a:pt x="8522" y="3509"/>
                        <a:pt x="8454" y="4311"/>
                      </a:cubicBezTo>
                      <a:lnTo>
                        <a:pt x="8490" y="4311"/>
                      </a:lnTo>
                      <a:cubicBezTo>
                        <a:pt x="8561" y="4120"/>
                        <a:pt x="8609" y="3906"/>
                        <a:pt x="8668" y="3704"/>
                      </a:cubicBezTo>
                      <a:cubicBezTo>
                        <a:pt x="8847" y="3049"/>
                        <a:pt x="8990" y="2382"/>
                        <a:pt x="9121" y="1703"/>
                      </a:cubicBezTo>
                      <a:cubicBezTo>
                        <a:pt x="7668" y="1394"/>
                        <a:pt x="6180" y="1310"/>
                        <a:pt x="4751" y="906"/>
                      </a:cubicBezTo>
                      <a:cubicBezTo>
                        <a:pt x="3310" y="548"/>
                        <a:pt x="1858" y="239"/>
                        <a:pt x="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140;p38">
                  <a:extLst>
                    <a:ext uri="{FF2B5EF4-FFF2-40B4-BE49-F238E27FC236}">
                      <a16:creationId xmlns:a16="http://schemas.microsoft.com/office/drawing/2014/main" id="{A2F5849C-1865-5DB2-8074-AADC93D6F136}"/>
                    </a:ext>
                  </a:extLst>
                </p:cNvPr>
                <p:cNvSpPr/>
                <p:nvPr/>
              </p:nvSpPr>
              <p:spPr>
                <a:xfrm>
                  <a:off x="2055300" y="3343100"/>
                  <a:ext cx="285775" cy="122650"/>
                </a:xfrm>
                <a:custGeom>
                  <a:avLst/>
                  <a:gdLst/>
                  <a:ahLst/>
                  <a:cxnLst/>
                  <a:rect l="l" t="t" r="r" b="b"/>
                  <a:pathLst>
                    <a:path w="11431" h="4906" extrusionOk="0">
                      <a:moveTo>
                        <a:pt x="536" y="1"/>
                      </a:moveTo>
                      <a:lnTo>
                        <a:pt x="1" y="2775"/>
                      </a:lnTo>
                      <a:lnTo>
                        <a:pt x="10895" y="4906"/>
                      </a:lnTo>
                      <a:lnTo>
                        <a:pt x="11431" y="2120"/>
                      </a:lnTo>
                      <a:lnTo>
                        <a:pt x="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141;p38">
                  <a:extLst>
                    <a:ext uri="{FF2B5EF4-FFF2-40B4-BE49-F238E27FC236}">
                      <a16:creationId xmlns:a16="http://schemas.microsoft.com/office/drawing/2014/main" id="{D69F9109-CCC8-CA72-6F60-EB3F1808EF72}"/>
                    </a:ext>
                  </a:extLst>
                </p:cNvPr>
                <p:cNvSpPr/>
                <p:nvPr/>
              </p:nvSpPr>
              <p:spPr>
                <a:xfrm>
                  <a:off x="1764500" y="3603850"/>
                  <a:ext cx="288150" cy="162050"/>
                </a:xfrm>
                <a:custGeom>
                  <a:avLst/>
                  <a:gdLst/>
                  <a:ahLst/>
                  <a:cxnLst/>
                  <a:rect l="l" t="t" r="r" b="b"/>
                  <a:pathLst>
                    <a:path w="11526" h="6482" extrusionOk="0">
                      <a:moveTo>
                        <a:pt x="1096" y="0"/>
                      </a:moveTo>
                      <a:lnTo>
                        <a:pt x="0" y="2870"/>
                      </a:lnTo>
                      <a:lnTo>
                        <a:pt x="9240" y="6382"/>
                      </a:lnTo>
                      <a:cubicBezTo>
                        <a:pt x="9417" y="6449"/>
                        <a:pt x="9600" y="6481"/>
                        <a:pt x="9781" y="6481"/>
                      </a:cubicBezTo>
                      <a:cubicBezTo>
                        <a:pt x="10399" y="6481"/>
                        <a:pt x="10986" y="6106"/>
                        <a:pt x="11216" y="5489"/>
                      </a:cubicBezTo>
                      <a:cubicBezTo>
                        <a:pt x="11526" y="4715"/>
                        <a:pt x="11133" y="3822"/>
                        <a:pt x="10335" y="3525"/>
                      </a:cubicBezTo>
                      <a:lnTo>
                        <a:pt x="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142;p38">
                  <a:extLst>
                    <a:ext uri="{FF2B5EF4-FFF2-40B4-BE49-F238E27FC236}">
                      <a16:creationId xmlns:a16="http://schemas.microsoft.com/office/drawing/2014/main" id="{3957CDEC-D1C1-2035-A226-A4ABD7215252}"/>
                    </a:ext>
                  </a:extLst>
                </p:cNvPr>
                <p:cNvSpPr/>
                <p:nvPr/>
              </p:nvSpPr>
              <p:spPr>
                <a:xfrm>
                  <a:off x="1596625" y="3557700"/>
                  <a:ext cx="91100" cy="313475"/>
                </a:xfrm>
                <a:custGeom>
                  <a:avLst/>
                  <a:gdLst/>
                  <a:ahLst/>
                  <a:cxnLst/>
                  <a:rect l="l" t="t" r="r" b="b"/>
                  <a:pathLst>
                    <a:path w="3644" h="12539" extrusionOk="0">
                      <a:moveTo>
                        <a:pt x="3643" y="1"/>
                      </a:moveTo>
                      <a:lnTo>
                        <a:pt x="0" y="11919"/>
                      </a:lnTo>
                      <a:lnTo>
                        <a:pt x="1738" y="12538"/>
                      </a:lnTo>
                      <a:lnTo>
                        <a:pt x="36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143;p38">
                  <a:extLst>
                    <a:ext uri="{FF2B5EF4-FFF2-40B4-BE49-F238E27FC236}">
                      <a16:creationId xmlns:a16="http://schemas.microsoft.com/office/drawing/2014/main" id="{06252636-56E6-1059-9157-E7F9AC044AF6}"/>
                    </a:ext>
                  </a:extLst>
                </p:cNvPr>
                <p:cNvSpPr/>
                <p:nvPr/>
              </p:nvSpPr>
              <p:spPr>
                <a:xfrm>
                  <a:off x="1766875" y="3687200"/>
                  <a:ext cx="288450" cy="162050"/>
                </a:xfrm>
                <a:custGeom>
                  <a:avLst/>
                  <a:gdLst/>
                  <a:ahLst/>
                  <a:cxnLst/>
                  <a:rect l="l" t="t" r="r" b="b"/>
                  <a:pathLst>
                    <a:path w="11538" h="6482" extrusionOk="0">
                      <a:moveTo>
                        <a:pt x="1108" y="0"/>
                      </a:moveTo>
                      <a:lnTo>
                        <a:pt x="1" y="2870"/>
                      </a:lnTo>
                      <a:lnTo>
                        <a:pt x="9252" y="6382"/>
                      </a:lnTo>
                      <a:cubicBezTo>
                        <a:pt x="9429" y="6449"/>
                        <a:pt x="9612" y="6481"/>
                        <a:pt x="9793" y="6481"/>
                      </a:cubicBezTo>
                      <a:cubicBezTo>
                        <a:pt x="10411" y="6481"/>
                        <a:pt x="10998" y="6106"/>
                        <a:pt x="11228" y="5489"/>
                      </a:cubicBezTo>
                      <a:cubicBezTo>
                        <a:pt x="11538" y="4703"/>
                        <a:pt x="11157" y="3822"/>
                        <a:pt x="10347" y="3512"/>
                      </a:cubicBezTo>
                      <a:lnTo>
                        <a:pt x="1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144;p38">
                  <a:extLst>
                    <a:ext uri="{FF2B5EF4-FFF2-40B4-BE49-F238E27FC236}">
                      <a16:creationId xmlns:a16="http://schemas.microsoft.com/office/drawing/2014/main" id="{BBAB595B-C359-6F14-0721-17DF75FE9B3E}"/>
                    </a:ext>
                  </a:extLst>
                </p:cNvPr>
                <p:cNvSpPr/>
                <p:nvPr/>
              </p:nvSpPr>
              <p:spPr>
                <a:xfrm>
                  <a:off x="1712700" y="3748800"/>
                  <a:ext cx="288750" cy="162100"/>
                </a:xfrm>
                <a:custGeom>
                  <a:avLst/>
                  <a:gdLst/>
                  <a:ahLst/>
                  <a:cxnLst/>
                  <a:rect l="l" t="t" r="r" b="b"/>
                  <a:pathLst>
                    <a:path w="11550" h="6484" extrusionOk="0">
                      <a:moveTo>
                        <a:pt x="1096" y="1"/>
                      </a:moveTo>
                      <a:lnTo>
                        <a:pt x="1" y="2870"/>
                      </a:lnTo>
                      <a:lnTo>
                        <a:pt x="9240" y="6382"/>
                      </a:lnTo>
                      <a:cubicBezTo>
                        <a:pt x="9420" y="6451"/>
                        <a:pt x="9605" y="6483"/>
                        <a:pt x="9788" y="6483"/>
                      </a:cubicBezTo>
                      <a:cubicBezTo>
                        <a:pt x="10403" y="6483"/>
                        <a:pt x="10987" y="6114"/>
                        <a:pt x="11216" y="5489"/>
                      </a:cubicBezTo>
                      <a:cubicBezTo>
                        <a:pt x="11550" y="4716"/>
                        <a:pt x="11145" y="3823"/>
                        <a:pt x="10347" y="3525"/>
                      </a:cubicBezTo>
                      <a:lnTo>
                        <a:pt x="1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145;p38">
                  <a:extLst>
                    <a:ext uri="{FF2B5EF4-FFF2-40B4-BE49-F238E27FC236}">
                      <a16:creationId xmlns:a16="http://schemas.microsoft.com/office/drawing/2014/main" id="{6FE3FD02-DF58-58A2-95E7-BF82A10AABE0}"/>
                    </a:ext>
                  </a:extLst>
                </p:cNvPr>
                <p:cNvSpPr/>
                <p:nvPr/>
              </p:nvSpPr>
              <p:spPr>
                <a:xfrm>
                  <a:off x="1653775" y="3800900"/>
                  <a:ext cx="288450" cy="162075"/>
                </a:xfrm>
                <a:custGeom>
                  <a:avLst/>
                  <a:gdLst/>
                  <a:ahLst/>
                  <a:cxnLst/>
                  <a:rect l="l" t="t" r="r" b="b"/>
                  <a:pathLst>
                    <a:path w="11538" h="6483" extrusionOk="0">
                      <a:moveTo>
                        <a:pt x="1107" y="0"/>
                      </a:moveTo>
                      <a:lnTo>
                        <a:pt x="0" y="2870"/>
                      </a:lnTo>
                      <a:lnTo>
                        <a:pt x="9251" y="6382"/>
                      </a:lnTo>
                      <a:cubicBezTo>
                        <a:pt x="9431" y="6450"/>
                        <a:pt x="9617" y="6483"/>
                        <a:pt x="9799" y="6483"/>
                      </a:cubicBezTo>
                      <a:cubicBezTo>
                        <a:pt x="10415" y="6483"/>
                        <a:pt x="10998" y="6113"/>
                        <a:pt x="11228" y="5489"/>
                      </a:cubicBezTo>
                      <a:cubicBezTo>
                        <a:pt x="11537" y="4703"/>
                        <a:pt x="11132" y="3810"/>
                        <a:pt x="10347" y="3513"/>
                      </a:cubicBezTo>
                      <a:lnTo>
                        <a:pt x="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146;p38">
                  <a:extLst>
                    <a:ext uri="{FF2B5EF4-FFF2-40B4-BE49-F238E27FC236}">
                      <a16:creationId xmlns:a16="http://schemas.microsoft.com/office/drawing/2014/main" id="{AA5B1009-BA23-30E5-C58D-A139157CFB9F}"/>
                    </a:ext>
                  </a:extLst>
                </p:cNvPr>
                <p:cNvSpPr/>
                <p:nvPr/>
              </p:nvSpPr>
              <p:spPr>
                <a:xfrm>
                  <a:off x="1751400" y="3575575"/>
                  <a:ext cx="131300" cy="57475"/>
                </a:xfrm>
                <a:custGeom>
                  <a:avLst/>
                  <a:gdLst/>
                  <a:ahLst/>
                  <a:cxnLst/>
                  <a:rect l="l" t="t" r="r" b="b"/>
                  <a:pathLst>
                    <a:path w="5252" h="2299" extrusionOk="0">
                      <a:moveTo>
                        <a:pt x="5251" y="0"/>
                      </a:moveTo>
                      <a:lnTo>
                        <a:pt x="0" y="334"/>
                      </a:lnTo>
                      <a:lnTo>
                        <a:pt x="4787" y="2298"/>
                      </a:lnTo>
                      <a:lnTo>
                        <a:pt x="5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147;p38">
                  <a:extLst>
                    <a:ext uri="{FF2B5EF4-FFF2-40B4-BE49-F238E27FC236}">
                      <a16:creationId xmlns:a16="http://schemas.microsoft.com/office/drawing/2014/main" id="{E34E8099-7B38-43C3-4C05-6485A3B3B20B}"/>
                    </a:ext>
                  </a:extLst>
                </p:cNvPr>
                <p:cNvSpPr/>
                <p:nvPr/>
              </p:nvSpPr>
              <p:spPr>
                <a:xfrm>
                  <a:off x="1840400" y="3704450"/>
                  <a:ext cx="155400" cy="59550"/>
                </a:xfrm>
                <a:custGeom>
                  <a:avLst/>
                  <a:gdLst/>
                  <a:ahLst/>
                  <a:cxnLst/>
                  <a:rect l="l" t="t" r="r" b="b"/>
                  <a:pathLst>
                    <a:path w="6216" h="2382" extrusionOk="0">
                      <a:moveTo>
                        <a:pt x="12" y="1"/>
                      </a:moveTo>
                      <a:lnTo>
                        <a:pt x="0" y="36"/>
                      </a:lnTo>
                      <a:cubicBezTo>
                        <a:pt x="977" y="584"/>
                        <a:pt x="2001" y="977"/>
                        <a:pt x="3060" y="1310"/>
                      </a:cubicBezTo>
                      <a:cubicBezTo>
                        <a:pt x="3846" y="1584"/>
                        <a:pt x="5418" y="2120"/>
                        <a:pt x="6204" y="2382"/>
                      </a:cubicBezTo>
                      <a:lnTo>
                        <a:pt x="6215" y="2358"/>
                      </a:lnTo>
                      <a:cubicBezTo>
                        <a:pt x="5453" y="2025"/>
                        <a:pt x="3906" y="1394"/>
                        <a:pt x="3156" y="1072"/>
                      </a:cubicBezTo>
                      <a:cubicBezTo>
                        <a:pt x="2143" y="644"/>
                        <a:pt x="1096" y="239"/>
                        <a:pt x="12"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148;p38">
                  <a:extLst>
                    <a:ext uri="{FF2B5EF4-FFF2-40B4-BE49-F238E27FC236}">
                      <a16:creationId xmlns:a16="http://schemas.microsoft.com/office/drawing/2014/main" id="{B7AE5BFD-9E67-2F49-0381-4D18E2A17396}"/>
                    </a:ext>
                  </a:extLst>
                </p:cNvPr>
                <p:cNvSpPr/>
                <p:nvPr/>
              </p:nvSpPr>
              <p:spPr>
                <a:xfrm>
                  <a:off x="1816000" y="3777675"/>
                  <a:ext cx="155675" cy="59850"/>
                </a:xfrm>
                <a:custGeom>
                  <a:avLst/>
                  <a:gdLst/>
                  <a:ahLst/>
                  <a:cxnLst/>
                  <a:rect l="l" t="t" r="r" b="b"/>
                  <a:pathLst>
                    <a:path w="6227" h="2394" extrusionOk="0">
                      <a:moveTo>
                        <a:pt x="24" y="1"/>
                      </a:moveTo>
                      <a:lnTo>
                        <a:pt x="0" y="36"/>
                      </a:lnTo>
                      <a:cubicBezTo>
                        <a:pt x="988" y="584"/>
                        <a:pt x="2012" y="977"/>
                        <a:pt x="3072" y="1310"/>
                      </a:cubicBezTo>
                      <a:cubicBezTo>
                        <a:pt x="3858" y="1584"/>
                        <a:pt x="5417" y="2120"/>
                        <a:pt x="6215" y="2394"/>
                      </a:cubicBezTo>
                      <a:lnTo>
                        <a:pt x="6227" y="2358"/>
                      </a:lnTo>
                      <a:cubicBezTo>
                        <a:pt x="5465" y="2025"/>
                        <a:pt x="3917" y="1394"/>
                        <a:pt x="3155" y="1072"/>
                      </a:cubicBezTo>
                      <a:cubicBezTo>
                        <a:pt x="2143" y="644"/>
                        <a:pt x="1107" y="239"/>
                        <a:pt x="24"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149;p38">
                  <a:extLst>
                    <a:ext uri="{FF2B5EF4-FFF2-40B4-BE49-F238E27FC236}">
                      <a16:creationId xmlns:a16="http://schemas.microsoft.com/office/drawing/2014/main" id="{FB24F14B-535D-C621-94F3-1413CFE25481}"/>
                    </a:ext>
                  </a:extLst>
                </p:cNvPr>
                <p:cNvSpPr/>
                <p:nvPr/>
              </p:nvSpPr>
              <p:spPr>
                <a:xfrm>
                  <a:off x="1774625" y="3844650"/>
                  <a:ext cx="155700" cy="59850"/>
                </a:xfrm>
                <a:custGeom>
                  <a:avLst/>
                  <a:gdLst/>
                  <a:ahLst/>
                  <a:cxnLst/>
                  <a:rect l="l" t="t" r="r" b="b"/>
                  <a:pathLst>
                    <a:path w="6228" h="2394" extrusionOk="0">
                      <a:moveTo>
                        <a:pt x="24" y="1"/>
                      </a:moveTo>
                      <a:lnTo>
                        <a:pt x="0" y="36"/>
                      </a:lnTo>
                      <a:cubicBezTo>
                        <a:pt x="988" y="584"/>
                        <a:pt x="2012" y="977"/>
                        <a:pt x="3072" y="1310"/>
                      </a:cubicBezTo>
                      <a:cubicBezTo>
                        <a:pt x="3858" y="1584"/>
                        <a:pt x="5429" y="2120"/>
                        <a:pt x="6215" y="2394"/>
                      </a:cubicBezTo>
                      <a:lnTo>
                        <a:pt x="6227" y="2358"/>
                      </a:lnTo>
                      <a:cubicBezTo>
                        <a:pt x="5465" y="2025"/>
                        <a:pt x="3917" y="1394"/>
                        <a:pt x="3167" y="1072"/>
                      </a:cubicBezTo>
                      <a:cubicBezTo>
                        <a:pt x="2155" y="643"/>
                        <a:pt x="1107" y="239"/>
                        <a:pt x="24"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150;p38">
                  <a:extLst>
                    <a:ext uri="{FF2B5EF4-FFF2-40B4-BE49-F238E27FC236}">
                      <a16:creationId xmlns:a16="http://schemas.microsoft.com/office/drawing/2014/main" id="{41407EE0-D780-3E51-59D0-8E744614F7F6}"/>
                    </a:ext>
                  </a:extLst>
                </p:cNvPr>
                <p:cNvSpPr/>
                <p:nvPr/>
              </p:nvSpPr>
              <p:spPr>
                <a:xfrm>
                  <a:off x="603050" y="2705175"/>
                  <a:ext cx="1096275" cy="1238625"/>
                </a:xfrm>
                <a:custGeom>
                  <a:avLst/>
                  <a:gdLst/>
                  <a:ahLst/>
                  <a:cxnLst/>
                  <a:rect l="l" t="t" r="r" b="b"/>
                  <a:pathLst>
                    <a:path w="43851" h="49545" extrusionOk="0">
                      <a:moveTo>
                        <a:pt x="21775" y="0"/>
                      </a:moveTo>
                      <a:cubicBezTo>
                        <a:pt x="18583" y="0"/>
                        <a:pt x="15668" y="1855"/>
                        <a:pt x="14347" y="4777"/>
                      </a:cubicBezTo>
                      <a:lnTo>
                        <a:pt x="2012" y="28875"/>
                      </a:lnTo>
                      <a:cubicBezTo>
                        <a:pt x="0" y="32804"/>
                        <a:pt x="2000" y="37614"/>
                        <a:pt x="6203" y="38936"/>
                      </a:cubicBezTo>
                      <a:lnTo>
                        <a:pt x="39684" y="49544"/>
                      </a:lnTo>
                      <a:lnTo>
                        <a:pt x="43851" y="33364"/>
                      </a:lnTo>
                      <a:lnTo>
                        <a:pt x="20384" y="24553"/>
                      </a:lnTo>
                      <a:lnTo>
                        <a:pt x="21955" y="2"/>
                      </a:lnTo>
                      <a:cubicBezTo>
                        <a:pt x="21895" y="1"/>
                        <a:pt x="21835" y="0"/>
                        <a:pt x="2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151;p38">
                  <a:extLst>
                    <a:ext uri="{FF2B5EF4-FFF2-40B4-BE49-F238E27FC236}">
                      <a16:creationId xmlns:a16="http://schemas.microsoft.com/office/drawing/2014/main" id="{883F6A0C-FBD8-50A5-9987-49493E0823B9}"/>
                    </a:ext>
                  </a:extLst>
                </p:cNvPr>
                <p:cNvSpPr/>
                <p:nvPr/>
              </p:nvSpPr>
              <p:spPr>
                <a:xfrm>
                  <a:off x="1112625" y="2797800"/>
                  <a:ext cx="86350" cy="553650"/>
                </a:xfrm>
                <a:custGeom>
                  <a:avLst/>
                  <a:gdLst/>
                  <a:ahLst/>
                  <a:cxnLst/>
                  <a:rect l="l" t="t" r="r" b="b"/>
                  <a:pathLst>
                    <a:path w="3454" h="22146" extrusionOk="0">
                      <a:moveTo>
                        <a:pt x="1334" y="0"/>
                      </a:moveTo>
                      <a:lnTo>
                        <a:pt x="1" y="20848"/>
                      </a:lnTo>
                      <a:lnTo>
                        <a:pt x="3453" y="22146"/>
                      </a:lnTo>
                      <a:lnTo>
                        <a:pt x="13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152;p38">
                  <a:extLst>
                    <a:ext uri="{FF2B5EF4-FFF2-40B4-BE49-F238E27FC236}">
                      <a16:creationId xmlns:a16="http://schemas.microsoft.com/office/drawing/2014/main" id="{F1E32A70-BB6B-B06A-625E-102743D107E5}"/>
                    </a:ext>
                  </a:extLst>
                </p:cNvPr>
                <p:cNvSpPr/>
                <p:nvPr/>
              </p:nvSpPr>
              <p:spPr>
                <a:xfrm>
                  <a:off x="968275" y="3748800"/>
                  <a:ext cx="647725" cy="197375"/>
                </a:xfrm>
                <a:custGeom>
                  <a:avLst/>
                  <a:gdLst/>
                  <a:ahLst/>
                  <a:cxnLst/>
                  <a:rect l="l" t="t" r="r" b="b"/>
                  <a:pathLst>
                    <a:path w="25909" h="7895" extrusionOk="0">
                      <a:moveTo>
                        <a:pt x="0" y="1"/>
                      </a:moveTo>
                      <a:lnTo>
                        <a:pt x="0" y="1"/>
                      </a:lnTo>
                      <a:cubicBezTo>
                        <a:pt x="6191" y="2084"/>
                        <a:pt x="12514" y="4061"/>
                        <a:pt x="18764" y="5990"/>
                      </a:cubicBezTo>
                      <a:cubicBezTo>
                        <a:pt x="20574" y="6549"/>
                        <a:pt x="23182" y="7323"/>
                        <a:pt x="25039" y="7871"/>
                      </a:cubicBezTo>
                      <a:lnTo>
                        <a:pt x="25122" y="7895"/>
                      </a:lnTo>
                      <a:cubicBezTo>
                        <a:pt x="25384" y="6787"/>
                        <a:pt x="25658" y="5668"/>
                        <a:pt x="25908" y="4561"/>
                      </a:cubicBezTo>
                      <a:lnTo>
                        <a:pt x="25908" y="4561"/>
                      </a:lnTo>
                      <a:cubicBezTo>
                        <a:pt x="25616" y="5613"/>
                        <a:pt x="25324" y="6676"/>
                        <a:pt x="25020" y="7706"/>
                      </a:cubicBezTo>
                      <a:lnTo>
                        <a:pt x="25020" y="7706"/>
                      </a:lnTo>
                      <a:cubicBezTo>
                        <a:pt x="23179" y="7112"/>
                        <a:pt x="20636" y="6269"/>
                        <a:pt x="18836" y="5716"/>
                      </a:cubicBezTo>
                      <a:cubicBezTo>
                        <a:pt x="12597" y="3751"/>
                        <a:pt x="6275" y="178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153;p38">
                  <a:extLst>
                    <a:ext uri="{FF2B5EF4-FFF2-40B4-BE49-F238E27FC236}">
                      <a16:creationId xmlns:a16="http://schemas.microsoft.com/office/drawing/2014/main" id="{B9E87DD3-4EA2-D862-B1A1-2815CD9CA1EC}"/>
                    </a:ext>
                  </a:extLst>
                </p:cNvPr>
                <p:cNvSpPr/>
                <p:nvPr/>
              </p:nvSpPr>
              <p:spPr>
                <a:xfrm>
                  <a:off x="1198350" y="3351425"/>
                  <a:ext cx="391450" cy="147375"/>
                </a:xfrm>
                <a:custGeom>
                  <a:avLst/>
                  <a:gdLst/>
                  <a:ahLst/>
                  <a:cxnLst/>
                  <a:rect l="l" t="t" r="r" b="b"/>
                  <a:pathLst>
                    <a:path w="15658" h="5895" extrusionOk="0">
                      <a:moveTo>
                        <a:pt x="24" y="1"/>
                      </a:moveTo>
                      <a:lnTo>
                        <a:pt x="1" y="37"/>
                      </a:lnTo>
                      <a:cubicBezTo>
                        <a:pt x="4942" y="2204"/>
                        <a:pt x="10573" y="4025"/>
                        <a:pt x="15645" y="5894"/>
                      </a:cubicBezTo>
                      <a:lnTo>
                        <a:pt x="15657" y="5859"/>
                      </a:lnTo>
                      <a:cubicBezTo>
                        <a:pt x="13728" y="5109"/>
                        <a:pt x="9811" y="3573"/>
                        <a:pt x="7883" y="2835"/>
                      </a:cubicBezTo>
                      <a:cubicBezTo>
                        <a:pt x="5287" y="1799"/>
                        <a:pt x="2679" y="822"/>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154;p38">
                  <a:extLst>
                    <a:ext uri="{FF2B5EF4-FFF2-40B4-BE49-F238E27FC236}">
                      <a16:creationId xmlns:a16="http://schemas.microsoft.com/office/drawing/2014/main" id="{CD8E6BF2-B6DE-3FA1-812F-6841A4C77981}"/>
                    </a:ext>
                  </a:extLst>
                </p:cNvPr>
                <p:cNvSpPr/>
                <p:nvPr/>
              </p:nvSpPr>
              <p:spPr>
                <a:xfrm>
                  <a:off x="2187750" y="2478400"/>
                  <a:ext cx="38125" cy="202450"/>
                </a:xfrm>
                <a:custGeom>
                  <a:avLst/>
                  <a:gdLst/>
                  <a:ahLst/>
                  <a:cxnLst/>
                  <a:rect l="l" t="t" r="r" b="b"/>
                  <a:pathLst>
                    <a:path w="1525" h="8098" extrusionOk="0">
                      <a:moveTo>
                        <a:pt x="311" y="1"/>
                      </a:moveTo>
                      <a:lnTo>
                        <a:pt x="1" y="49"/>
                      </a:lnTo>
                      <a:lnTo>
                        <a:pt x="1215" y="8097"/>
                      </a:lnTo>
                      <a:lnTo>
                        <a:pt x="1525" y="8050"/>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155;p38">
                  <a:extLst>
                    <a:ext uri="{FF2B5EF4-FFF2-40B4-BE49-F238E27FC236}">
                      <a16:creationId xmlns:a16="http://schemas.microsoft.com/office/drawing/2014/main" id="{42A3F202-B3E8-80FC-AF9B-AC08A71F60DA}"/>
                    </a:ext>
                  </a:extLst>
                </p:cNvPr>
                <p:cNvSpPr/>
                <p:nvPr/>
              </p:nvSpPr>
              <p:spPr>
                <a:xfrm>
                  <a:off x="2115425" y="2582825"/>
                  <a:ext cx="213150" cy="194225"/>
                </a:xfrm>
                <a:custGeom>
                  <a:avLst/>
                  <a:gdLst/>
                  <a:ahLst/>
                  <a:cxnLst/>
                  <a:rect l="l" t="t" r="r" b="b"/>
                  <a:pathLst>
                    <a:path w="8526" h="7769" extrusionOk="0">
                      <a:moveTo>
                        <a:pt x="4263" y="0"/>
                      </a:moveTo>
                      <a:cubicBezTo>
                        <a:pt x="3269" y="0"/>
                        <a:pt x="2275" y="378"/>
                        <a:pt x="1513" y="1134"/>
                      </a:cubicBezTo>
                      <a:cubicBezTo>
                        <a:pt x="1" y="2658"/>
                        <a:pt x="1" y="5111"/>
                        <a:pt x="1513" y="6635"/>
                      </a:cubicBezTo>
                      <a:cubicBezTo>
                        <a:pt x="2275" y="7391"/>
                        <a:pt x="3269" y="7769"/>
                        <a:pt x="4263" y="7769"/>
                      </a:cubicBezTo>
                      <a:cubicBezTo>
                        <a:pt x="5257" y="7769"/>
                        <a:pt x="6252" y="7391"/>
                        <a:pt x="7014" y="6635"/>
                      </a:cubicBezTo>
                      <a:cubicBezTo>
                        <a:pt x="8526" y="5111"/>
                        <a:pt x="8526" y="2658"/>
                        <a:pt x="7014" y="1134"/>
                      </a:cubicBezTo>
                      <a:cubicBezTo>
                        <a:pt x="6252" y="378"/>
                        <a:pt x="5257" y="0"/>
                        <a:pt x="4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156;p38">
                  <a:extLst>
                    <a:ext uri="{FF2B5EF4-FFF2-40B4-BE49-F238E27FC236}">
                      <a16:creationId xmlns:a16="http://schemas.microsoft.com/office/drawing/2014/main" id="{6864BD7F-CB49-29F4-F81B-8F75F9847ED1}"/>
                    </a:ext>
                  </a:extLst>
                </p:cNvPr>
                <p:cNvSpPr/>
                <p:nvPr/>
              </p:nvSpPr>
              <p:spPr>
                <a:xfrm>
                  <a:off x="2185675" y="2341200"/>
                  <a:ext cx="188750" cy="101825"/>
                </a:xfrm>
                <a:custGeom>
                  <a:avLst/>
                  <a:gdLst/>
                  <a:ahLst/>
                  <a:cxnLst/>
                  <a:rect l="l" t="t" r="r" b="b"/>
                  <a:pathLst>
                    <a:path w="7550" h="4073" extrusionOk="0">
                      <a:moveTo>
                        <a:pt x="7406" y="0"/>
                      </a:moveTo>
                      <a:lnTo>
                        <a:pt x="1" y="3798"/>
                      </a:lnTo>
                      <a:lnTo>
                        <a:pt x="143" y="4072"/>
                      </a:lnTo>
                      <a:lnTo>
                        <a:pt x="7549" y="286"/>
                      </a:lnTo>
                      <a:lnTo>
                        <a:pt x="7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157;p38">
                  <a:extLst>
                    <a:ext uri="{FF2B5EF4-FFF2-40B4-BE49-F238E27FC236}">
                      <a16:creationId xmlns:a16="http://schemas.microsoft.com/office/drawing/2014/main" id="{6C342590-C79C-1FB6-E547-2F4FF94DCB2D}"/>
                    </a:ext>
                  </a:extLst>
                </p:cNvPr>
                <p:cNvSpPr/>
                <p:nvPr/>
              </p:nvSpPr>
              <p:spPr>
                <a:xfrm>
                  <a:off x="2070775" y="2298025"/>
                  <a:ext cx="119700" cy="143800"/>
                </a:xfrm>
                <a:custGeom>
                  <a:avLst/>
                  <a:gdLst/>
                  <a:ahLst/>
                  <a:cxnLst/>
                  <a:rect l="l" t="t" r="r" b="b"/>
                  <a:pathLst>
                    <a:path w="4788" h="5752" extrusionOk="0">
                      <a:moveTo>
                        <a:pt x="239" y="1"/>
                      </a:moveTo>
                      <a:lnTo>
                        <a:pt x="1" y="203"/>
                      </a:lnTo>
                      <a:lnTo>
                        <a:pt x="4549" y="5751"/>
                      </a:lnTo>
                      <a:lnTo>
                        <a:pt x="4787" y="5549"/>
                      </a:lnTo>
                      <a:lnTo>
                        <a:pt x="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158;p38">
                  <a:extLst>
                    <a:ext uri="{FF2B5EF4-FFF2-40B4-BE49-F238E27FC236}">
                      <a16:creationId xmlns:a16="http://schemas.microsoft.com/office/drawing/2014/main" id="{B79373FB-2D37-654D-04AE-8D3DC0834895}"/>
                    </a:ext>
                  </a:extLst>
                </p:cNvPr>
                <p:cNvSpPr/>
                <p:nvPr/>
              </p:nvSpPr>
              <p:spPr>
                <a:xfrm>
                  <a:off x="2370825" y="2218250"/>
                  <a:ext cx="243500" cy="129800"/>
                </a:xfrm>
                <a:custGeom>
                  <a:avLst/>
                  <a:gdLst/>
                  <a:ahLst/>
                  <a:cxnLst/>
                  <a:rect l="l" t="t" r="r" b="b"/>
                  <a:pathLst>
                    <a:path w="9740" h="5192" extrusionOk="0">
                      <a:moveTo>
                        <a:pt x="9597" y="1"/>
                      </a:moveTo>
                      <a:lnTo>
                        <a:pt x="0" y="4918"/>
                      </a:lnTo>
                      <a:lnTo>
                        <a:pt x="143" y="5192"/>
                      </a:lnTo>
                      <a:lnTo>
                        <a:pt x="9740" y="275"/>
                      </a:lnTo>
                      <a:lnTo>
                        <a:pt x="95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159;p38">
                  <a:extLst>
                    <a:ext uri="{FF2B5EF4-FFF2-40B4-BE49-F238E27FC236}">
                      <a16:creationId xmlns:a16="http://schemas.microsoft.com/office/drawing/2014/main" id="{15146515-DFCF-6D20-4E60-E0B6BE30E471}"/>
                    </a:ext>
                  </a:extLst>
                </p:cNvPr>
                <p:cNvSpPr/>
                <p:nvPr/>
              </p:nvSpPr>
              <p:spPr>
                <a:xfrm>
                  <a:off x="2545850" y="2151600"/>
                  <a:ext cx="132775" cy="119850"/>
                </a:xfrm>
                <a:custGeom>
                  <a:avLst/>
                  <a:gdLst/>
                  <a:ahLst/>
                  <a:cxnLst/>
                  <a:rect l="l" t="t" r="r" b="b"/>
                  <a:pathLst>
                    <a:path w="5311" h="4794" extrusionOk="0">
                      <a:moveTo>
                        <a:pt x="2664" y="1"/>
                      </a:moveTo>
                      <a:cubicBezTo>
                        <a:pt x="2460" y="1"/>
                        <a:pt x="2254" y="27"/>
                        <a:pt x="2048" y="83"/>
                      </a:cubicBezTo>
                      <a:cubicBezTo>
                        <a:pt x="762" y="417"/>
                        <a:pt x="0" y="1726"/>
                        <a:pt x="334" y="3012"/>
                      </a:cubicBezTo>
                      <a:cubicBezTo>
                        <a:pt x="624" y="4084"/>
                        <a:pt x="1597" y="4793"/>
                        <a:pt x="2656" y="4793"/>
                      </a:cubicBezTo>
                      <a:cubicBezTo>
                        <a:pt x="2857" y="4793"/>
                        <a:pt x="3060" y="4768"/>
                        <a:pt x="3262" y="4715"/>
                      </a:cubicBezTo>
                      <a:cubicBezTo>
                        <a:pt x="4548" y="4381"/>
                        <a:pt x="5310" y="3072"/>
                        <a:pt x="4977" y="1786"/>
                      </a:cubicBezTo>
                      <a:cubicBezTo>
                        <a:pt x="4687" y="718"/>
                        <a:pt x="3720" y="1"/>
                        <a:pt x="2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160;p38">
                  <a:extLst>
                    <a:ext uri="{FF2B5EF4-FFF2-40B4-BE49-F238E27FC236}">
                      <a16:creationId xmlns:a16="http://schemas.microsoft.com/office/drawing/2014/main" id="{936BAE96-D5E7-2074-D457-DC47200F1A73}"/>
                    </a:ext>
                  </a:extLst>
                </p:cNvPr>
                <p:cNvSpPr/>
                <p:nvPr/>
              </p:nvSpPr>
              <p:spPr>
                <a:xfrm>
                  <a:off x="2127625" y="2379600"/>
                  <a:ext cx="119700" cy="119975"/>
                </a:xfrm>
                <a:custGeom>
                  <a:avLst/>
                  <a:gdLst/>
                  <a:ahLst/>
                  <a:cxnLst/>
                  <a:rect l="l" t="t" r="r" b="b"/>
                  <a:pathLst>
                    <a:path w="4788" h="4799" extrusionOk="0">
                      <a:moveTo>
                        <a:pt x="2394" y="0"/>
                      </a:moveTo>
                      <a:cubicBezTo>
                        <a:pt x="1072" y="0"/>
                        <a:pt x="1" y="1072"/>
                        <a:pt x="1" y="2393"/>
                      </a:cubicBezTo>
                      <a:cubicBezTo>
                        <a:pt x="1" y="3715"/>
                        <a:pt x="1072" y="4798"/>
                        <a:pt x="2394" y="4798"/>
                      </a:cubicBezTo>
                      <a:cubicBezTo>
                        <a:pt x="3716" y="4798"/>
                        <a:pt x="4787" y="3715"/>
                        <a:pt x="4787" y="2393"/>
                      </a:cubicBezTo>
                      <a:cubicBezTo>
                        <a:pt x="4787" y="1072"/>
                        <a:pt x="3716" y="0"/>
                        <a:pt x="2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161;p38">
                  <a:extLst>
                    <a:ext uri="{FF2B5EF4-FFF2-40B4-BE49-F238E27FC236}">
                      <a16:creationId xmlns:a16="http://schemas.microsoft.com/office/drawing/2014/main" id="{A424B0AC-DDCB-F1EF-5CEB-8F6659D2BA7E}"/>
                    </a:ext>
                  </a:extLst>
                </p:cNvPr>
                <p:cNvSpPr/>
                <p:nvPr/>
              </p:nvSpPr>
              <p:spPr>
                <a:xfrm>
                  <a:off x="2304150" y="2215800"/>
                  <a:ext cx="213450" cy="194250"/>
                </a:xfrm>
                <a:custGeom>
                  <a:avLst/>
                  <a:gdLst/>
                  <a:ahLst/>
                  <a:cxnLst/>
                  <a:rect l="l" t="t" r="r" b="b"/>
                  <a:pathLst>
                    <a:path w="8538" h="7770" extrusionOk="0">
                      <a:moveTo>
                        <a:pt x="4269" y="1"/>
                      </a:moveTo>
                      <a:cubicBezTo>
                        <a:pt x="3275" y="1"/>
                        <a:pt x="2280" y="379"/>
                        <a:pt x="1524" y="1135"/>
                      </a:cubicBezTo>
                      <a:cubicBezTo>
                        <a:pt x="0" y="2659"/>
                        <a:pt x="0" y="5111"/>
                        <a:pt x="1524" y="6635"/>
                      </a:cubicBezTo>
                      <a:cubicBezTo>
                        <a:pt x="2280" y="7391"/>
                        <a:pt x="3275" y="7769"/>
                        <a:pt x="4269" y="7769"/>
                      </a:cubicBezTo>
                      <a:cubicBezTo>
                        <a:pt x="5263" y="7769"/>
                        <a:pt x="6257" y="7391"/>
                        <a:pt x="7013" y="6635"/>
                      </a:cubicBezTo>
                      <a:cubicBezTo>
                        <a:pt x="8537" y="5111"/>
                        <a:pt x="8537" y="2659"/>
                        <a:pt x="7013" y="1135"/>
                      </a:cubicBezTo>
                      <a:cubicBezTo>
                        <a:pt x="6257" y="379"/>
                        <a:pt x="5263" y="1"/>
                        <a:pt x="4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162;p38">
                  <a:extLst>
                    <a:ext uri="{FF2B5EF4-FFF2-40B4-BE49-F238E27FC236}">
                      <a16:creationId xmlns:a16="http://schemas.microsoft.com/office/drawing/2014/main" id="{20D1341D-FEE1-B7FB-C463-17058EC8F95B}"/>
                    </a:ext>
                  </a:extLst>
                </p:cNvPr>
                <p:cNvSpPr/>
                <p:nvPr/>
              </p:nvSpPr>
              <p:spPr>
                <a:xfrm>
                  <a:off x="2006200" y="2240575"/>
                  <a:ext cx="119675" cy="119700"/>
                </a:xfrm>
                <a:custGeom>
                  <a:avLst/>
                  <a:gdLst/>
                  <a:ahLst/>
                  <a:cxnLst/>
                  <a:rect l="l" t="t" r="r" b="b"/>
                  <a:pathLst>
                    <a:path w="4787" h="4788" extrusionOk="0">
                      <a:moveTo>
                        <a:pt x="2393" y="1"/>
                      </a:moveTo>
                      <a:cubicBezTo>
                        <a:pt x="1072" y="1"/>
                        <a:pt x="0" y="1072"/>
                        <a:pt x="0" y="2394"/>
                      </a:cubicBezTo>
                      <a:cubicBezTo>
                        <a:pt x="0" y="3716"/>
                        <a:pt x="1072" y="4787"/>
                        <a:pt x="2393" y="4787"/>
                      </a:cubicBezTo>
                      <a:cubicBezTo>
                        <a:pt x="3715" y="4787"/>
                        <a:pt x="4786" y="3716"/>
                        <a:pt x="4786" y="2394"/>
                      </a:cubicBezTo>
                      <a:cubicBezTo>
                        <a:pt x="4786" y="1072"/>
                        <a:pt x="3715"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163;p38">
                  <a:extLst>
                    <a:ext uri="{FF2B5EF4-FFF2-40B4-BE49-F238E27FC236}">
                      <a16:creationId xmlns:a16="http://schemas.microsoft.com/office/drawing/2014/main" id="{B3DADD1D-E5EA-99DB-5E0D-2C9847165BEE}"/>
                    </a:ext>
                  </a:extLst>
                </p:cNvPr>
                <p:cNvSpPr/>
                <p:nvPr/>
              </p:nvSpPr>
              <p:spPr>
                <a:xfrm>
                  <a:off x="3706100" y="3543425"/>
                  <a:ext cx="249475" cy="403650"/>
                </a:xfrm>
                <a:custGeom>
                  <a:avLst/>
                  <a:gdLst/>
                  <a:ahLst/>
                  <a:cxnLst/>
                  <a:rect l="l" t="t" r="r" b="b"/>
                  <a:pathLst>
                    <a:path w="9979" h="16146" extrusionOk="0">
                      <a:moveTo>
                        <a:pt x="4108" y="0"/>
                      </a:moveTo>
                      <a:lnTo>
                        <a:pt x="4108" y="4287"/>
                      </a:lnTo>
                      <a:cubicBezTo>
                        <a:pt x="4108" y="5894"/>
                        <a:pt x="2799" y="7204"/>
                        <a:pt x="1191" y="7204"/>
                      </a:cubicBezTo>
                      <a:lnTo>
                        <a:pt x="1" y="7204"/>
                      </a:lnTo>
                      <a:lnTo>
                        <a:pt x="1" y="9597"/>
                      </a:lnTo>
                      <a:lnTo>
                        <a:pt x="5632" y="16145"/>
                      </a:lnTo>
                      <a:lnTo>
                        <a:pt x="7954" y="12657"/>
                      </a:lnTo>
                      <a:cubicBezTo>
                        <a:pt x="9276" y="10668"/>
                        <a:pt x="9978" y="8335"/>
                        <a:pt x="9978" y="5954"/>
                      </a:cubicBezTo>
                      <a:lnTo>
                        <a:pt x="9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164;p38">
                  <a:extLst>
                    <a:ext uri="{FF2B5EF4-FFF2-40B4-BE49-F238E27FC236}">
                      <a16:creationId xmlns:a16="http://schemas.microsoft.com/office/drawing/2014/main" id="{C4EBF5E8-81D9-497D-3372-A752BB23999E}"/>
                    </a:ext>
                  </a:extLst>
                </p:cNvPr>
                <p:cNvSpPr/>
                <p:nvPr/>
              </p:nvSpPr>
              <p:spPr>
                <a:xfrm>
                  <a:off x="3653725" y="3128200"/>
                  <a:ext cx="302150" cy="414950"/>
                </a:xfrm>
                <a:custGeom>
                  <a:avLst/>
                  <a:gdLst/>
                  <a:ahLst/>
                  <a:cxnLst/>
                  <a:rect l="l" t="t" r="r" b="b"/>
                  <a:pathLst>
                    <a:path w="12086" h="16598" extrusionOk="0">
                      <a:moveTo>
                        <a:pt x="0" y="0"/>
                      </a:moveTo>
                      <a:lnTo>
                        <a:pt x="0" y="11049"/>
                      </a:lnTo>
                      <a:lnTo>
                        <a:pt x="667" y="11049"/>
                      </a:lnTo>
                      <a:cubicBezTo>
                        <a:pt x="3739" y="11049"/>
                        <a:pt x="6227" y="13526"/>
                        <a:pt x="6227" y="16597"/>
                      </a:cubicBezTo>
                      <a:lnTo>
                        <a:pt x="12085" y="16597"/>
                      </a:lnTo>
                      <a:lnTo>
                        <a:pt x="12085" y="13645"/>
                      </a:lnTo>
                      <a:cubicBezTo>
                        <a:pt x="12085" y="10775"/>
                        <a:pt x="11049" y="7989"/>
                        <a:pt x="9168" y="5822"/>
                      </a:cubicBezTo>
                      <a:cubicBezTo>
                        <a:pt x="8216" y="4715"/>
                        <a:pt x="7073" y="3810"/>
                        <a:pt x="5787" y="3108"/>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165;p38">
                  <a:extLst>
                    <a:ext uri="{FF2B5EF4-FFF2-40B4-BE49-F238E27FC236}">
                      <a16:creationId xmlns:a16="http://schemas.microsoft.com/office/drawing/2014/main" id="{80D5DCAC-C10B-24D0-681A-DB24ECFBA714}"/>
                    </a:ext>
                  </a:extLst>
                </p:cNvPr>
                <p:cNvSpPr/>
                <p:nvPr/>
              </p:nvSpPr>
              <p:spPr>
                <a:xfrm>
                  <a:off x="3221525" y="4016400"/>
                  <a:ext cx="750400" cy="71150"/>
                </a:xfrm>
                <a:custGeom>
                  <a:avLst/>
                  <a:gdLst/>
                  <a:ahLst/>
                  <a:cxnLst/>
                  <a:rect l="l" t="t" r="r" b="b"/>
                  <a:pathLst>
                    <a:path w="30016" h="2846" extrusionOk="0">
                      <a:moveTo>
                        <a:pt x="1870" y="0"/>
                      </a:moveTo>
                      <a:lnTo>
                        <a:pt x="0" y="2846"/>
                      </a:lnTo>
                      <a:lnTo>
                        <a:pt x="30016" y="2846"/>
                      </a:lnTo>
                      <a:lnTo>
                        <a:pt x="28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166;p38">
                  <a:extLst>
                    <a:ext uri="{FF2B5EF4-FFF2-40B4-BE49-F238E27FC236}">
                      <a16:creationId xmlns:a16="http://schemas.microsoft.com/office/drawing/2014/main" id="{34888B4B-7A80-3E6A-9CFE-E8999EA6B109}"/>
                    </a:ext>
                  </a:extLst>
                </p:cNvPr>
                <p:cNvSpPr/>
                <p:nvPr/>
              </p:nvSpPr>
              <p:spPr>
                <a:xfrm>
                  <a:off x="3684675" y="3783325"/>
                  <a:ext cx="200950" cy="233400"/>
                </a:xfrm>
                <a:custGeom>
                  <a:avLst/>
                  <a:gdLst/>
                  <a:ahLst/>
                  <a:cxnLst/>
                  <a:rect l="l" t="t" r="r" b="b"/>
                  <a:pathLst>
                    <a:path w="8038" h="9336" extrusionOk="0">
                      <a:moveTo>
                        <a:pt x="0" y="1"/>
                      </a:moveTo>
                      <a:lnTo>
                        <a:pt x="0" y="9323"/>
                      </a:lnTo>
                      <a:lnTo>
                        <a:pt x="0" y="9335"/>
                      </a:lnTo>
                      <a:lnTo>
                        <a:pt x="8037" y="9335"/>
                      </a:lnTo>
                      <a:lnTo>
                        <a:pt x="3858" y="1763"/>
                      </a:lnTo>
                      <a:cubicBezTo>
                        <a:pt x="3239" y="679"/>
                        <a:pt x="210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167;p38">
                  <a:extLst>
                    <a:ext uri="{FF2B5EF4-FFF2-40B4-BE49-F238E27FC236}">
                      <a16:creationId xmlns:a16="http://schemas.microsoft.com/office/drawing/2014/main" id="{C84ED7A8-2805-BF5B-0E39-D6E2FDC59490}"/>
                    </a:ext>
                  </a:extLst>
                </p:cNvPr>
                <p:cNvSpPr/>
                <p:nvPr/>
              </p:nvSpPr>
              <p:spPr>
                <a:xfrm>
                  <a:off x="3714450" y="3837475"/>
                  <a:ext cx="50625" cy="47725"/>
                </a:xfrm>
                <a:custGeom>
                  <a:avLst/>
                  <a:gdLst/>
                  <a:ahLst/>
                  <a:cxnLst/>
                  <a:rect l="l" t="t" r="r" b="b"/>
                  <a:pathLst>
                    <a:path w="2025" h="1909" extrusionOk="0">
                      <a:moveTo>
                        <a:pt x="845" y="323"/>
                      </a:moveTo>
                      <a:cubicBezTo>
                        <a:pt x="1215" y="323"/>
                        <a:pt x="1512" y="597"/>
                        <a:pt x="1572" y="966"/>
                      </a:cubicBezTo>
                      <a:cubicBezTo>
                        <a:pt x="1625" y="1350"/>
                        <a:pt x="1325" y="1658"/>
                        <a:pt x="971" y="1658"/>
                      </a:cubicBezTo>
                      <a:cubicBezTo>
                        <a:pt x="930" y="1658"/>
                        <a:pt x="888" y="1653"/>
                        <a:pt x="845" y="1645"/>
                      </a:cubicBezTo>
                      <a:cubicBezTo>
                        <a:pt x="500" y="1597"/>
                        <a:pt x="60" y="1383"/>
                        <a:pt x="60" y="966"/>
                      </a:cubicBezTo>
                      <a:cubicBezTo>
                        <a:pt x="60" y="561"/>
                        <a:pt x="500" y="323"/>
                        <a:pt x="845" y="323"/>
                      </a:cubicBezTo>
                      <a:close/>
                      <a:moveTo>
                        <a:pt x="810" y="1"/>
                      </a:moveTo>
                      <a:cubicBezTo>
                        <a:pt x="307" y="1"/>
                        <a:pt x="1" y="501"/>
                        <a:pt x="24" y="966"/>
                      </a:cubicBezTo>
                      <a:cubicBezTo>
                        <a:pt x="16" y="1541"/>
                        <a:pt x="374" y="1909"/>
                        <a:pt x="789" y="1909"/>
                      </a:cubicBezTo>
                      <a:cubicBezTo>
                        <a:pt x="1009" y="1909"/>
                        <a:pt x="1246" y="1805"/>
                        <a:pt x="1453" y="1573"/>
                      </a:cubicBezTo>
                      <a:cubicBezTo>
                        <a:pt x="2024" y="990"/>
                        <a:pt x="1715" y="14"/>
                        <a:pt x="845" y="2"/>
                      </a:cubicBezTo>
                      <a:cubicBezTo>
                        <a:pt x="834" y="1"/>
                        <a:pt x="82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168;p38">
                  <a:extLst>
                    <a:ext uri="{FF2B5EF4-FFF2-40B4-BE49-F238E27FC236}">
                      <a16:creationId xmlns:a16="http://schemas.microsoft.com/office/drawing/2014/main" id="{3E02CD85-7D80-08BE-6CCC-A2D112A012A2}"/>
                    </a:ext>
                  </a:extLst>
                </p:cNvPr>
                <p:cNvSpPr/>
                <p:nvPr/>
              </p:nvSpPr>
              <p:spPr>
                <a:xfrm>
                  <a:off x="3664125" y="3197525"/>
                  <a:ext cx="102725" cy="95325"/>
                </a:xfrm>
                <a:custGeom>
                  <a:avLst/>
                  <a:gdLst/>
                  <a:ahLst/>
                  <a:cxnLst/>
                  <a:rect l="l" t="t" r="r" b="b"/>
                  <a:pathLst>
                    <a:path w="4109" h="3813" extrusionOk="0">
                      <a:moveTo>
                        <a:pt x="2056" y="1"/>
                      </a:moveTo>
                      <a:cubicBezTo>
                        <a:pt x="1955" y="1"/>
                        <a:pt x="1854" y="9"/>
                        <a:pt x="1751" y="25"/>
                      </a:cubicBezTo>
                      <a:cubicBezTo>
                        <a:pt x="715" y="192"/>
                        <a:pt x="1" y="1168"/>
                        <a:pt x="180" y="2216"/>
                      </a:cubicBezTo>
                      <a:cubicBezTo>
                        <a:pt x="330" y="3149"/>
                        <a:pt x="1137" y="3812"/>
                        <a:pt x="2054" y="3812"/>
                      </a:cubicBezTo>
                      <a:cubicBezTo>
                        <a:pt x="2154" y="3812"/>
                        <a:pt x="2256" y="3804"/>
                        <a:pt x="2358" y="3788"/>
                      </a:cubicBezTo>
                      <a:cubicBezTo>
                        <a:pt x="3406" y="3621"/>
                        <a:pt x="4109" y="2633"/>
                        <a:pt x="3942" y="1597"/>
                      </a:cubicBezTo>
                      <a:cubicBezTo>
                        <a:pt x="3781" y="663"/>
                        <a:pt x="2972" y="1"/>
                        <a:pt x="2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169;p38">
                  <a:extLst>
                    <a:ext uri="{FF2B5EF4-FFF2-40B4-BE49-F238E27FC236}">
                      <a16:creationId xmlns:a16="http://schemas.microsoft.com/office/drawing/2014/main" id="{C0E14C54-B05F-0A77-87D6-352C373D8D71}"/>
                    </a:ext>
                  </a:extLst>
                </p:cNvPr>
                <p:cNvSpPr/>
                <p:nvPr/>
              </p:nvSpPr>
              <p:spPr>
                <a:xfrm>
                  <a:off x="3691225" y="3217500"/>
                  <a:ext cx="58075" cy="53975"/>
                </a:xfrm>
                <a:custGeom>
                  <a:avLst/>
                  <a:gdLst/>
                  <a:ahLst/>
                  <a:cxnLst/>
                  <a:rect l="l" t="t" r="r" b="b"/>
                  <a:pathLst>
                    <a:path w="2323" h="2159" extrusionOk="0">
                      <a:moveTo>
                        <a:pt x="918" y="342"/>
                      </a:moveTo>
                      <a:cubicBezTo>
                        <a:pt x="942" y="342"/>
                        <a:pt x="965" y="343"/>
                        <a:pt x="989" y="345"/>
                      </a:cubicBezTo>
                      <a:cubicBezTo>
                        <a:pt x="996" y="345"/>
                        <a:pt x="1003" y="345"/>
                        <a:pt x="1011" y="345"/>
                      </a:cubicBezTo>
                      <a:cubicBezTo>
                        <a:pt x="1430" y="345"/>
                        <a:pt x="1775" y="674"/>
                        <a:pt x="1834" y="1107"/>
                      </a:cubicBezTo>
                      <a:cubicBezTo>
                        <a:pt x="1900" y="1556"/>
                        <a:pt x="1523" y="1914"/>
                        <a:pt x="1102" y="1914"/>
                      </a:cubicBezTo>
                      <a:cubicBezTo>
                        <a:pt x="1064" y="1914"/>
                        <a:pt x="1026" y="1911"/>
                        <a:pt x="989" y="1905"/>
                      </a:cubicBezTo>
                      <a:cubicBezTo>
                        <a:pt x="560" y="1857"/>
                        <a:pt x="60" y="1596"/>
                        <a:pt x="60" y="1107"/>
                      </a:cubicBezTo>
                      <a:cubicBezTo>
                        <a:pt x="60" y="634"/>
                        <a:pt x="507" y="342"/>
                        <a:pt x="918" y="342"/>
                      </a:cubicBezTo>
                      <a:close/>
                      <a:moveTo>
                        <a:pt x="989" y="0"/>
                      </a:moveTo>
                      <a:cubicBezTo>
                        <a:pt x="393" y="0"/>
                        <a:pt x="0" y="572"/>
                        <a:pt x="36" y="1107"/>
                      </a:cubicBezTo>
                      <a:cubicBezTo>
                        <a:pt x="13" y="1740"/>
                        <a:pt x="436" y="2158"/>
                        <a:pt x="924" y="2158"/>
                      </a:cubicBezTo>
                      <a:cubicBezTo>
                        <a:pt x="1180" y="2158"/>
                        <a:pt x="1454" y="2044"/>
                        <a:pt x="1691" y="1786"/>
                      </a:cubicBezTo>
                      <a:cubicBezTo>
                        <a:pt x="2322" y="1131"/>
                        <a:pt x="1953" y="12"/>
                        <a:pt x="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170;p38">
                  <a:extLst>
                    <a:ext uri="{FF2B5EF4-FFF2-40B4-BE49-F238E27FC236}">
                      <a16:creationId xmlns:a16="http://schemas.microsoft.com/office/drawing/2014/main" id="{3AA20768-4861-1FE0-43E1-71E151B0B426}"/>
                    </a:ext>
                  </a:extLst>
                </p:cNvPr>
                <p:cNvSpPr/>
                <p:nvPr/>
              </p:nvSpPr>
              <p:spPr>
                <a:xfrm>
                  <a:off x="3742425" y="3302025"/>
                  <a:ext cx="67575" cy="67600"/>
                </a:xfrm>
                <a:custGeom>
                  <a:avLst/>
                  <a:gdLst/>
                  <a:ahLst/>
                  <a:cxnLst/>
                  <a:rect l="l" t="t" r="r" b="b"/>
                  <a:pathLst>
                    <a:path w="2703" h="2704" extrusionOk="0">
                      <a:moveTo>
                        <a:pt x="1346" y="0"/>
                      </a:moveTo>
                      <a:cubicBezTo>
                        <a:pt x="596" y="0"/>
                        <a:pt x="0" y="608"/>
                        <a:pt x="0" y="1358"/>
                      </a:cubicBezTo>
                      <a:cubicBezTo>
                        <a:pt x="0" y="2096"/>
                        <a:pt x="596" y="2703"/>
                        <a:pt x="1346" y="2703"/>
                      </a:cubicBezTo>
                      <a:cubicBezTo>
                        <a:pt x="2096" y="2703"/>
                        <a:pt x="2703" y="2096"/>
                        <a:pt x="2703" y="1358"/>
                      </a:cubicBezTo>
                      <a:cubicBezTo>
                        <a:pt x="2703" y="608"/>
                        <a:pt x="2096" y="0"/>
                        <a:pt x="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171;p38">
                  <a:extLst>
                    <a:ext uri="{FF2B5EF4-FFF2-40B4-BE49-F238E27FC236}">
                      <a16:creationId xmlns:a16="http://schemas.microsoft.com/office/drawing/2014/main" id="{1958689A-B67F-09FC-5CCF-62CC6186AE4F}"/>
                    </a:ext>
                  </a:extLst>
                </p:cNvPr>
                <p:cNvSpPr/>
                <p:nvPr/>
              </p:nvSpPr>
              <p:spPr>
                <a:xfrm>
                  <a:off x="3499825" y="3070750"/>
                  <a:ext cx="161050" cy="360475"/>
                </a:xfrm>
                <a:custGeom>
                  <a:avLst/>
                  <a:gdLst/>
                  <a:ahLst/>
                  <a:cxnLst/>
                  <a:rect l="l" t="t" r="r" b="b"/>
                  <a:pathLst>
                    <a:path w="6442" h="14419" extrusionOk="0">
                      <a:moveTo>
                        <a:pt x="1" y="0"/>
                      </a:moveTo>
                      <a:lnTo>
                        <a:pt x="1" y="14419"/>
                      </a:lnTo>
                      <a:lnTo>
                        <a:pt x="6442" y="14419"/>
                      </a:lnTo>
                      <a:lnTo>
                        <a:pt x="6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172;p38">
                  <a:extLst>
                    <a:ext uri="{FF2B5EF4-FFF2-40B4-BE49-F238E27FC236}">
                      <a16:creationId xmlns:a16="http://schemas.microsoft.com/office/drawing/2014/main" id="{8FC757E1-410E-DC32-28C4-2D6282EA4648}"/>
                    </a:ext>
                  </a:extLst>
                </p:cNvPr>
                <p:cNvSpPr/>
                <p:nvPr/>
              </p:nvSpPr>
              <p:spPr>
                <a:xfrm>
                  <a:off x="3499825" y="3431500"/>
                  <a:ext cx="161350" cy="28300"/>
                </a:xfrm>
                <a:custGeom>
                  <a:avLst/>
                  <a:gdLst/>
                  <a:ahLst/>
                  <a:cxnLst/>
                  <a:rect l="l" t="t" r="r" b="b"/>
                  <a:pathLst>
                    <a:path w="6454" h="1132" extrusionOk="0">
                      <a:moveTo>
                        <a:pt x="1" y="1"/>
                      </a:moveTo>
                      <a:lnTo>
                        <a:pt x="1" y="48"/>
                      </a:lnTo>
                      <a:cubicBezTo>
                        <a:pt x="1" y="644"/>
                        <a:pt x="489" y="1132"/>
                        <a:pt x="1084" y="1132"/>
                      </a:cubicBezTo>
                      <a:lnTo>
                        <a:pt x="5370" y="1132"/>
                      </a:lnTo>
                      <a:cubicBezTo>
                        <a:pt x="5966" y="1132"/>
                        <a:pt x="6454" y="644"/>
                        <a:pt x="6454" y="48"/>
                      </a:cubicBezTo>
                      <a:lnTo>
                        <a:pt x="6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173;p38">
                  <a:extLst>
                    <a:ext uri="{FF2B5EF4-FFF2-40B4-BE49-F238E27FC236}">
                      <a16:creationId xmlns:a16="http://schemas.microsoft.com/office/drawing/2014/main" id="{B405A371-AD06-36A7-C9E7-944AE1867773}"/>
                    </a:ext>
                  </a:extLst>
                </p:cNvPr>
                <p:cNvSpPr/>
                <p:nvPr/>
              </p:nvSpPr>
              <p:spPr>
                <a:xfrm>
                  <a:off x="3500125" y="3427275"/>
                  <a:ext cx="160750" cy="8375"/>
                </a:xfrm>
                <a:custGeom>
                  <a:avLst/>
                  <a:gdLst/>
                  <a:ahLst/>
                  <a:cxnLst/>
                  <a:rect l="l" t="t" r="r" b="b"/>
                  <a:pathLst>
                    <a:path w="6430" h="335" extrusionOk="0">
                      <a:moveTo>
                        <a:pt x="4649" y="0"/>
                      </a:moveTo>
                      <a:cubicBezTo>
                        <a:pt x="3929" y="0"/>
                        <a:pt x="3217" y="123"/>
                        <a:pt x="2496" y="123"/>
                      </a:cubicBezTo>
                      <a:cubicBezTo>
                        <a:pt x="2466" y="123"/>
                        <a:pt x="2436" y="122"/>
                        <a:pt x="2406" y="122"/>
                      </a:cubicBezTo>
                      <a:cubicBezTo>
                        <a:pt x="1989" y="79"/>
                        <a:pt x="1569" y="41"/>
                        <a:pt x="1149" y="41"/>
                      </a:cubicBezTo>
                      <a:cubicBezTo>
                        <a:pt x="765" y="41"/>
                        <a:pt x="382" y="72"/>
                        <a:pt x="1" y="158"/>
                      </a:cubicBezTo>
                      <a:lnTo>
                        <a:pt x="1" y="193"/>
                      </a:lnTo>
                      <a:cubicBezTo>
                        <a:pt x="263" y="253"/>
                        <a:pt x="536" y="289"/>
                        <a:pt x="798" y="301"/>
                      </a:cubicBezTo>
                      <a:cubicBezTo>
                        <a:pt x="930" y="315"/>
                        <a:pt x="1062" y="321"/>
                        <a:pt x="1194" y="321"/>
                      </a:cubicBezTo>
                      <a:cubicBezTo>
                        <a:pt x="1598" y="321"/>
                        <a:pt x="2002" y="265"/>
                        <a:pt x="2406" y="229"/>
                      </a:cubicBezTo>
                      <a:cubicBezTo>
                        <a:pt x="2482" y="224"/>
                        <a:pt x="2558" y="222"/>
                        <a:pt x="2633" y="222"/>
                      </a:cubicBezTo>
                      <a:cubicBezTo>
                        <a:pt x="3093" y="222"/>
                        <a:pt x="3553" y="302"/>
                        <a:pt x="4013" y="313"/>
                      </a:cubicBezTo>
                      <a:cubicBezTo>
                        <a:pt x="4253" y="327"/>
                        <a:pt x="4492" y="335"/>
                        <a:pt x="4731" y="335"/>
                      </a:cubicBezTo>
                      <a:cubicBezTo>
                        <a:pt x="5297" y="335"/>
                        <a:pt x="5861" y="290"/>
                        <a:pt x="6430" y="182"/>
                      </a:cubicBezTo>
                      <a:lnTo>
                        <a:pt x="6430" y="158"/>
                      </a:lnTo>
                      <a:cubicBezTo>
                        <a:pt x="5894" y="51"/>
                        <a:pt x="5358" y="15"/>
                        <a:pt x="4823" y="3"/>
                      </a:cubicBezTo>
                      <a:cubicBezTo>
                        <a:pt x="4765" y="1"/>
                        <a:pt x="4707" y="0"/>
                        <a:pt x="4649"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174;p38">
                  <a:extLst>
                    <a:ext uri="{FF2B5EF4-FFF2-40B4-BE49-F238E27FC236}">
                      <a16:creationId xmlns:a16="http://schemas.microsoft.com/office/drawing/2014/main" id="{5FE1A954-BC94-E617-7E87-963F98C755AE}"/>
                    </a:ext>
                  </a:extLst>
                </p:cNvPr>
                <p:cNvSpPr/>
                <p:nvPr/>
              </p:nvSpPr>
              <p:spPr>
                <a:xfrm>
                  <a:off x="3485250" y="3039800"/>
                  <a:ext cx="190525" cy="30975"/>
                </a:xfrm>
                <a:custGeom>
                  <a:avLst/>
                  <a:gdLst/>
                  <a:ahLst/>
                  <a:cxnLst/>
                  <a:rect l="l" t="t" r="r" b="b"/>
                  <a:pathLst>
                    <a:path w="7621" h="1239" extrusionOk="0">
                      <a:moveTo>
                        <a:pt x="0" y="0"/>
                      </a:moveTo>
                      <a:lnTo>
                        <a:pt x="0" y="1238"/>
                      </a:lnTo>
                      <a:lnTo>
                        <a:pt x="7620" y="1238"/>
                      </a:lnTo>
                      <a:lnTo>
                        <a:pt x="7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175;p38">
                  <a:extLst>
                    <a:ext uri="{FF2B5EF4-FFF2-40B4-BE49-F238E27FC236}">
                      <a16:creationId xmlns:a16="http://schemas.microsoft.com/office/drawing/2014/main" id="{5AC61E2F-57F8-480F-6D83-302543EF1825}"/>
                    </a:ext>
                  </a:extLst>
                </p:cNvPr>
                <p:cNvSpPr/>
                <p:nvPr/>
              </p:nvSpPr>
              <p:spPr>
                <a:xfrm>
                  <a:off x="3500125" y="3070750"/>
                  <a:ext cx="161050" cy="22050"/>
                </a:xfrm>
                <a:custGeom>
                  <a:avLst/>
                  <a:gdLst/>
                  <a:ahLst/>
                  <a:cxnLst/>
                  <a:rect l="l" t="t" r="r" b="b"/>
                  <a:pathLst>
                    <a:path w="6442" h="882" extrusionOk="0">
                      <a:moveTo>
                        <a:pt x="1" y="0"/>
                      </a:moveTo>
                      <a:lnTo>
                        <a:pt x="6442" y="881"/>
                      </a:lnTo>
                      <a:lnTo>
                        <a:pt x="6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176;p38">
                  <a:extLst>
                    <a:ext uri="{FF2B5EF4-FFF2-40B4-BE49-F238E27FC236}">
                      <a16:creationId xmlns:a16="http://schemas.microsoft.com/office/drawing/2014/main" id="{6C7C5A6E-A264-4C32-391D-70A75A1002B7}"/>
                    </a:ext>
                  </a:extLst>
                </p:cNvPr>
                <p:cNvSpPr/>
                <p:nvPr/>
              </p:nvSpPr>
              <p:spPr>
                <a:xfrm>
                  <a:off x="3499825" y="2828150"/>
                  <a:ext cx="161050" cy="211950"/>
                </a:xfrm>
                <a:custGeom>
                  <a:avLst/>
                  <a:gdLst/>
                  <a:ahLst/>
                  <a:cxnLst/>
                  <a:rect l="l" t="t" r="r" b="b"/>
                  <a:pathLst>
                    <a:path w="6442" h="8478" extrusionOk="0">
                      <a:moveTo>
                        <a:pt x="1" y="1"/>
                      </a:moveTo>
                      <a:lnTo>
                        <a:pt x="1" y="8478"/>
                      </a:lnTo>
                      <a:lnTo>
                        <a:pt x="6442" y="8478"/>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177;p38">
                  <a:extLst>
                    <a:ext uri="{FF2B5EF4-FFF2-40B4-BE49-F238E27FC236}">
                      <a16:creationId xmlns:a16="http://schemas.microsoft.com/office/drawing/2014/main" id="{7AEA0034-E156-CECE-5DE9-24E09865F4AF}"/>
                    </a:ext>
                  </a:extLst>
                </p:cNvPr>
                <p:cNvSpPr/>
                <p:nvPr/>
              </p:nvSpPr>
              <p:spPr>
                <a:xfrm>
                  <a:off x="3500125" y="3035800"/>
                  <a:ext cx="160750" cy="8425"/>
                </a:xfrm>
                <a:custGeom>
                  <a:avLst/>
                  <a:gdLst/>
                  <a:ahLst/>
                  <a:cxnLst/>
                  <a:rect l="l" t="t" r="r" b="b"/>
                  <a:pathLst>
                    <a:path w="6430" h="337" extrusionOk="0">
                      <a:moveTo>
                        <a:pt x="4587" y="0"/>
                      </a:moveTo>
                      <a:cubicBezTo>
                        <a:pt x="3886" y="0"/>
                        <a:pt x="3192" y="125"/>
                        <a:pt x="2490" y="125"/>
                      </a:cubicBezTo>
                      <a:cubicBezTo>
                        <a:pt x="2462" y="125"/>
                        <a:pt x="2434" y="125"/>
                        <a:pt x="2406" y="124"/>
                      </a:cubicBezTo>
                      <a:cubicBezTo>
                        <a:pt x="1982" y="80"/>
                        <a:pt x="1554" y="39"/>
                        <a:pt x="1127" y="39"/>
                      </a:cubicBezTo>
                      <a:cubicBezTo>
                        <a:pt x="750" y="39"/>
                        <a:pt x="374" y="71"/>
                        <a:pt x="1" y="160"/>
                      </a:cubicBezTo>
                      <a:lnTo>
                        <a:pt x="1" y="196"/>
                      </a:lnTo>
                      <a:cubicBezTo>
                        <a:pt x="263" y="255"/>
                        <a:pt x="536" y="291"/>
                        <a:pt x="798" y="303"/>
                      </a:cubicBezTo>
                      <a:cubicBezTo>
                        <a:pt x="921" y="317"/>
                        <a:pt x="1043" y="322"/>
                        <a:pt x="1165" y="322"/>
                      </a:cubicBezTo>
                      <a:cubicBezTo>
                        <a:pt x="1579" y="322"/>
                        <a:pt x="1992" y="259"/>
                        <a:pt x="2406" y="232"/>
                      </a:cubicBezTo>
                      <a:cubicBezTo>
                        <a:pt x="2482" y="226"/>
                        <a:pt x="2558" y="224"/>
                        <a:pt x="2633" y="224"/>
                      </a:cubicBezTo>
                      <a:cubicBezTo>
                        <a:pt x="3093" y="224"/>
                        <a:pt x="3553" y="305"/>
                        <a:pt x="4013" y="315"/>
                      </a:cubicBezTo>
                      <a:cubicBezTo>
                        <a:pt x="4253" y="329"/>
                        <a:pt x="4492" y="337"/>
                        <a:pt x="4731" y="337"/>
                      </a:cubicBezTo>
                      <a:cubicBezTo>
                        <a:pt x="5297" y="337"/>
                        <a:pt x="5861" y="293"/>
                        <a:pt x="6430" y="184"/>
                      </a:cubicBezTo>
                      <a:lnTo>
                        <a:pt x="6430" y="160"/>
                      </a:lnTo>
                      <a:cubicBezTo>
                        <a:pt x="5894" y="53"/>
                        <a:pt x="5358" y="17"/>
                        <a:pt x="4823" y="5"/>
                      </a:cubicBezTo>
                      <a:cubicBezTo>
                        <a:pt x="4744" y="2"/>
                        <a:pt x="4665" y="0"/>
                        <a:pt x="4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178;p38">
                  <a:extLst>
                    <a:ext uri="{FF2B5EF4-FFF2-40B4-BE49-F238E27FC236}">
                      <a16:creationId xmlns:a16="http://schemas.microsoft.com/office/drawing/2014/main" id="{FE7232F0-D0CD-0BC6-D5B6-D952AC2E8E9D}"/>
                    </a:ext>
                  </a:extLst>
                </p:cNvPr>
                <p:cNvSpPr/>
                <p:nvPr/>
              </p:nvSpPr>
              <p:spPr>
                <a:xfrm>
                  <a:off x="3485250" y="2797200"/>
                  <a:ext cx="190525" cy="30975"/>
                </a:xfrm>
                <a:custGeom>
                  <a:avLst/>
                  <a:gdLst/>
                  <a:ahLst/>
                  <a:cxnLst/>
                  <a:rect l="l" t="t" r="r" b="b"/>
                  <a:pathLst>
                    <a:path w="7621" h="1239" extrusionOk="0">
                      <a:moveTo>
                        <a:pt x="0" y="0"/>
                      </a:moveTo>
                      <a:lnTo>
                        <a:pt x="0" y="1239"/>
                      </a:lnTo>
                      <a:lnTo>
                        <a:pt x="7620" y="1239"/>
                      </a:lnTo>
                      <a:lnTo>
                        <a:pt x="7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179;p38">
                  <a:extLst>
                    <a:ext uri="{FF2B5EF4-FFF2-40B4-BE49-F238E27FC236}">
                      <a16:creationId xmlns:a16="http://schemas.microsoft.com/office/drawing/2014/main" id="{EFDD0BFE-C364-67A7-2206-DB97E79A328B}"/>
                    </a:ext>
                  </a:extLst>
                </p:cNvPr>
                <p:cNvSpPr/>
                <p:nvPr/>
              </p:nvSpPr>
              <p:spPr>
                <a:xfrm>
                  <a:off x="3500125" y="2827850"/>
                  <a:ext cx="161050" cy="18775"/>
                </a:xfrm>
                <a:custGeom>
                  <a:avLst/>
                  <a:gdLst/>
                  <a:ahLst/>
                  <a:cxnLst/>
                  <a:rect l="l" t="t" r="r" b="b"/>
                  <a:pathLst>
                    <a:path w="6442" h="751" extrusionOk="0">
                      <a:moveTo>
                        <a:pt x="1" y="1"/>
                      </a:moveTo>
                      <a:lnTo>
                        <a:pt x="6442" y="751"/>
                      </a:lnTo>
                      <a:lnTo>
                        <a:pt x="6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180;p38">
                  <a:extLst>
                    <a:ext uri="{FF2B5EF4-FFF2-40B4-BE49-F238E27FC236}">
                      <a16:creationId xmlns:a16="http://schemas.microsoft.com/office/drawing/2014/main" id="{76059BEF-A6C9-2A7F-B534-7913BF1214B0}"/>
                    </a:ext>
                  </a:extLst>
                </p:cNvPr>
                <p:cNvSpPr/>
                <p:nvPr/>
              </p:nvSpPr>
              <p:spPr>
                <a:xfrm>
                  <a:off x="3333450" y="3708625"/>
                  <a:ext cx="372975" cy="30675"/>
                </a:xfrm>
                <a:custGeom>
                  <a:avLst/>
                  <a:gdLst/>
                  <a:ahLst/>
                  <a:cxnLst/>
                  <a:rect l="l" t="t" r="r" b="b"/>
                  <a:pathLst>
                    <a:path w="14919" h="1227" extrusionOk="0">
                      <a:moveTo>
                        <a:pt x="0" y="0"/>
                      </a:moveTo>
                      <a:lnTo>
                        <a:pt x="0" y="1227"/>
                      </a:lnTo>
                      <a:lnTo>
                        <a:pt x="14919" y="1227"/>
                      </a:lnTo>
                      <a:lnTo>
                        <a:pt x="1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181;p38">
                  <a:extLst>
                    <a:ext uri="{FF2B5EF4-FFF2-40B4-BE49-F238E27FC236}">
                      <a16:creationId xmlns:a16="http://schemas.microsoft.com/office/drawing/2014/main" id="{3CAD2DEF-B138-A7C9-83F5-29FAE71EE0F9}"/>
                    </a:ext>
                  </a:extLst>
                </p:cNvPr>
                <p:cNvSpPr/>
                <p:nvPr/>
              </p:nvSpPr>
              <p:spPr>
                <a:xfrm>
                  <a:off x="3401300" y="3428825"/>
                  <a:ext cx="248275" cy="94075"/>
                </a:xfrm>
                <a:custGeom>
                  <a:avLst/>
                  <a:gdLst/>
                  <a:ahLst/>
                  <a:cxnLst/>
                  <a:rect l="l" t="t" r="r" b="b"/>
                  <a:pathLst>
                    <a:path w="9931" h="3763" extrusionOk="0">
                      <a:moveTo>
                        <a:pt x="322" y="1"/>
                      </a:moveTo>
                      <a:lnTo>
                        <a:pt x="1" y="1191"/>
                      </a:lnTo>
                      <a:lnTo>
                        <a:pt x="9609" y="3763"/>
                      </a:lnTo>
                      <a:lnTo>
                        <a:pt x="9931" y="2572"/>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182;p38">
                  <a:extLst>
                    <a:ext uri="{FF2B5EF4-FFF2-40B4-BE49-F238E27FC236}">
                      <a16:creationId xmlns:a16="http://schemas.microsoft.com/office/drawing/2014/main" id="{A9EA1967-CDFC-2310-0D8C-41AA6D5044C5}"/>
                    </a:ext>
                  </a:extLst>
                </p:cNvPr>
                <p:cNvSpPr/>
                <p:nvPr/>
              </p:nvSpPr>
              <p:spPr>
                <a:xfrm>
                  <a:off x="3528400" y="3501450"/>
                  <a:ext cx="89925" cy="135450"/>
                </a:xfrm>
                <a:custGeom>
                  <a:avLst/>
                  <a:gdLst/>
                  <a:ahLst/>
                  <a:cxnLst/>
                  <a:rect l="l" t="t" r="r" b="b"/>
                  <a:pathLst>
                    <a:path w="3597" h="5418" extrusionOk="0">
                      <a:moveTo>
                        <a:pt x="1287" y="1"/>
                      </a:moveTo>
                      <a:lnTo>
                        <a:pt x="1" y="4799"/>
                      </a:lnTo>
                      <a:lnTo>
                        <a:pt x="2311" y="5418"/>
                      </a:lnTo>
                      <a:lnTo>
                        <a:pt x="3596" y="620"/>
                      </a:lnTo>
                      <a:lnTo>
                        <a:pt x="1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183;p38">
                  <a:extLst>
                    <a:ext uri="{FF2B5EF4-FFF2-40B4-BE49-F238E27FC236}">
                      <a16:creationId xmlns:a16="http://schemas.microsoft.com/office/drawing/2014/main" id="{C7B4A5FE-529A-5CC3-D40B-0F592F03DB1A}"/>
                    </a:ext>
                  </a:extLst>
                </p:cNvPr>
                <p:cNvSpPr/>
                <p:nvPr/>
              </p:nvSpPr>
              <p:spPr>
                <a:xfrm>
                  <a:off x="3531375" y="3624075"/>
                  <a:ext cx="45575" cy="31875"/>
                </a:xfrm>
                <a:custGeom>
                  <a:avLst/>
                  <a:gdLst/>
                  <a:ahLst/>
                  <a:cxnLst/>
                  <a:rect l="l" t="t" r="r" b="b"/>
                  <a:pathLst>
                    <a:path w="1823" h="1275" extrusionOk="0">
                      <a:moveTo>
                        <a:pt x="227" y="1"/>
                      </a:moveTo>
                      <a:lnTo>
                        <a:pt x="1" y="846"/>
                      </a:lnTo>
                      <a:lnTo>
                        <a:pt x="1596" y="1275"/>
                      </a:lnTo>
                      <a:lnTo>
                        <a:pt x="1822" y="418"/>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184;p38">
                  <a:extLst>
                    <a:ext uri="{FF2B5EF4-FFF2-40B4-BE49-F238E27FC236}">
                      <a16:creationId xmlns:a16="http://schemas.microsoft.com/office/drawing/2014/main" id="{D5EF643A-E8CF-1F78-9559-DEA949E305D8}"/>
                    </a:ext>
                  </a:extLst>
                </p:cNvPr>
                <p:cNvSpPr/>
                <p:nvPr/>
              </p:nvSpPr>
              <p:spPr>
                <a:xfrm>
                  <a:off x="3532875" y="3605325"/>
                  <a:ext cx="57775" cy="15225"/>
                </a:xfrm>
                <a:custGeom>
                  <a:avLst/>
                  <a:gdLst/>
                  <a:ahLst/>
                  <a:cxnLst/>
                  <a:rect l="l" t="t" r="r" b="b"/>
                  <a:pathLst>
                    <a:path w="2311" h="609" extrusionOk="0">
                      <a:moveTo>
                        <a:pt x="0" y="1"/>
                      </a:moveTo>
                      <a:cubicBezTo>
                        <a:pt x="683" y="406"/>
                        <a:pt x="1445" y="609"/>
                        <a:pt x="2242" y="609"/>
                      </a:cubicBezTo>
                      <a:cubicBezTo>
                        <a:pt x="2264" y="609"/>
                        <a:pt x="2287" y="608"/>
                        <a:pt x="2310" y="608"/>
                      </a:cubicBezTo>
                      <a:cubicBezTo>
                        <a:pt x="1608" y="203"/>
                        <a:pt x="798" y="1"/>
                        <a:pt x="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185;p38">
                  <a:extLst>
                    <a:ext uri="{FF2B5EF4-FFF2-40B4-BE49-F238E27FC236}">
                      <a16:creationId xmlns:a16="http://schemas.microsoft.com/office/drawing/2014/main" id="{709DCB6D-4149-EE75-3704-28FF9BDADAEA}"/>
                    </a:ext>
                  </a:extLst>
                </p:cNvPr>
                <p:cNvSpPr/>
                <p:nvPr/>
              </p:nvSpPr>
              <p:spPr>
                <a:xfrm>
                  <a:off x="3468275" y="3482100"/>
                  <a:ext cx="77725" cy="90825"/>
                </a:xfrm>
                <a:custGeom>
                  <a:avLst/>
                  <a:gdLst/>
                  <a:ahLst/>
                  <a:cxnLst/>
                  <a:rect l="l" t="t" r="r" b="b"/>
                  <a:pathLst>
                    <a:path w="3109" h="3633" extrusionOk="0">
                      <a:moveTo>
                        <a:pt x="810" y="1"/>
                      </a:moveTo>
                      <a:lnTo>
                        <a:pt x="1" y="3013"/>
                      </a:lnTo>
                      <a:lnTo>
                        <a:pt x="2299" y="3632"/>
                      </a:lnTo>
                      <a:lnTo>
                        <a:pt x="3108" y="620"/>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186;p38">
                  <a:extLst>
                    <a:ext uri="{FF2B5EF4-FFF2-40B4-BE49-F238E27FC236}">
                      <a16:creationId xmlns:a16="http://schemas.microsoft.com/office/drawing/2014/main" id="{B53DF48F-584D-A871-DE79-F7A682948574}"/>
                    </a:ext>
                  </a:extLst>
                </p:cNvPr>
                <p:cNvSpPr/>
                <p:nvPr/>
              </p:nvSpPr>
              <p:spPr>
                <a:xfrm>
                  <a:off x="3471550" y="3559800"/>
                  <a:ext cx="45575" cy="31875"/>
                </a:xfrm>
                <a:custGeom>
                  <a:avLst/>
                  <a:gdLst/>
                  <a:ahLst/>
                  <a:cxnLst/>
                  <a:rect l="l" t="t" r="r" b="b"/>
                  <a:pathLst>
                    <a:path w="1823" h="1275" extrusionOk="0">
                      <a:moveTo>
                        <a:pt x="227" y="0"/>
                      </a:moveTo>
                      <a:lnTo>
                        <a:pt x="1" y="846"/>
                      </a:lnTo>
                      <a:lnTo>
                        <a:pt x="1596" y="1274"/>
                      </a:lnTo>
                      <a:lnTo>
                        <a:pt x="1822" y="429"/>
                      </a:lnTo>
                      <a:lnTo>
                        <a:pt x="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187;p38">
                  <a:extLst>
                    <a:ext uri="{FF2B5EF4-FFF2-40B4-BE49-F238E27FC236}">
                      <a16:creationId xmlns:a16="http://schemas.microsoft.com/office/drawing/2014/main" id="{2F59BE30-3AF8-528B-68F4-E6B7ABF45E11}"/>
                    </a:ext>
                  </a:extLst>
                </p:cNvPr>
                <p:cNvSpPr/>
                <p:nvPr/>
              </p:nvSpPr>
              <p:spPr>
                <a:xfrm>
                  <a:off x="3470950" y="3547300"/>
                  <a:ext cx="57775" cy="15200"/>
                </a:xfrm>
                <a:custGeom>
                  <a:avLst/>
                  <a:gdLst/>
                  <a:ahLst/>
                  <a:cxnLst/>
                  <a:rect l="l" t="t" r="r" b="b"/>
                  <a:pathLst>
                    <a:path w="2311" h="608" extrusionOk="0">
                      <a:moveTo>
                        <a:pt x="1" y="0"/>
                      </a:moveTo>
                      <a:cubicBezTo>
                        <a:pt x="684" y="405"/>
                        <a:pt x="1445" y="608"/>
                        <a:pt x="2242" y="608"/>
                      </a:cubicBezTo>
                      <a:cubicBezTo>
                        <a:pt x="2265" y="608"/>
                        <a:pt x="2288" y="608"/>
                        <a:pt x="2311" y="607"/>
                      </a:cubicBezTo>
                      <a:cubicBezTo>
                        <a:pt x="1608" y="203"/>
                        <a:pt x="810" y="0"/>
                        <a:pt x="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188;p38">
                  <a:extLst>
                    <a:ext uri="{FF2B5EF4-FFF2-40B4-BE49-F238E27FC236}">
                      <a16:creationId xmlns:a16="http://schemas.microsoft.com/office/drawing/2014/main" id="{65565A1F-810F-D5D2-FF2D-D311675ACC61}"/>
                    </a:ext>
                  </a:extLst>
                </p:cNvPr>
                <p:cNvSpPr/>
                <p:nvPr/>
              </p:nvSpPr>
              <p:spPr>
                <a:xfrm>
                  <a:off x="3390600" y="3463050"/>
                  <a:ext cx="83350" cy="111650"/>
                </a:xfrm>
                <a:custGeom>
                  <a:avLst/>
                  <a:gdLst/>
                  <a:ahLst/>
                  <a:cxnLst/>
                  <a:rect l="l" t="t" r="r" b="b"/>
                  <a:pathLst>
                    <a:path w="3334" h="4466" extrusionOk="0">
                      <a:moveTo>
                        <a:pt x="1036" y="1"/>
                      </a:moveTo>
                      <a:lnTo>
                        <a:pt x="0" y="3846"/>
                      </a:lnTo>
                      <a:lnTo>
                        <a:pt x="2310" y="4466"/>
                      </a:lnTo>
                      <a:lnTo>
                        <a:pt x="3334" y="620"/>
                      </a:lnTo>
                      <a:lnTo>
                        <a:pt x="1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189;p38">
                  <a:extLst>
                    <a:ext uri="{FF2B5EF4-FFF2-40B4-BE49-F238E27FC236}">
                      <a16:creationId xmlns:a16="http://schemas.microsoft.com/office/drawing/2014/main" id="{AFA4ED30-ADCE-64C1-B7E2-13325E542AD9}"/>
                    </a:ext>
                  </a:extLst>
                </p:cNvPr>
                <p:cNvSpPr/>
                <p:nvPr/>
              </p:nvSpPr>
              <p:spPr>
                <a:xfrm>
                  <a:off x="3393575" y="3561275"/>
                  <a:ext cx="45550" cy="32175"/>
                </a:xfrm>
                <a:custGeom>
                  <a:avLst/>
                  <a:gdLst/>
                  <a:ahLst/>
                  <a:cxnLst/>
                  <a:rect l="l" t="t" r="r" b="b"/>
                  <a:pathLst>
                    <a:path w="1822" h="1287" extrusionOk="0">
                      <a:moveTo>
                        <a:pt x="226" y="1"/>
                      </a:moveTo>
                      <a:lnTo>
                        <a:pt x="0" y="858"/>
                      </a:lnTo>
                      <a:lnTo>
                        <a:pt x="1596" y="1287"/>
                      </a:lnTo>
                      <a:lnTo>
                        <a:pt x="1822" y="429"/>
                      </a:lnTo>
                      <a:lnTo>
                        <a:pt x="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190;p38">
                  <a:extLst>
                    <a:ext uri="{FF2B5EF4-FFF2-40B4-BE49-F238E27FC236}">
                      <a16:creationId xmlns:a16="http://schemas.microsoft.com/office/drawing/2014/main" id="{6E522E53-BA97-677E-5F36-8BBEA1ABEF27}"/>
                    </a:ext>
                  </a:extLst>
                </p:cNvPr>
                <p:cNvSpPr/>
                <p:nvPr/>
              </p:nvSpPr>
              <p:spPr>
                <a:xfrm>
                  <a:off x="3394150" y="3546100"/>
                  <a:ext cx="57475" cy="15225"/>
                </a:xfrm>
                <a:custGeom>
                  <a:avLst/>
                  <a:gdLst/>
                  <a:ahLst/>
                  <a:cxnLst/>
                  <a:rect l="l" t="t" r="r" b="b"/>
                  <a:pathLst>
                    <a:path w="2299" h="609" extrusionOk="0">
                      <a:moveTo>
                        <a:pt x="1" y="1"/>
                      </a:moveTo>
                      <a:cubicBezTo>
                        <a:pt x="661" y="406"/>
                        <a:pt x="1444" y="608"/>
                        <a:pt x="2231" y="608"/>
                      </a:cubicBezTo>
                      <a:cubicBezTo>
                        <a:pt x="2254" y="608"/>
                        <a:pt x="2276" y="608"/>
                        <a:pt x="2299" y="608"/>
                      </a:cubicBezTo>
                      <a:cubicBezTo>
                        <a:pt x="1608" y="203"/>
                        <a:pt x="799" y="1"/>
                        <a:pt x="1"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191;p38">
                  <a:extLst>
                    <a:ext uri="{FF2B5EF4-FFF2-40B4-BE49-F238E27FC236}">
                      <a16:creationId xmlns:a16="http://schemas.microsoft.com/office/drawing/2014/main" id="{0145379E-EEED-8943-4A22-C4C9314CDF52}"/>
                    </a:ext>
                  </a:extLst>
                </p:cNvPr>
                <p:cNvSpPr/>
                <p:nvPr/>
              </p:nvSpPr>
              <p:spPr>
                <a:xfrm>
                  <a:off x="3439100" y="3739575"/>
                  <a:ext cx="161075" cy="77425"/>
                </a:xfrm>
                <a:custGeom>
                  <a:avLst/>
                  <a:gdLst/>
                  <a:ahLst/>
                  <a:cxnLst/>
                  <a:rect l="l" t="t" r="r" b="b"/>
                  <a:pathLst>
                    <a:path w="6443" h="3097" extrusionOk="0">
                      <a:moveTo>
                        <a:pt x="1" y="1"/>
                      </a:moveTo>
                      <a:lnTo>
                        <a:pt x="1" y="3096"/>
                      </a:lnTo>
                      <a:lnTo>
                        <a:pt x="6442" y="3096"/>
                      </a:ln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192;p38">
                  <a:extLst>
                    <a:ext uri="{FF2B5EF4-FFF2-40B4-BE49-F238E27FC236}">
                      <a16:creationId xmlns:a16="http://schemas.microsoft.com/office/drawing/2014/main" id="{58B7234B-1E57-64D4-3C5F-E999C53916D8}"/>
                    </a:ext>
                  </a:extLst>
                </p:cNvPr>
                <p:cNvSpPr/>
                <p:nvPr/>
              </p:nvSpPr>
              <p:spPr>
                <a:xfrm>
                  <a:off x="3411725" y="3816675"/>
                  <a:ext cx="216425" cy="30675"/>
                </a:xfrm>
                <a:custGeom>
                  <a:avLst/>
                  <a:gdLst/>
                  <a:ahLst/>
                  <a:cxnLst/>
                  <a:rect l="l" t="t" r="r" b="b"/>
                  <a:pathLst>
                    <a:path w="8657" h="1227" extrusionOk="0">
                      <a:moveTo>
                        <a:pt x="0" y="0"/>
                      </a:moveTo>
                      <a:lnTo>
                        <a:pt x="0" y="1227"/>
                      </a:lnTo>
                      <a:lnTo>
                        <a:pt x="8656" y="1227"/>
                      </a:lnTo>
                      <a:lnTo>
                        <a:pt x="8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193;p38">
                  <a:extLst>
                    <a:ext uri="{FF2B5EF4-FFF2-40B4-BE49-F238E27FC236}">
                      <a16:creationId xmlns:a16="http://schemas.microsoft.com/office/drawing/2014/main" id="{029990B1-7FB5-2197-F87C-88CF99C2B201}"/>
                    </a:ext>
                  </a:extLst>
                </p:cNvPr>
                <p:cNvSpPr/>
                <p:nvPr/>
              </p:nvSpPr>
              <p:spPr>
                <a:xfrm>
                  <a:off x="3439100" y="3961625"/>
                  <a:ext cx="161075" cy="54800"/>
                </a:xfrm>
                <a:custGeom>
                  <a:avLst/>
                  <a:gdLst/>
                  <a:ahLst/>
                  <a:cxnLst/>
                  <a:rect l="l" t="t" r="r" b="b"/>
                  <a:pathLst>
                    <a:path w="6443" h="2192" extrusionOk="0">
                      <a:moveTo>
                        <a:pt x="1" y="1"/>
                      </a:moveTo>
                      <a:lnTo>
                        <a:pt x="1" y="2191"/>
                      </a:lnTo>
                      <a:lnTo>
                        <a:pt x="6442" y="2191"/>
                      </a:lnTo>
                      <a:lnTo>
                        <a:pt x="6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194;p38">
                  <a:extLst>
                    <a:ext uri="{FF2B5EF4-FFF2-40B4-BE49-F238E27FC236}">
                      <a16:creationId xmlns:a16="http://schemas.microsoft.com/office/drawing/2014/main" id="{E6BF5EF1-0459-06DF-870F-2CC9440865F3}"/>
                    </a:ext>
                  </a:extLst>
                </p:cNvPr>
                <p:cNvSpPr/>
                <p:nvPr/>
              </p:nvSpPr>
              <p:spPr>
                <a:xfrm>
                  <a:off x="3439400" y="3975250"/>
                  <a:ext cx="160775" cy="8500"/>
                </a:xfrm>
                <a:custGeom>
                  <a:avLst/>
                  <a:gdLst/>
                  <a:ahLst/>
                  <a:cxnLst/>
                  <a:rect l="l" t="t" r="r" b="b"/>
                  <a:pathLst>
                    <a:path w="6431" h="340" extrusionOk="0">
                      <a:moveTo>
                        <a:pt x="4662" y="1"/>
                      </a:moveTo>
                      <a:cubicBezTo>
                        <a:pt x="3970" y="1"/>
                        <a:pt x="3270" y="125"/>
                        <a:pt x="2578" y="125"/>
                      </a:cubicBezTo>
                      <a:cubicBezTo>
                        <a:pt x="2525" y="125"/>
                        <a:pt x="2471" y="124"/>
                        <a:pt x="2418" y="122"/>
                      </a:cubicBezTo>
                      <a:cubicBezTo>
                        <a:pt x="1995" y="79"/>
                        <a:pt x="1575" y="42"/>
                        <a:pt x="1155" y="42"/>
                      </a:cubicBezTo>
                      <a:cubicBezTo>
                        <a:pt x="771" y="42"/>
                        <a:pt x="387" y="73"/>
                        <a:pt x="1" y="158"/>
                      </a:cubicBezTo>
                      <a:lnTo>
                        <a:pt x="1" y="206"/>
                      </a:lnTo>
                      <a:cubicBezTo>
                        <a:pt x="275" y="265"/>
                        <a:pt x="537" y="289"/>
                        <a:pt x="810" y="301"/>
                      </a:cubicBezTo>
                      <a:cubicBezTo>
                        <a:pt x="942" y="316"/>
                        <a:pt x="1074" y="322"/>
                        <a:pt x="1206" y="322"/>
                      </a:cubicBezTo>
                      <a:cubicBezTo>
                        <a:pt x="1610" y="322"/>
                        <a:pt x="2014" y="265"/>
                        <a:pt x="2418" y="230"/>
                      </a:cubicBezTo>
                      <a:cubicBezTo>
                        <a:pt x="2476" y="227"/>
                        <a:pt x="2535" y="226"/>
                        <a:pt x="2594" y="226"/>
                      </a:cubicBezTo>
                      <a:cubicBezTo>
                        <a:pt x="3071" y="226"/>
                        <a:pt x="3548" y="304"/>
                        <a:pt x="4025" y="325"/>
                      </a:cubicBezTo>
                      <a:cubicBezTo>
                        <a:pt x="4232" y="334"/>
                        <a:pt x="4440" y="339"/>
                        <a:pt x="4648" y="339"/>
                      </a:cubicBezTo>
                      <a:cubicBezTo>
                        <a:pt x="5242" y="339"/>
                        <a:pt x="5839" y="297"/>
                        <a:pt x="6430" y="182"/>
                      </a:cubicBezTo>
                      <a:lnTo>
                        <a:pt x="6430" y="158"/>
                      </a:lnTo>
                      <a:cubicBezTo>
                        <a:pt x="5894" y="51"/>
                        <a:pt x="5359" y="27"/>
                        <a:pt x="4823" y="3"/>
                      </a:cubicBezTo>
                      <a:cubicBezTo>
                        <a:pt x="4769" y="2"/>
                        <a:pt x="4716" y="1"/>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195;p38">
                  <a:extLst>
                    <a:ext uri="{FF2B5EF4-FFF2-40B4-BE49-F238E27FC236}">
                      <a16:creationId xmlns:a16="http://schemas.microsoft.com/office/drawing/2014/main" id="{BFD438F4-29CE-6011-04E3-936B718DF281}"/>
                    </a:ext>
                  </a:extLst>
                </p:cNvPr>
                <p:cNvSpPr/>
                <p:nvPr/>
              </p:nvSpPr>
              <p:spPr>
                <a:xfrm>
                  <a:off x="3439400" y="3993950"/>
                  <a:ext cx="160775" cy="8375"/>
                </a:xfrm>
                <a:custGeom>
                  <a:avLst/>
                  <a:gdLst/>
                  <a:ahLst/>
                  <a:cxnLst/>
                  <a:rect l="l" t="t" r="r" b="b"/>
                  <a:pathLst>
                    <a:path w="6431" h="335" extrusionOk="0">
                      <a:moveTo>
                        <a:pt x="4590" y="0"/>
                      </a:moveTo>
                      <a:cubicBezTo>
                        <a:pt x="3896" y="0"/>
                        <a:pt x="3194" y="125"/>
                        <a:pt x="2501" y="125"/>
                      </a:cubicBezTo>
                      <a:cubicBezTo>
                        <a:pt x="2473" y="125"/>
                        <a:pt x="2445" y="125"/>
                        <a:pt x="2418" y="124"/>
                      </a:cubicBezTo>
                      <a:cubicBezTo>
                        <a:pt x="1987" y="74"/>
                        <a:pt x="1560" y="33"/>
                        <a:pt x="1132" y="33"/>
                      </a:cubicBezTo>
                      <a:cubicBezTo>
                        <a:pt x="756" y="33"/>
                        <a:pt x="380" y="65"/>
                        <a:pt x="1" y="148"/>
                      </a:cubicBezTo>
                      <a:lnTo>
                        <a:pt x="1" y="196"/>
                      </a:lnTo>
                      <a:cubicBezTo>
                        <a:pt x="275" y="255"/>
                        <a:pt x="537" y="291"/>
                        <a:pt x="810" y="303"/>
                      </a:cubicBezTo>
                      <a:cubicBezTo>
                        <a:pt x="933" y="317"/>
                        <a:pt x="1055" y="322"/>
                        <a:pt x="1178" y="322"/>
                      </a:cubicBezTo>
                      <a:cubicBezTo>
                        <a:pt x="1591" y="322"/>
                        <a:pt x="2004" y="259"/>
                        <a:pt x="2418" y="232"/>
                      </a:cubicBezTo>
                      <a:cubicBezTo>
                        <a:pt x="2494" y="227"/>
                        <a:pt x="2570" y="224"/>
                        <a:pt x="2646" y="224"/>
                      </a:cubicBezTo>
                      <a:cubicBezTo>
                        <a:pt x="3105" y="224"/>
                        <a:pt x="3565" y="305"/>
                        <a:pt x="4025" y="315"/>
                      </a:cubicBezTo>
                      <a:cubicBezTo>
                        <a:pt x="4244" y="328"/>
                        <a:pt x="4465" y="335"/>
                        <a:pt x="4685" y="335"/>
                      </a:cubicBezTo>
                      <a:cubicBezTo>
                        <a:pt x="5267" y="335"/>
                        <a:pt x="5852" y="288"/>
                        <a:pt x="6430" y="184"/>
                      </a:cubicBezTo>
                      <a:lnTo>
                        <a:pt x="6430" y="148"/>
                      </a:lnTo>
                      <a:cubicBezTo>
                        <a:pt x="5894" y="53"/>
                        <a:pt x="5359" y="17"/>
                        <a:pt x="4823" y="5"/>
                      </a:cubicBezTo>
                      <a:cubicBezTo>
                        <a:pt x="4745" y="2"/>
                        <a:pt x="4668" y="0"/>
                        <a:pt x="4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196;p38">
                  <a:extLst>
                    <a:ext uri="{FF2B5EF4-FFF2-40B4-BE49-F238E27FC236}">
                      <a16:creationId xmlns:a16="http://schemas.microsoft.com/office/drawing/2014/main" id="{EAA04506-70F0-02AD-FE86-B1454D1369F5}"/>
                    </a:ext>
                  </a:extLst>
                </p:cNvPr>
                <p:cNvSpPr/>
                <p:nvPr/>
              </p:nvSpPr>
              <p:spPr>
                <a:xfrm>
                  <a:off x="3439400" y="3812375"/>
                  <a:ext cx="160775" cy="8400"/>
                </a:xfrm>
                <a:custGeom>
                  <a:avLst/>
                  <a:gdLst/>
                  <a:ahLst/>
                  <a:cxnLst/>
                  <a:rect l="l" t="t" r="r" b="b"/>
                  <a:pathLst>
                    <a:path w="6431" h="336" extrusionOk="0">
                      <a:moveTo>
                        <a:pt x="4590" y="1"/>
                      </a:moveTo>
                      <a:cubicBezTo>
                        <a:pt x="3896" y="1"/>
                        <a:pt x="3194" y="125"/>
                        <a:pt x="2501" y="125"/>
                      </a:cubicBezTo>
                      <a:cubicBezTo>
                        <a:pt x="2473" y="125"/>
                        <a:pt x="2445" y="125"/>
                        <a:pt x="2418" y="125"/>
                      </a:cubicBezTo>
                      <a:cubicBezTo>
                        <a:pt x="1987" y="74"/>
                        <a:pt x="1560" y="33"/>
                        <a:pt x="1132" y="33"/>
                      </a:cubicBezTo>
                      <a:cubicBezTo>
                        <a:pt x="756" y="33"/>
                        <a:pt x="380" y="65"/>
                        <a:pt x="1" y="149"/>
                      </a:cubicBezTo>
                      <a:lnTo>
                        <a:pt x="1" y="196"/>
                      </a:lnTo>
                      <a:cubicBezTo>
                        <a:pt x="275" y="256"/>
                        <a:pt x="537" y="291"/>
                        <a:pt x="810" y="303"/>
                      </a:cubicBezTo>
                      <a:cubicBezTo>
                        <a:pt x="933" y="317"/>
                        <a:pt x="1055" y="322"/>
                        <a:pt x="1178" y="322"/>
                      </a:cubicBezTo>
                      <a:cubicBezTo>
                        <a:pt x="1591" y="322"/>
                        <a:pt x="2004" y="259"/>
                        <a:pt x="2418" y="232"/>
                      </a:cubicBezTo>
                      <a:cubicBezTo>
                        <a:pt x="2494" y="227"/>
                        <a:pt x="2570" y="225"/>
                        <a:pt x="2646" y="225"/>
                      </a:cubicBezTo>
                      <a:cubicBezTo>
                        <a:pt x="3105" y="225"/>
                        <a:pt x="3565" y="305"/>
                        <a:pt x="4025" y="315"/>
                      </a:cubicBezTo>
                      <a:cubicBezTo>
                        <a:pt x="4244" y="328"/>
                        <a:pt x="4465" y="335"/>
                        <a:pt x="4685" y="335"/>
                      </a:cubicBezTo>
                      <a:cubicBezTo>
                        <a:pt x="5267" y="335"/>
                        <a:pt x="5852" y="288"/>
                        <a:pt x="6430" y="184"/>
                      </a:cubicBezTo>
                      <a:lnTo>
                        <a:pt x="6430" y="149"/>
                      </a:lnTo>
                      <a:cubicBezTo>
                        <a:pt x="5894" y="53"/>
                        <a:pt x="5359" y="18"/>
                        <a:pt x="4823" y="6"/>
                      </a:cubicBezTo>
                      <a:cubicBezTo>
                        <a:pt x="4745" y="2"/>
                        <a:pt x="4668" y="1"/>
                        <a:pt x="4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197;p38">
                  <a:extLst>
                    <a:ext uri="{FF2B5EF4-FFF2-40B4-BE49-F238E27FC236}">
                      <a16:creationId xmlns:a16="http://schemas.microsoft.com/office/drawing/2014/main" id="{97FEBCC0-ED21-AA04-2310-3AF050A5DC24}"/>
                    </a:ext>
                  </a:extLst>
                </p:cNvPr>
                <p:cNvSpPr/>
                <p:nvPr/>
              </p:nvSpPr>
              <p:spPr>
                <a:xfrm>
                  <a:off x="2842300" y="3736600"/>
                  <a:ext cx="322400" cy="350675"/>
                </a:xfrm>
                <a:custGeom>
                  <a:avLst/>
                  <a:gdLst/>
                  <a:ahLst/>
                  <a:cxnLst/>
                  <a:rect l="l" t="t" r="r" b="b"/>
                  <a:pathLst>
                    <a:path w="12896" h="14027" extrusionOk="0">
                      <a:moveTo>
                        <a:pt x="1" y="1"/>
                      </a:moveTo>
                      <a:lnTo>
                        <a:pt x="1" y="14026"/>
                      </a:lnTo>
                      <a:lnTo>
                        <a:pt x="12895" y="14026"/>
                      </a:lnTo>
                      <a:lnTo>
                        <a:pt x="128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198;p38">
                  <a:extLst>
                    <a:ext uri="{FF2B5EF4-FFF2-40B4-BE49-F238E27FC236}">
                      <a16:creationId xmlns:a16="http://schemas.microsoft.com/office/drawing/2014/main" id="{9161ABD6-353F-6D48-41AA-87E2555ACA18}"/>
                    </a:ext>
                  </a:extLst>
                </p:cNvPr>
                <p:cNvSpPr/>
                <p:nvPr/>
              </p:nvSpPr>
              <p:spPr>
                <a:xfrm>
                  <a:off x="2757475" y="3736900"/>
                  <a:ext cx="84550" cy="83375"/>
                </a:xfrm>
                <a:custGeom>
                  <a:avLst/>
                  <a:gdLst/>
                  <a:ahLst/>
                  <a:cxnLst/>
                  <a:rect l="l" t="t" r="r" b="b"/>
                  <a:pathLst>
                    <a:path w="3382" h="3335" extrusionOk="0">
                      <a:moveTo>
                        <a:pt x="1" y="0"/>
                      </a:moveTo>
                      <a:lnTo>
                        <a:pt x="3382" y="3334"/>
                      </a:lnTo>
                      <a:lnTo>
                        <a:pt x="3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199;p38">
                  <a:extLst>
                    <a:ext uri="{FF2B5EF4-FFF2-40B4-BE49-F238E27FC236}">
                      <a16:creationId xmlns:a16="http://schemas.microsoft.com/office/drawing/2014/main" id="{03C0FD4A-ABE5-6C3B-0B81-72F8FA02E7E4}"/>
                    </a:ext>
                  </a:extLst>
                </p:cNvPr>
                <p:cNvSpPr/>
                <p:nvPr/>
              </p:nvSpPr>
              <p:spPr>
                <a:xfrm>
                  <a:off x="3037875" y="3846900"/>
                  <a:ext cx="126525" cy="7900"/>
                </a:xfrm>
                <a:custGeom>
                  <a:avLst/>
                  <a:gdLst/>
                  <a:ahLst/>
                  <a:cxnLst/>
                  <a:rect l="l" t="t" r="r" b="b"/>
                  <a:pathLst>
                    <a:path w="5061" h="316" extrusionOk="0">
                      <a:moveTo>
                        <a:pt x="1568" y="1"/>
                      </a:moveTo>
                      <a:cubicBezTo>
                        <a:pt x="1034" y="1"/>
                        <a:pt x="506" y="33"/>
                        <a:pt x="0" y="137"/>
                      </a:cubicBezTo>
                      <a:lnTo>
                        <a:pt x="0" y="172"/>
                      </a:lnTo>
                      <a:cubicBezTo>
                        <a:pt x="537" y="277"/>
                        <a:pt x="1064" y="316"/>
                        <a:pt x="1591" y="316"/>
                      </a:cubicBezTo>
                      <a:cubicBezTo>
                        <a:pt x="1905" y="316"/>
                        <a:pt x="2220" y="302"/>
                        <a:pt x="2536" y="280"/>
                      </a:cubicBezTo>
                      <a:cubicBezTo>
                        <a:pt x="3179" y="256"/>
                        <a:pt x="4441" y="196"/>
                        <a:pt x="5060" y="172"/>
                      </a:cubicBezTo>
                      <a:lnTo>
                        <a:pt x="5060" y="137"/>
                      </a:lnTo>
                      <a:lnTo>
                        <a:pt x="3798" y="77"/>
                      </a:lnTo>
                      <a:cubicBezTo>
                        <a:pt x="3076" y="63"/>
                        <a:pt x="2317" y="1"/>
                        <a:pt x="1568"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200;p38">
                  <a:extLst>
                    <a:ext uri="{FF2B5EF4-FFF2-40B4-BE49-F238E27FC236}">
                      <a16:creationId xmlns:a16="http://schemas.microsoft.com/office/drawing/2014/main" id="{C6691341-7755-7374-E435-93291EA74D40}"/>
                    </a:ext>
                  </a:extLst>
                </p:cNvPr>
                <p:cNvSpPr/>
                <p:nvPr/>
              </p:nvSpPr>
              <p:spPr>
                <a:xfrm>
                  <a:off x="3079550" y="3896125"/>
                  <a:ext cx="84850" cy="7800"/>
                </a:xfrm>
                <a:custGeom>
                  <a:avLst/>
                  <a:gdLst/>
                  <a:ahLst/>
                  <a:cxnLst/>
                  <a:rect l="l" t="t" r="r" b="b"/>
                  <a:pathLst>
                    <a:path w="3394" h="312" extrusionOk="0">
                      <a:moveTo>
                        <a:pt x="1050" y="0"/>
                      </a:moveTo>
                      <a:cubicBezTo>
                        <a:pt x="701" y="0"/>
                        <a:pt x="353" y="37"/>
                        <a:pt x="0" y="132"/>
                      </a:cubicBezTo>
                      <a:lnTo>
                        <a:pt x="0" y="168"/>
                      </a:lnTo>
                      <a:cubicBezTo>
                        <a:pt x="358" y="272"/>
                        <a:pt x="711" y="311"/>
                        <a:pt x="1065" y="311"/>
                      </a:cubicBezTo>
                      <a:cubicBezTo>
                        <a:pt x="1277" y="311"/>
                        <a:pt x="1489" y="297"/>
                        <a:pt x="1703" y="275"/>
                      </a:cubicBezTo>
                      <a:cubicBezTo>
                        <a:pt x="2191" y="251"/>
                        <a:pt x="2905" y="216"/>
                        <a:pt x="3393" y="168"/>
                      </a:cubicBezTo>
                      <a:lnTo>
                        <a:pt x="3393" y="132"/>
                      </a:lnTo>
                      <a:cubicBezTo>
                        <a:pt x="3120" y="120"/>
                        <a:pt x="2834" y="97"/>
                        <a:pt x="2548" y="73"/>
                      </a:cubicBezTo>
                      <a:lnTo>
                        <a:pt x="1703" y="37"/>
                      </a:lnTo>
                      <a:cubicBezTo>
                        <a:pt x="1484" y="14"/>
                        <a:pt x="1267" y="0"/>
                        <a:pt x="1050"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201;p38">
                  <a:extLst>
                    <a:ext uri="{FF2B5EF4-FFF2-40B4-BE49-F238E27FC236}">
                      <a16:creationId xmlns:a16="http://schemas.microsoft.com/office/drawing/2014/main" id="{477AF322-E69F-2D97-C6C5-7B4D2B6FA2F7}"/>
                    </a:ext>
                  </a:extLst>
                </p:cNvPr>
                <p:cNvSpPr/>
                <p:nvPr/>
              </p:nvSpPr>
              <p:spPr>
                <a:xfrm>
                  <a:off x="3037875" y="3945500"/>
                  <a:ext cx="126525" cy="7825"/>
                </a:xfrm>
                <a:custGeom>
                  <a:avLst/>
                  <a:gdLst/>
                  <a:ahLst/>
                  <a:cxnLst/>
                  <a:rect l="l" t="t" r="r" b="b"/>
                  <a:pathLst>
                    <a:path w="5061" h="313" extrusionOk="0">
                      <a:moveTo>
                        <a:pt x="1588" y="1"/>
                      </a:moveTo>
                      <a:cubicBezTo>
                        <a:pt x="1047" y="1"/>
                        <a:pt x="512" y="35"/>
                        <a:pt x="0" y="146"/>
                      </a:cubicBezTo>
                      <a:lnTo>
                        <a:pt x="0" y="169"/>
                      </a:lnTo>
                      <a:cubicBezTo>
                        <a:pt x="537" y="274"/>
                        <a:pt x="1064" y="313"/>
                        <a:pt x="1591" y="313"/>
                      </a:cubicBezTo>
                      <a:cubicBezTo>
                        <a:pt x="1905" y="313"/>
                        <a:pt x="2220" y="299"/>
                        <a:pt x="2536" y="277"/>
                      </a:cubicBezTo>
                      <a:cubicBezTo>
                        <a:pt x="3179" y="265"/>
                        <a:pt x="4441" y="205"/>
                        <a:pt x="5060" y="169"/>
                      </a:cubicBezTo>
                      <a:lnTo>
                        <a:pt x="5060" y="146"/>
                      </a:lnTo>
                      <a:lnTo>
                        <a:pt x="3798" y="86"/>
                      </a:lnTo>
                      <a:cubicBezTo>
                        <a:pt x="3082" y="65"/>
                        <a:pt x="2330" y="1"/>
                        <a:pt x="1588"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202;p38">
                  <a:extLst>
                    <a:ext uri="{FF2B5EF4-FFF2-40B4-BE49-F238E27FC236}">
                      <a16:creationId xmlns:a16="http://schemas.microsoft.com/office/drawing/2014/main" id="{C214438F-696B-D3B0-A6C5-F624C9F7ABF7}"/>
                    </a:ext>
                  </a:extLst>
                </p:cNvPr>
                <p:cNvSpPr/>
                <p:nvPr/>
              </p:nvSpPr>
              <p:spPr>
                <a:xfrm>
                  <a:off x="3079550" y="3994650"/>
                  <a:ext cx="84850" cy="7800"/>
                </a:xfrm>
                <a:custGeom>
                  <a:avLst/>
                  <a:gdLst/>
                  <a:ahLst/>
                  <a:cxnLst/>
                  <a:rect l="l" t="t" r="r" b="b"/>
                  <a:pathLst>
                    <a:path w="3394" h="312" extrusionOk="0">
                      <a:moveTo>
                        <a:pt x="1065" y="1"/>
                      </a:moveTo>
                      <a:cubicBezTo>
                        <a:pt x="711" y="1"/>
                        <a:pt x="358" y="40"/>
                        <a:pt x="0" y="144"/>
                      </a:cubicBezTo>
                      <a:lnTo>
                        <a:pt x="0" y="168"/>
                      </a:lnTo>
                      <a:cubicBezTo>
                        <a:pt x="358" y="272"/>
                        <a:pt x="711" y="311"/>
                        <a:pt x="1065" y="311"/>
                      </a:cubicBezTo>
                      <a:cubicBezTo>
                        <a:pt x="1277" y="311"/>
                        <a:pt x="1489" y="297"/>
                        <a:pt x="1703" y="275"/>
                      </a:cubicBezTo>
                      <a:cubicBezTo>
                        <a:pt x="2191" y="263"/>
                        <a:pt x="2905" y="216"/>
                        <a:pt x="3393" y="168"/>
                      </a:cubicBezTo>
                      <a:lnTo>
                        <a:pt x="3393" y="132"/>
                      </a:lnTo>
                      <a:cubicBezTo>
                        <a:pt x="3120" y="120"/>
                        <a:pt x="2834" y="96"/>
                        <a:pt x="2548" y="73"/>
                      </a:cubicBezTo>
                      <a:lnTo>
                        <a:pt x="1703" y="37"/>
                      </a:lnTo>
                      <a:cubicBezTo>
                        <a:pt x="1489" y="15"/>
                        <a:pt x="1277" y="1"/>
                        <a:pt x="1065"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203;p38">
                  <a:extLst>
                    <a:ext uri="{FF2B5EF4-FFF2-40B4-BE49-F238E27FC236}">
                      <a16:creationId xmlns:a16="http://schemas.microsoft.com/office/drawing/2014/main" id="{2385E026-30E2-E7B2-0C60-12B467471D67}"/>
                    </a:ext>
                  </a:extLst>
                </p:cNvPr>
                <p:cNvSpPr/>
                <p:nvPr/>
              </p:nvSpPr>
              <p:spPr>
                <a:xfrm>
                  <a:off x="561975" y="2754925"/>
                  <a:ext cx="291125" cy="264650"/>
                </a:xfrm>
                <a:custGeom>
                  <a:avLst/>
                  <a:gdLst/>
                  <a:ahLst/>
                  <a:cxnLst/>
                  <a:rect l="l" t="t" r="r" b="b"/>
                  <a:pathLst>
                    <a:path w="11645" h="10586" extrusionOk="0">
                      <a:moveTo>
                        <a:pt x="202" y="1"/>
                      </a:moveTo>
                      <a:lnTo>
                        <a:pt x="0" y="239"/>
                      </a:lnTo>
                      <a:lnTo>
                        <a:pt x="11442" y="10585"/>
                      </a:lnTo>
                      <a:lnTo>
                        <a:pt x="11644" y="10359"/>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204;p38">
                  <a:extLst>
                    <a:ext uri="{FF2B5EF4-FFF2-40B4-BE49-F238E27FC236}">
                      <a16:creationId xmlns:a16="http://schemas.microsoft.com/office/drawing/2014/main" id="{3DBE79CC-DC6A-0436-0879-BFCC4CEA6E14}"/>
                    </a:ext>
                  </a:extLst>
                </p:cNvPr>
                <p:cNvSpPr/>
                <p:nvPr/>
              </p:nvSpPr>
              <p:spPr>
                <a:xfrm>
                  <a:off x="846825" y="2638550"/>
                  <a:ext cx="88725" cy="378950"/>
                </a:xfrm>
                <a:custGeom>
                  <a:avLst/>
                  <a:gdLst/>
                  <a:ahLst/>
                  <a:cxnLst/>
                  <a:rect l="l" t="t" r="r" b="b"/>
                  <a:pathLst>
                    <a:path w="3549" h="15158" extrusionOk="0">
                      <a:moveTo>
                        <a:pt x="3239" y="0"/>
                      </a:moveTo>
                      <a:lnTo>
                        <a:pt x="0" y="15086"/>
                      </a:lnTo>
                      <a:lnTo>
                        <a:pt x="310" y="15157"/>
                      </a:lnTo>
                      <a:lnTo>
                        <a:pt x="3548" y="60"/>
                      </a:lnTo>
                      <a:lnTo>
                        <a:pt x="32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205;p38">
                  <a:extLst>
                    <a:ext uri="{FF2B5EF4-FFF2-40B4-BE49-F238E27FC236}">
                      <a16:creationId xmlns:a16="http://schemas.microsoft.com/office/drawing/2014/main" id="{085FE099-07FD-2F07-A060-AA559E7BF4D4}"/>
                    </a:ext>
                  </a:extLst>
                </p:cNvPr>
                <p:cNvSpPr/>
                <p:nvPr/>
              </p:nvSpPr>
              <p:spPr>
                <a:xfrm>
                  <a:off x="563150" y="2635875"/>
                  <a:ext cx="369725" cy="125625"/>
                </a:xfrm>
                <a:custGeom>
                  <a:avLst/>
                  <a:gdLst/>
                  <a:ahLst/>
                  <a:cxnLst/>
                  <a:rect l="l" t="t" r="r" b="b"/>
                  <a:pathLst>
                    <a:path w="14789" h="5025" extrusionOk="0">
                      <a:moveTo>
                        <a:pt x="14693" y="0"/>
                      </a:moveTo>
                      <a:lnTo>
                        <a:pt x="1" y="4727"/>
                      </a:lnTo>
                      <a:lnTo>
                        <a:pt x="96" y="5025"/>
                      </a:lnTo>
                      <a:lnTo>
                        <a:pt x="14788" y="298"/>
                      </a:lnTo>
                      <a:lnTo>
                        <a:pt x="14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206;p38">
                  <a:extLst>
                    <a:ext uri="{FF2B5EF4-FFF2-40B4-BE49-F238E27FC236}">
                      <a16:creationId xmlns:a16="http://schemas.microsoft.com/office/drawing/2014/main" id="{3AD9D1AF-8D9D-B348-A0D9-8F4110B18178}"/>
                    </a:ext>
                  </a:extLst>
                </p:cNvPr>
                <p:cNvSpPr/>
                <p:nvPr/>
              </p:nvSpPr>
              <p:spPr>
                <a:xfrm>
                  <a:off x="859925" y="2569975"/>
                  <a:ext cx="143475" cy="139275"/>
                </a:xfrm>
                <a:custGeom>
                  <a:avLst/>
                  <a:gdLst/>
                  <a:ahLst/>
                  <a:cxnLst/>
                  <a:rect l="l" t="t" r="r" b="b"/>
                  <a:pathLst>
                    <a:path w="5739" h="5571" extrusionOk="0">
                      <a:moveTo>
                        <a:pt x="2882" y="1"/>
                      </a:moveTo>
                      <a:cubicBezTo>
                        <a:pt x="1413" y="1"/>
                        <a:pt x="187" y="1140"/>
                        <a:pt x="95" y="2624"/>
                      </a:cubicBezTo>
                      <a:cubicBezTo>
                        <a:pt x="0" y="4148"/>
                        <a:pt x="1179" y="5470"/>
                        <a:pt x="2715" y="5565"/>
                      </a:cubicBezTo>
                      <a:cubicBezTo>
                        <a:pt x="2773" y="5569"/>
                        <a:pt x="2830" y="5571"/>
                        <a:pt x="2887" y="5571"/>
                      </a:cubicBezTo>
                      <a:cubicBezTo>
                        <a:pt x="4337" y="5571"/>
                        <a:pt x="5564" y="4424"/>
                        <a:pt x="5656" y="2946"/>
                      </a:cubicBezTo>
                      <a:cubicBezTo>
                        <a:pt x="5739" y="1422"/>
                        <a:pt x="4572" y="100"/>
                        <a:pt x="3036" y="5"/>
                      </a:cubicBezTo>
                      <a:cubicBezTo>
                        <a:pt x="2984" y="2"/>
                        <a:pt x="2933" y="1"/>
                        <a:pt x="2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207;p38">
                  <a:extLst>
                    <a:ext uri="{FF2B5EF4-FFF2-40B4-BE49-F238E27FC236}">
                      <a16:creationId xmlns:a16="http://schemas.microsoft.com/office/drawing/2014/main" id="{9EF38524-66CA-2F31-1701-E0AD123A2B86}"/>
                    </a:ext>
                  </a:extLst>
                </p:cNvPr>
                <p:cNvSpPr/>
                <p:nvPr/>
              </p:nvSpPr>
              <p:spPr>
                <a:xfrm>
                  <a:off x="486950" y="2688350"/>
                  <a:ext cx="155400" cy="139175"/>
                </a:xfrm>
                <a:custGeom>
                  <a:avLst/>
                  <a:gdLst/>
                  <a:ahLst/>
                  <a:cxnLst/>
                  <a:rect l="l" t="t" r="r" b="b"/>
                  <a:pathLst>
                    <a:path w="6216" h="5567" extrusionOk="0">
                      <a:moveTo>
                        <a:pt x="3105" y="1"/>
                      </a:moveTo>
                      <a:cubicBezTo>
                        <a:pt x="2329" y="1"/>
                        <a:pt x="1558" y="325"/>
                        <a:pt x="1013" y="961"/>
                      </a:cubicBezTo>
                      <a:cubicBezTo>
                        <a:pt x="1" y="2116"/>
                        <a:pt x="120" y="3878"/>
                        <a:pt x="1275" y="4878"/>
                      </a:cubicBezTo>
                      <a:cubicBezTo>
                        <a:pt x="1807" y="5340"/>
                        <a:pt x="2463" y="5566"/>
                        <a:pt x="3114" y="5566"/>
                      </a:cubicBezTo>
                      <a:cubicBezTo>
                        <a:pt x="3890" y="5566"/>
                        <a:pt x="4660" y="5245"/>
                        <a:pt x="5204" y="4616"/>
                      </a:cubicBezTo>
                      <a:cubicBezTo>
                        <a:pt x="6216" y="3450"/>
                        <a:pt x="6097" y="1699"/>
                        <a:pt x="4930" y="687"/>
                      </a:cubicBezTo>
                      <a:cubicBezTo>
                        <a:pt x="4404" y="227"/>
                        <a:pt x="3753" y="1"/>
                        <a:pt x="3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208;p38">
                  <a:extLst>
                    <a:ext uri="{FF2B5EF4-FFF2-40B4-BE49-F238E27FC236}">
                      <a16:creationId xmlns:a16="http://schemas.microsoft.com/office/drawing/2014/main" id="{038EC27B-E03B-B03E-3F04-E3FF6513CD60}"/>
                    </a:ext>
                  </a:extLst>
                </p:cNvPr>
                <p:cNvSpPr/>
                <p:nvPr/>
              </p:nvSpPr>
              <p:spPr>
                <a:xfrm>
                  <a:off x="779250" y="2947125"/>
                  <a:ext cx="142900" cy="139200"/>
                </a:xfrm>
                <a:custGeom>
                  <a:avLst/>
                  <a:gdLst/>
                  <a:ahLst/>
                  <a:cxnLst/>
                  <a:rect l="l" t="t" r="r" b="b"/>
                  <a:pathLst>
                    <a:path w="5716" h="5568" extrusionOk="0">
                      <a:moveTo>
                        <a:pt x="2867" y="0"/>
                      </a:moveTo>
                      <a:cubicBezTo>
                        <a:pt x="2817" y="0"/>
                        <a:pt x="2766" y="1"/>
                        <a:pt x="2715" y="4"/>
                      </a:cubicBezTo>
                      <a:cubicBezTo>
                        <a:pt x="1179" y="76"/>
                        <a:pt x="1" y="1385"/>
                        <a:pt x="72" y="2921"/>
                      </a:cubicBezTo>
                      <a:cubicBezTo>
                        <a:pt x="153" y="4413"/>
                        <a:pt x="1379" y="5568"/>
                        <a:pt x="2857" y="5568"/>
                      </a:cubicBezTo>
                      <a:cubicBezTo>
                        <a:pt x="2901" y="5568"/>
                        <a:pt x="2945" y="5566"/>
                        <a:pt x="2989" y="5564"/>
                      </a:cubicBezTo>
                      <a:cubicBezTo>
                        <a:pt x="4525" y="5481"/>
                        <a:pt x="5716" y="4183"/>
                        <a:pt x="5632" y="2647"/>
                      </a:cubicBezTo>
                      <a:cubicBezTo>
                        <a:pt x="5563" y="1162"/>
                        <a:pt x="4336" y="0"/>
                        <a:pt x="2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209;p38">
                  <a:extLst>
                    <a:ext uri="{FF2B5EF4-FFF2-40B4-BE49-F238E27FC236}">
                      <a16:creationId xmlns:a16="http://schemas.microsoft.com/office/drawing/2014/main" id="{8194F6FD-47AC-BC9A-4F42-A89DB60D7CD2}"/>
                    </a:ext>
                  </a:extLst>
                </p:cNvPr>
                <p:cNvSpPr/>
                <p:nvPr/>
              </p:nvSpPr>
              <p:spPr>
                <a:xfrm>
                  <a:off x="1115000" y="2223625"/>
                  <a:ext cx="107775" cy="75025"/>
                </a:xfrm>
                <a:custGeom>
                  <a:avLst/>
                  <a:gdLst/>
                  <a:ahLst/>
                  <a:cxnLst/>
                  <a:rect l="l" t="t" r="r" b="b"/>
                  <a:pathLst>
                    <a:path w="4311" h="3001" extrusionOk="0">
                      <a:moveTo>
                        <a:pt x="3775" y="0"/>
                      </a:moveTo>
                      <a:lnTo>
                        <a:pt x="1" y="2000"/>
                      </a:lnTo>
                      <a:lnTo>
                        <a:pt x="537" y="3001"/>
                      </a:lnTo>
                      <a:lnTo>
                        <a:pt x="4311" y="1000"/>
                      </a:lnTo>
                      <a:lnTo>
                        <a:pt x="3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210;p38">
                  <a:extLst>
                    <a:ext uri="{FF2B5EF4-FFF2-40B4-BE49-F238E27FC236}">
                      <a16:creationId xmlns:a16="http://schemas.microsoft.com/office/drawing/2014/main" id="{8EFB26F1-983B-87D8-001C-9A5C0BAD4C86}"/>
                    </a:ext>
                  </a:extLst>
                </p:cNvPr>
                <p:cNvSpPr/>
                <p:nvPr/>
              </p:nvSpPr>
              <p:spPr>
                <a:xfrm>
                  <a:off x="1143000" y="2256950"/>
                  <a:ext cx="227425" cy="342825"/>
                </a:xfrm>
                <a:custGeom>
                  <a:avLst/>
                  <a:gdLst/>
                  <a:ahLst/>
                  <a:cxnLst/>
                  <a:rect l="l" t="t" r="r" b="b"/>
                  <a:pathLst>
                    <a:path w="9097" h="13713" extrusionOk="0">
                      <a:moveTo>
                        <a:pt x="2572" y="1"/>
                      </a:moveTo>
                      <a:lnTo>
                        <a:pt x="0" y="1370"/>
                      </a:lnTo>
                      <a:lnTo>
                        <a:pt x="6156" y="12978"/>
                      </a:lnTo>
                      <a:cubicBezTo>
                        <a:pt x="6403" y="13448"/>
                        <a:pt x="6889" y="13712"/>
                        <a:pt x="7386" y="13712"/>
                      </a:cubicBezTo>
                      <a:cubicBezTo>
                        <a:pt x="7608" y="13712"/>
                        <a:pt x="7831" y="13660"/>
                        <a:pt x="8037" y="13550"/>
                      </a:cubicBezTo>
                      <a:lnTo>
                        <a:pt x="8156" y="13490"/>
                      </a:lnTo>
                      <a:cubicBezTo>
                        <a:pt x="8846" y="13133"/>
                        <a:pt x="9096" y="12288"/>
                        <a:pt x="8739" y="11621"/>
                      </a:cubicBezTo>
                      <a:lnTo>
                        <a:pt x="2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211;p38">
                  <a:extLst>
                    <a:ext uri="{FF2B5EF4-FFF2-40B4-BE49-F238E27FC236}">
                      <a16:creationId xmlns:a16="http://schemas.microsoft.com/office/drawing/2014/main" id="{A736C469-D6F0-0D76-F7BB-E8BEB9D5C574}"/>
                    </a:ext>
                  </a:extLst>
                </p:cNvPr>
                <p:cNvSpPr/>
                <p:nvPr/>
              </p:nvSpPr>
              <p:spPr>
                <a:xfrm>
                  <a:off x="1181675" y="2363225"/>
                  <a:ext cx="184275" cy="235700"/>
                </a:xfrm>
                <a:custGeom>
                  <a:avLst/>
                  <a:gdLst/>
                  <a:ahLst/>
                  <a:cxnLst/>
                  <a:rect l="l" t="t" r="r" b="b"/>
                  <a:pathLst>
                    <a:path w="7371" h="9428" extrusionOk="0">
                      <a:moveTo>
                        <a:pt x="1" y="0"/>
                      </a:moveTo>
                      <a:lnTo>
                        <a:pt x="4585" y="8644"/>
                      </a:lnTo>
                      <a:cubicBezTo>
                        <a:pt x="4843" y="9143"/>
                        <a:pt x="5350" y="9427"/>
                        <a:pt x="5877" y="9427"/>
                      </a:cubicBezTo>
                      <a:cubicBezTo>
                        <a:pt x="6104" y="9427"/>
                        <a:pt x="6334" y="9374"/>
                        <a:pt x="6549" y="9263"/>
                      </a:cubicBezTo>
                      <a:cubicBezTo>
                        <a:pt x="6906" y="9061"/>
                        <a:pt x="7156" y="8751"/>
                        <a:pt x="7264" y="8394"/>
                      </a:cubicBezTo>
                      <a:cubicBezTo>
                        <a:pt x="7371" y="8049"/>
                        <a:pt x="7359" y="7656"/>
                        <a:pt x="7156" y="7299"/>
                      </a:cubicBezTo>
                      <a:lnTo>
                        <a:pt x="4347" y="2000"/>
                      </a:lnTo>
                      <a:cubicBezTo>
                        <a:pt x="4277" y="2033"/>
                        <a:pt x="4199" y="2048"/>
                        <a:pt x="4113" y="2048"/>
                      </a:cubicBezTo>
                      <a:cubicBezTo>
                        <a:pt x="3313" y="2048"/>
                        <a:pt x="1817" y="7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212;p38">
                  <a:extLst>
                    <a:ext uri="{FF2B5EF4-FFF2-40B4-BE49-F238E27FC236}">
                      <a16:creationId xmlns:a16="http://schemas.microsoft.com/office/drawing/2014/main" id="{57D5E85A-F989-9798-BEE8-409292828652}"/>
                    </a:ext>
                  </a:extLst>
                </p:cNvPr>
                <p:cNvSpPr/>
                <p:nvPr/>
              </p:nvSpPr>
              <p:spPr>
                <a:xfrm>
                  <a:off x="1187925" y="2289100"/>
                  <a:ext cx="36950" cy="19975"/>
                </a:xfrm>
                <a:custGeom>
                  <a:avLst/>
                  <a:gdLst/>
                  <a:ahLst/>
                  <a:cxnLst/>
                  <a:rect l="l" t="t" r="r" b="b"/>
                  <a:pathLst>
                    <a:path w="1478" h="799" extrusionOk="0">
                      <a:moveTo>
                        <a:pt x="1453" y="1"/>
                      </a:moveTo>
                      <a:cubicBezTo>
                        <a:pt x="1191" y="84"/>
                        <a:pt x="930" y="179"/>
                        <a:pt x="680" y="286"/>
                      </a:cubicBezTo>
                      <a:cubicBezTo>
                        <a:pt x="406" y="358"/>
                        <a:pt x="168" y="501"/>
                        <a:pt x="1" y="763"/>
                      </a:cubicBezTo>
                      <a:lnTo>
                        <a:pt x="25" y="798"/>
                      </a:lnTo>
                      <a:cubicBezTo>
                        <a:pt x="179" y="798"/>
                        <a:pt x="322" y="763"/>
                        <a:pt x="453" y="715"/>
                      </a:cubicBezTo>
                      <a:cubicBezTo>
                        <a:pt x="810" y="524"/>
                        <a:pt x="1132" y="263"/>
                        <a:pt x="1477" y="24"/>
                      </a:cubicBezTo>
                      <a:lnTo>
                        <a:pt x="1453"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213;p38">
                  <a:extLst>
                    <a:ext uri="{FF2B5EF4-FFF2-40B4-BE49-F238E27FC236}">
                      <a16:creationId xmlns:a16="http://schemas.microsoft.com/office/drawing/2014/main" id="{3EB3A38A-8A0E-3359-4A31-EB2F3D9E0CC8}"/>
                    </a:ext>
                  </a:extLst>
                </p:cNvPr>
                <p:cNvSpPr/>
                <p:nvPr/>
              </p:nvSpPr>
              <p:spPr>
                <a:xfrm>
                  <a:off x="1215025" y="2316775"/>
                  <a:ext cx="24725" cy="14500"/>
                </a:xfrm>
                <a:custGeom>
                  <a:avLst/>
                  <a:gdLst/>
                  <a:ahLst/>
                  <a:cxnLst/>
                  <a:rect l="l" t="t" r="r" b="b"/>
                  <a:pathLst>
                    <a:path w="989" h="580" extrusionOk="0">
                      <a:moveTo>
                        <a:pt x="977" y="1"/>
                      </a:moveTo>
                      <a:cubicBezTo>
                        <a:pt x="798" y="48"/>
                        <a:pt x="619" y="108"/>
                        <a:pt x="441" y="168"/>
                      </a:cubicBezTo>
                      <a:cubicBezTo>
                        <a:pt x="227" y="203"/>
                        <a:pt x="84" y="299"/>
                        <a:pt x="0" y="525"/>
                      </a:cubicBezTo>
                      <a:lnTo>
                        <a:pt x="24" y="549"/>
                      </a:lnTo>
                      <a:cubicBezTo>
                        <a:pt x="79" y="571"/>
                        <a:pt x="132" y="580"/>
                        <a:pt x="181" y="580"/>
                      </a:cubicBezTo>
                      <a:cubicBezTo>
                        <a:pt x="238" y="580"/>
                        <a:pt x="289" y="568"/>
                        <a:pt x="334" y="549"/>
                      </a:cubicBezTo>
                      <a:cubicBezTo>
                        <a:pt x="429" y="525"/>
                        <a:pt x="488" y="441"/>
                        <a:pt x="560" y="382"/>
                      </a:cubicBezTo>
                      <a:cubicBezTo>
                        <a:pt x="703" y="263"/>
                        <a:pt x="858" y="144"/>
                        <a:pt x="989" y="25"/>
                      </a:cubicBezTo>
                      <a:lnTo>
                        <a:pt x="977"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214;p38">
                  <a:extLst>
                    <a:ext uri="{FF2B5EF4-FFF2-40B4-BE49-F238E27FC236}">
                      <a16:creationId xmlns:a16="http://schemas.microsoft.com/office/drawing/2014/main" id="{8270C4EE-4FA7-2D98-F608-89230CEE6763}"/>
                    </a:ext>
                  </a:extLst>
                </p:cNvPr>
                <p:cNvSpPr/>
                <p:nvPr/>
              </p:nvSpPr>
              <p:spPr>
                <a:xfrm>
                  <a:off x="1217700" y="2345350"/>
                  <a:ext cx="36925" cy="19675"/>
                </a:xfrm>
                <a:custGeom>
                  <a:avLst/>
                  <a:gdLst/>
                  <a:ahLst/>
                  <a:cxnLst/>
                  <a:rect l="l" t="t" r="r" b="b"/>
                  <a:pathLst>
                    <a:path w="1477" h="787" extrusionOk="0">
                      <a:moveTo>
                        <a:pt x="1453" y="1"/>
                      </a:moveTo>
                      <a:cubicBezTo>
                        <a:pt x="1191" y="72"/>
                        <a:pt x="929" y="179"/>
                        <a:pt x="679" y="287"/>
                      </a:cubicBezTo>
                      <a:cubicBezTo>
                        <a:pt x="405" y="358"/>
                        <a:pt x="167" y="489"/>
                        <a:pt x="0" y="763"/>
                      </a:cubicBezTo>
                      <a:lnTo>
                        <a:pt x="24" y="787"/>
                      </a:lnTo>
                      <a:cubicBezTo>
                        <a:pt x="179" y="787"/>
                        <a:pt x="322" y="763"/>
                        <a:pt x="453" y="715"/>
                      </a:cubicBezTo>
                      <a:cubicBezTo>
                        <a:pt x="810" y="525"/>
                        <a:pt x="1132" y="251"/>
                        <a:pt x="1477" y="13"/>
                      </a:cubicBezTo>
                      <a:lnTo>
                        <a:pt x="1453"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215;p38">
                  <a:extLst>
                    <a:ext uri="{FF2B5EF4-FFF2-40B4-BE49-F238E27FC236}">
                      <a16:creationId xmlns:a16="http://schemas.microsoft.com/office/drawing/2014/main" id="{06AA292C-F0CF-7706-D77B-5A8CEFF4E344}"/>
                    </a:ext>
                  </a:extLst>
                </p:cNvPr>
                <p:cNvSpPr/>
                <p:nvPr/>
              </p:nvSpPr>
              <p:spPr>
                <a:xfrm>
                  <a:off x="1244775" y="2373050"/>
                  <a:ext cx="24750" cy="14400"/>
                </a:xfrm>
                <a:custGeom>
                  <a:avLst/>
                  <a:gdLst/>
                  <a:ahLst/>
                  <a:cxnLst/>
                  <a:rect l="l" t="t" r="r" b="b"/>
                  <a:pathLst>
                    <a:path w="990" h="576" extrusionOk="0">
                      <a:moveTo>
                        <a:pt x="977" y="0"/>
                      </a:moveTo>
                      <a:cubicBezTo>
                        <a:pt x="799" y="36"/>
                        <a:pt x="620" y="95"/>
                        <a:pt x="441" y="155"/>
                      </a:cubicBezTo>
                      <a:cubicBezTo>
                        <a:pt x="227" y="203"/>
                        <a:pt x="84" y="298"/>
                        <a:pt x="1" y="512"/>
                      </a:cubicBezTo>
                      <a:lnTo>
                        <a:pt x="25" y="548"/>
                      </a:lnTo>
                      <a:cubicBezTo>
                        <a:pt x="75" y="568"/>
                        <a:pt x="123" y="575"/>
                        <a:pt x="168" y="575"/>
                      </a:cubicBezTo>
                      <a:cubicBezTo>
                        <a:pt x="230" y="575"/>
                        <a:pt x="286" y="562"/>
                        <a:pt x="334" y="548"/>
                      </a:cubicBezTo>
                      <a:cubicBezTo>
                        <a:pt x="430" y="512"/>
                        <a:pt x="489" y="441"/>
                        <a:pt x="561" y="381"/>
                      </a:cubicBezTo>
                      <a:cubicBezTo>
                        <a:pt x="703" y="262"/>
                        <a:pt x="858" y="143"/>
                        <a:pt x="989" y="24"/>
                      </a:cubicBezTo>
                      <a:lnTo>
                        <a:pt x="977" y="0"/>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216;p38">
                  <a:extLst>
                    <a:ext uri="{FF2B5EF4-FFF2-40B4-BE49-F238E27FC236}">
                      <a16:creationId xmlns:a16="http://schemas.microsoft.com/office/drawing/2014/main" id="{41C48676-EC2E-D95D-B731-5CEF46D367EE}"/>
                    </a:ext>
                  </a:extLst>
                </p:cNvPr>
                <p:cNvSpPr/>
                <p:nvPr/>
              </p:nvSpPr>
              <p:spPr>
                <a:xfrm>
                  <a:off x="1247475" y="2401625"/>
                  <a:ext cx="36925" cy="19650"/>
                </a:xfrm>
                <a:custGeom>
                  <a:avLst/>
                  <a:gdLst/>
                  <a:ahLst/>
                  <a:cxnLst/>
                  <a:rect l="l" t="t" r="r" b="b"/>
                  <a:pathLst>
                    <a:path w="1477" h="786" extrusionOk="0">
                      <a:moveTo>
                        <a:pt x="1453" y="0"/>
                      </a:moveTo>
                      <a:cubicBezTo>
                        <a:pt x="1191" y="72"/>
                        <a:pt x="929" y="179"/>
                        <a:pt x="679" y="286"/>
                      </a:cubicBezTo>
                      <a:cubicBezTo>
                        <a:pt x="405" y="357"/>
                        <a:pt x="167" y="488"/>
                        <a:pt x="0" y="762"/>
                      </a:cubicBezTo>
                      <a:lnTo>
                        <a:pt x="24" y="786"/>
                      </a:lnTo>
                      <a:cubicBezTo>
                        <a:pt x="179" y="786"/>
                        <a:pt x="322" y="762"/>
                        <a:pt x="453" y="714"/>
                      </a:cubicBezTo>
                      <a:cubicBezTo>
                        <a:pt x="810" y="524"/>
                        <a:pt x="1131" y="250"/>
                        <a:pt x="1476" y="12"/>
                      </a:cubicBezTo>
                      <a:lnTo>
                        <a:pt x="1453" y="0"/>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217;p38">
                  <a:extLst>
                    <a:ext uri="{FF2B5EF4-FFF2-40B4-BE49-F238E27FC236}">
                      <a16:creationId xmlns:a16="http://schemas.microsoft.com/office/drawing/2014/main" id="{1BB06831-92CE-A088-C37B-902481ECF52C}"/>
                    </a:ext>
                  </a:extLst>
                </p:cNvPr>
                <p:cNvSpPr/>
                <p:nvPr/>
              </p:nvSpPr>
              <p:spPr>
                <a:xfrm>
                  <a:off x="1274550" y="2429000"/>
                  <a:ext cx="24725" cy="14575"/>
                </a:xfrm>
                <a:custGeom>
                  <a:avLst/>
                  <a:gdLst/>
                  <a:ahLst/>
                  <a:cxnLst/>
                  <a:rect l="l" t="t" r="r" b="b"/>
                  <a:pathLst>
                    <a:path w="989" h="583" extrusionOk="0">
                      <a:moveTo>
                        <a:pt x="977" y="0"/>
                      </a:moveTo>
                      <a:cubicBezTo>
                        <a:pt x="798" y="48"/>
                        <a:pt x="620" y="108"/>
                        <a:pt x="441" y="167"/>
                      </a:cubicBezTo>
                      <a:cubicBezTo>
                        <a:pt x="227" y="215"/>
                        <a:pt x="84" y="298"/>
                        <a:pt x="1" y="524"/>
                      </a:cubicBezTo>
                      <a:lnTo>
                        <a:pt x="24" y="560"/>
                      </a:lnTo>
                      <a:cubicBezTo>
                        <a:pt x="78" y="576"/>
                        <a:pt x="129" y="583"/>
                        <a:pt x="177" y="583"/>
                      </a:cubicBezTo>
                      <a:cubicBezTo>
                        <a:pt x="235" y="583"/>
                        <a:pt x="288" y="573"/>
                        <a:pt x="334" y="560"/>
                      </a:cubicBezTo>
                      <a:cubicBezTo>
                        <a:pt x="429" y="524"/>
                        <a:pt x="489" y="453"/>
                        <a:pt x="560" y="393"/>
                      </a:cubicBezTo>
                      <a:cubicBezTo>
                        <a:pt x="703" y="274"/>
                        <a:pt x="858" y="155"/>
                        <a:pt x="989" y="36"/>
                      </a:cubicBezTo>
                      <a:lnTo>
                        <a:pt x="977" y="0"/>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218;p38">
                  <a:extLst>
                    <a:ext uri="{FF2B5EF4-FFF2-40B4-BE49-F238E27FC236}">
                      <a16:creationId xmlns:a16="http://schemas.microsoft.com/office/drawing/2014/main" id="{BFC6F396-9CD0-5998-7CC5-D2B75B3BA637}"/>
                    </a:ext>
                  </a:extLst>
                </p:cNvPr>
                <p:cNvSpPr/>
                <p:nvPr/>
              </p:nvSpPr>
              <p:spPr>
                <a:xfrm>
                  <a:off x="1277225" y="2457275"/>
                  <a:ext cx="36950" cy="19975"/>
                </a:xfrm>
                <a:custGeom>
                  <a:avLst/>
                  <a:gdLst/>
                  <a:ahLst/>
                  <a:cxnLst/>
                  <a:rect l="l" t="t" r="r" b="b"/>
                  <a:pathLst>
                    <a:path w="1478" h="799" extrusionOk="0">
                      <a:moveTo>
                        <a:pt x="1453" y="1"/>
                      </a:moveTo>
                      <a:cubicBezTo>
                        <a:pt x="1191" y="84"/>
                        <a:pt x="929" y="179"/>
                        <a:pt x="679" y="286"/>
                      </a:cubicBezTo>
                      <a:cubicBezTo>
                        <a:pt x="406" y="358"/>
                        <a:pt x="167" y="501"/>
                        <a:pt x="1" y="763"/>
                      </a:cubicBezTo>
                      <a:lnTo>
                        <a:pt x="25" y="798"/>
                      </a:lnTo>
                      <a:cubicBezTo>
                        <a:pt x="179" y="798"/>
                        <a:pt x="322" y="763"/>
                        <a:pt x="453" y="715"/>
                      </a:cubicBezTo>
                      <a:cubicBezTo>
                        <a:pt x="810" y="524"/>
                        <a:pt x="1132" y="263"/>
                        <a:pt x="1477" y="24"/>
                      </a:cubicBezTo>
                      <a:lnTo>
                        <a:pt x="1453"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219;p38">
                  <a:extLst>
                    <a:ext uri="{FF2B5EF4-FFF2-40B4-BE49-F238E27FC236}">
                      <a16:creationId xmlns:a16="http://schemas.microsoft.com/office/drawing/2014/main" id="{BEAD1B66-673F-E2E1-2934-C457133AA373}"/>
                    </a:ext>
                  </a:extLst>
                </p:cNvPr>
                <p:cNvSpPr/>
                <p:nvPr/>
              </p:nvSpPr>
              <p:spPr>
                <a:xfrm>
                  <a:off x="1304325" y="2485250"/>
                  <a:ext cx="24725" cy="14500"/>
                </a:xfrm>
                <a:custGeom>
                  <a:avLst/>
                  <a:gdLst/>
                  <a:ahLst/>
                  <a:cxnLst/>
                  <a:rect l="l" t="t" r="r" b="b"/>
                  <a:pathLst>
                    <a:path w="989" h="580" extrusionOk="0">
                      <a:moveTo>
                        <a:pt x="977" y="1"/>
                      </a:moveTo>
                      <a:cubicBezTo>
                        <a:pt x="798" y="48"/>
                        <a:pt x="619" y="108"/>
                        <a:pt x="441" y="167"/>
                      </a:cubicBezTo>
                      <a:cubicBezTo>
                        <a:pt x="226" y="215"/>
                        <a:pt x="84" y="298"/>
                        <a:pt x="0" y="525"/>
                      </a:cubicBezTo>
                      <a:lnTo>
                        <a:pt x="24" y="548"/>
                      </a:lnTo>
                      <a:cubicBezTo>
                        <a:pt x="79" y="571"/>
                        <a:pt x="132" y="580"/>
                        <a:pt x="181" y="580"/>
                      </a:cubicBezTo>
                      <a:cubicBezTo>
                        <a:pt x="238" y="580"/>
                        <a:pt x="289" y="568"/>
                        <a:pt x="334" y="548"/>
                      </a:cubicBezTo>
                      <a:cubicBezTo>
                        <a:pt x="429" y="525"/>
                        <a:pt x="488" y="453"/>
                        <a:pt x="560" y="394"/>
                      </a:cubicBezTo>
                      <a:cubicBezTo>
                        <a:pt x="703" y="275"/>
                        <a:pt x="857" y="156"/>
                        <a:pt x="988" y="36"/>
                      </a:cubicBezTo>
                      <a:lnTo>
                        <a:pt x="977"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220;p38">
                  <a:extLst>
                    <a:ext uri="{FF2B5EF4-FFF2-40B4-BE49-F238E27FC236}">
                      <a16:creationId xmlns:a16="http://schemas.microsoft.com/office/drawing/2014/main" id="{A5CDFAB4-522A-C960-4349-F5E76B866867}"/>
                    </a:ext>
                  </a:extLst>
                </p:cNvPr>
                <p:cNvSpPr/>
                <p:nvPr/>
              </p:nvSpPr>
              <p:spPr>
                <a:xfrm>
                  <a:off x="1121850" y="2236425"/>
                  <a:ext cx="94100" cy="49725"/>
                </a:xfrm>
                <a:custGeom>
                  <a:avLst/>
                  <a:gdLst/>
                  <a:ahLst/>
                  <a:cxnLst/>
                  <a:rect l="l" t="t" r="r" b="b"/>
                  <a:pathLst>
                    <a:path w="3764" h="1989" extrusionOk="0">
                      <a:moveTo>
                        <a:pt x="3763" y="0"/>
                      </a:moveTo>
                      <a:lnTo>
                        <a:pt x="3763" y="0"/>
                      </a:lnTo>
                      <a:cubicBezTo>
                        <a:pt x="2406" y="476"/>
                        <a:pt x="1144" y="1143"/>
                        <a:pt x="1" y="1989"/>
                      </a:cubicBezTo>
                      <a:cubicBezTo>
                        <a:pt x="1334" y="1536"/>
                        <a:pt x="2620" y="846"/>
                        <a:pt x="3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221;p38">
                  <a:extLst>
                    <a:ext uri="{FF2B5EF4-FFF2-40B4-BE49-F238E27FC236}">
                      <a16:creationId xmlns:a16="http://schemas.microsoft.com/office/drawing/2014/main" id="{A4BE3234-99EC-16B8-9E86-620CE4691CD1}"/>
                    </a:ext>
                  </a:extLst>
                </p:cNvPr>
                <p:cNvSpPr/>
                <p:nvPr/>
              </p:nvSpPr>
              <p:spPr>
                <a:xfrm>
                  <a:off x="687275" y="2166175"/>
                  <a:ext cx="208375" cy="324475"/>
                </a:xfrm>
                <a:custGeom>
                  <a:avLst/>
                  <a:gdLst/>
                  <a:ahLst/>
                  <a:cxnLst/>
                  <a:rect l="l" t="t" r="r" b="b"/>
                  <a:pathLst>
                    <a:path w="8335" h="12979" extrusionOk="0">
                      <a:moveTo>
                        <a:pt x="6513" y="0"/>
                      </a:moveTo>
                      <a:lnTo>
                        <a:pt x="1" y="11216"/>
                      </a:lnTo>
                      <a:lnTo>
                        <a:pt x="1810" y="12097"/>
                      </a:lnTo>
                      <a:lnTo>
                        <a:pt x="3632" y="12978"/>
                      </a:lnTo>
                      <a:lnTo>
                        <a:pt x="8335" y="869"/>
                      </a:lnTo>
                      <a:lnTo>
                        <a:pt x="7430" y="441"/>
                      </a:lnTo>
                      <a:lnTo>
                        <a:pt x="6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222;p38">
                  <a:extLst>
                    <a:ext uri="{FF2B5EF4-FFF2-40B4-BE49-F238E27FC236}">
                      <a16:creationId xmlns:a16="http://schemas.microsoft.com/office/drawing/2014/main" id="{5277F142-7B5D-3CF3-8BEC-FC964E953641}"/>
                    </a:ext>
                  </a:extLst>
                </p:cNvPr>
                <p:cNvSpPr/>
                <p:nvPr/>
              </p:nvSpPr>
              <p:spPr>
                <a:xfrm>
                  <a:off x="734600" y="1851225"/>
                  <a:ext cx="406625" cy="379650"/>
                </a:xfrm>
                <a:custGeom>
                  <a:avLst/>
                  <a:gdLst/>
                  <a:ahLst/>
                  <a:cxnLst/>
                  <a:rect l="l" t="t" r="r" b="b"/>
                  <a:pathLst>
                    <a:path w="16265" h="15186" extrusionOk="0">
                      <a:moveTo>
                        <a:pt x="8132" y="1"/>
                      </a:moveTo>
                      <a:cubicBezTo>
                        <a:pt x="7759" y="1"/>
                        <a:pt x="7381" y="28"/>
                        <a:pt x="7002" y="85"/>
                      </a:cubicBezTo>
                      <a:cubicBezTo>
                        <a:pt x="2858" y="716"/>
                        <a:pt x="1" y="4574"/>
                        <a:pt x="632" y="8729"/>
                      </a:cubicBezTo>
                      <a:cubicBezTo>
                        <a:pt x="1193" y="12486"/>
                        <a:pt x="4427" y="15186"/>
                        <a:pt x="8115" y="15186"/>
                      </a:cubicBezTo>
                      <a:cubicBezTo>
                        <a:pt x="8494" y="15186"/>
                        <a:pt x="8878" y="15157"/>
                        <a:pt x="9264" y="15099"/>
                      </a:cubicBezTo>
                      <a:cubicBezTo>
                        <a:pt x="13407" y="14479"/>
                        <a:pt x="16265" y="10610"/>
                        <a:pt x="15645" y="6467"/>
                      </a:cubicBezTo>
                      <a:cubicBezTo>
                        <a:pt x="15072" y="2703"/>
                        <a:pt x="11827" y="1"/>
                        <a:pt x="8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223;p38">
                  <a:extLst>
                    <a:ext uri="{FF2B5EF4-FFF2-40B4-BE49-F238E27FC236}">
                      <a16:creationId xmlns:a16="http://schemas.microsoft.com/office/drawing/2014/main" id="{8D0D9501-667E-1696-6050-6B553B35D35F}"/>
                    </a:ext>
                  </a:extLst>
                </p:cNvPr>
                <p:cNvSpPr/>
                <p:nvPr/>
              </p:nvSpPr>
              <p:spPr>
                <a:xfrm>
                  <a:off x="732225" y="1869875"/>
                  <a:ext cx="414950" cy="342600"/>
                </a:xfrm>
                <a:custGeom>
                  <a:avLst/>
                  <a:gdLst/>
                  <a:ahLst/>
                  <a:cxnLst/>
                  <a:rect l="l" t="t" r="r" b="b"/>
                  <a:pathLst>
                    <a:path w="16598" h="13704" extrusionOk="0">
                      <a:moveTo>
                        <a:pt x="8191" y="89"/>
                      </a:moveTo>
                      <a:cubicBezTo>
                        <a:pt x="10966" y="89"/>
                        <a:pt x="13620" y="1913"/>
                        <a:pt x="14526" y="4649"/>
                      </a:cubicBezTo>
                      <a:cubicBezTo>
                        <a:pt x="16096" y="9241"/>
                        <a:pt x="12450" y="13623"/>
                        <a:pt x="8121" y="13623"/>
                      </a:cubicBezTo>
                      <a:cubicBezTo>
                        <a:pt x="7196" y="13623"/>
                        <a:pt x="6241" y="13423"/>
                        <a:pt x="5299" y="12983"/>
                      </a:cubicBezTo>
                      <a:cubicBezTo>
                        <a:pt x="0" y="10388"/>
                        <a:pt x="477" y="2470"/>
                        <a:pt x="6013" y="482"/>
                      </a:cubicBezTo>
                      <a:cubicBezTo>
                        <a:pt x="6728" y="215"/>
                        <a:pt x="7463" y="89"/>
                        <a:pt x="8191" y="89"/>
                      </a:cubicBezTo>
                      <a:close/>
                      <a:moveTo>
                        <a:pt x="8338" y="0"/>
                      </a:moveTo>
                      <a:cubicBezTo>
                        <a:pt x="5738" y="0"/>
                        <a:pt x="3184" y="1425"/>
                        <a:pt x="2001" y="3851"/>
                      </a:cubicBezTo>
                      <a:cubicBezTo>
                        <a:pt x="286" y="7256"/>
                        <a:pt x="1882" y="11400"/>
                        <a:pt x="5287" y="13007"/>
                      </a:cubicBezTo>
                      <a:cubicBezTo>
                        <a:pt x="6237" y="13473"/>
                        <a:pt x="7293" y="13704"/>
                        <a:pt x="8349" y="13704"/>
                      </a:cubicBezTo>
                      <a:cubicBezTo>
                        <a:pt x="9994" y="13704"/>
                        <a:pt x="11641" y="13145"/>
                        <a:pt x="12895" y="12043"/>
                      </a:cubicBezTo>
                      <a:cubicBezTo>
                        <a:pt x="16598" y="8780"/>
                        <a:pt x="15717" y="2708"/>
                        <a:pt x="11240" y="637"/>
                      </a:cubicBezTo>
                      <a:cubicBezTo>
                        <a:pt x="10314" y="205"/>
                        <a:pt x="932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224;p38">
                  <a:extLst>
                    <a:ext uri="{FF2B5EF4-FFF2-40B4-BE49-F238E27FC236}">
                      <a16:creationId xmlns:a16="http://schemas.microsoft.com/office/drawing/2014/main" id="{7B721D23-7A86-52EC-8D43-DEE84FB592C6}"/>
                    </a:ext>
                  </a:extLst>
                </p:cNvPr>
                <p:cNvSpPr/>
                <p:nvPr/>
              </p:nvSpPr>
              <p:spPr>
                <a:xfrm>
                  <a:off x="766450" y="1890425"/>
                  <a:ext cx="343525" cy="301500"/>
                </a:xfrm>
                <a:custGeom>
                  <a:avLst/>
                  <a:gdLst/>
                  <a:ahLst/>
                  <a:cxnLst/>
                  <a:rect l="l" t="t" r="r" b="b"/>
                  <a:pathLst>
                    <a:path w="13741" h="12060" extrusionOk="0">
                      <a:moveTo>
                        <a:pt x="6882" y="0"/>
                      </a:moveTo>
                      <a:cubicBezTo>
                        <a:pt x="4631" y="0"/>
                        <a:pt x="2468" y="1260"/>
                        <a:pt x="1429" y="3422"/>
                      </a:cubicBezTo>
                      <a:cubicBezTo>
                        <a:pt x="1" y="6423"/>
                        <a:pt x="1263" y="10030"/>
                        <a:pt x="4263" y="11471"/>
                      </a:cubicBezTo>
                      <a:cubicBezTo>
                        <a:pt x="5098" y="11870"/>
                        <a:pt x="5983" y="12059"/>
                        <a:pt x="6855" y="12059"/>
                      </a:cubicBezTo>
                      <a:cubicBezTo>
                        <a:pt x="9104" y="12059"/>
                        <a:pt x="11274" y="10802"/>
                        <a:pt x="12312" y="8649"/>
                      </a:cubicBezTo>
                      <a:cubicBezTo>
                        <a:pt x="13740" y="5637"/>
                        <a:pt x="12478" y="2041"/>
                        <a:pt x="9478" y="589"/>
                      </a:cubicBezTo>
                      <a:cubicBezTo>
                        <a:pt x="8640" y="189"/>
                        <a:pt x="7755" y="0"/>
                        <a:pt x="6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225;p38">
                  <a:extLst>
                    <a:ext uri="{FF2B5EF4-FFF2-40B4-BE49-F238E27FC236}">
                      <a16:creationId xmlns:a16="http://schemas.microsoft.com/office/drawing/2014/main" id="{D6A4EF00-0297-2B83-886E-D7921EADC7CA}"/>
                    </a:ext>
                  </a:extLst>
                </p:cNvPr>
                <p:cNvSpPr/>
                <p:nvPr/>
              </p:nvSpPr>
              <p:spPr>
                <a:xfrm>
                  <a:off x="993850" y="1925675"/>
                  <a:ext cx="96775" cy="171175"/>
                </a:xfrm>
                <a:custGeom>
                  <a:avLst/>
                  <a:gdLst/>
                  <a:ahLst/>
                  <a:cxnLst/>
                  <a:rect l="l" t="t" r="r" b="b"/>
                  <a:pathLst>
                    <a:path w="3871" h="6847" extrusionOk="0">
                      <a:moveTo>
                        <a:pt x="1" y="0"/>
                      </a:moveTo>
                      <a:lnTo>
                        <a:pt x="1" y="0"/>
                      </a:lnTo>
                      <a:cubicBezTo>
                        <a:pt x="2370" y="1381"/>
                        <a:pt x="3382" y="4274"/>
                        <a:pt x="2394" y="6846"/>
                      </a:cubicBezTo>
                      <a:cubicBezTo>
                        <a:pt x="3871" y="4417"/>
                        <a:pt x="2668" y="96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226;p38">
                  <a:extLst>
                    <a:ext uri="{FF2B5EF4-FFF2-40B4-BE49-F238E27FC236}">
                      <a16:creationId xmlns:a16="http://schemas.microsoft.com/office/drawing/2014/main" id="{3AF47817-897E-0D3C-1D81-F19990A4607C}"/>
                    </a:ext>
                  </a:extLst>
                </p:cNvPr>
                <p:cNvSpPr/>
                <p:nvPr/>
              </p:nvSpPr>
              <p:spPr>
                <a:xfrm>
                  <a:off x="556000" y="3823225"/>
                  <a:ext cx="344725" cy="264325"/>
                </a:xfrm>
                <a:custGeom>
                  <a:avLst/>
                  <a:gdLst/>
                  <a:ahLst/>
                  <a:cxnLst/>
                  <a:rect l="l" t="t" r="r" b="b"/>
                  <a:pathLst>
                    <a:path w="13789" h="10573" extrusionOk="0">
                      <a:moveTo>
                        <a:pt x="1" y="0"/>
                      </a:moveTo>
                      <a:lnTo>
                        <a:pt x="1037" y="10573"/>
                      </a:lnTo>
                      <a:lnTo>
                        <a:pt x="12752" y="10573"/>
                      </a:lnTo>
                      <a:lnTo>
                        <a:pt x="13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227;p38">
                  <a:extLst>
                    <a:ext uri="{FF2B5EF4-FFF2-40B4-BE49-F238E27FC236}">
                      <a16:creationId xmlns:a16="http://schemas.microsoft.com/office/drawing/2014/main" id="{2E80CEAC-5155-9FDE-1441-2DC30C4A6105}"/>
                    </a:ext>
                  </a:extLst>
                </p:cNvPr>
                <p:cNvSpPr/>
                <p:nvPr/>
              </p:nvSpPr>
              <p:spPr>
                <a:xfrm>
                  <a:off x="522675" y="3360650"/>
                  <a:ext cx="423575" cy="462600"/>
                </a:xfrm>
                <a:custGeom>
                  <a:avLst/>
                  <a:gdLst/>
                  <a:ahLst/>
                  <a:cxnLst/>
                  <a:rect l="l" t="t" r="r" b="b"/>
                  <a:pathLst>
                    <a:path w="16943" h="18504" extrusionOk="0">
                      <a:moveTo>
                        <a:pt x="10813" y="1"/>
                      </a:moveTo>
                      <a:cubicBezTo>
                        <a:pt x="10809" y="1"/>
                        <a:pt x="10804" y="1"/>
                        <a:pt x="10799" y="1"/>
                      </a:cubicBezTo>
                      <a:cubicBezTo>
                        <a:pt x="9037" y="96"/>
                        <a:pt x="8513" y="13193"/>
                        <a:pt x="8513" y="13193"/>
                      </a:cubicBezTo>
                      <a:cubicBezTo>
                        <a:pt x="8513" y="13193"/>
                        <a:pt x="7262" y="1810"/>
                        <a:pt x="5853" y="1810"/>
                      </a:cubicBezTo>
                      <a:cubicBezTo>
                        <a:pt x="5807" y="1810"/>
                        <a:pt x="5761" y="1822"/>
                        <a:pt x="5715" y="1846"/>
                      </a:cubicBezTo>
                      <a:cubicBezTo>
                        <a:pt x="4263" y="2656"/>
                        <a:pt x="6204" y="15574"/>
                        <a:pt x="6204" y="15574"/>
                      </a:cubicBezTo>
                      <a:cubicBezTo>
                        <a:pt x="6204" y="15574"/>
                        <a:pt x="2866" y="5771"/>
                        <a:pt x="1468" y="5771"/>
                      </a:cubicBezTo>
                      <a:cubicBezTo>
                        <a:pt x="1379" y="5771"/>
                        <a:pt x="1298" y="5811"/>
                        <a:pt x="1227" y="5895"/>
                      </a:cubicBezTo>
                      <a:cubicBezTo>
                        <a:pt x="0" y="7311"/>
                        <a:pt x="4513" y="18503"/>
                        <a:pt x="4513" y="18503"/>
                      </a:cubicBezTo>
                      <a:lnTo>
                        <a:pt x="12621" y="18503"/>
                      </a:lnTo>
                      <a:cubicBezTo>
                        <a:pt x="12621" y="18503"/>
                        <a:pt x="16943" y="5716"/>
                        <a:pt x="14919" y="5716"/>
                      </a:cubicBezTo>
                      <a:cubicBezTo>
                        <a:pt x="12895" y="5716"/>
                        <a:pt x="11192" y="15574"/>
                        <a:pt x="11192" y="15574"/>
                      </a:cubicBezTo>
                      <a:cubicBezTo>
                        <a:pt x="11192" y="15574"/>
                        <a:pt x="12542" y="1"/>
                        <a:pt x="10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228;p38">
                  <a:extLst>
                    <a:ext uri="{FF2B5EF4-FFF2-40B4-BE49-F238E27FC236}">
                      <a16:creationId xmlns:a16="http://schemas.microsoft.com/office/drawing/2014/main" id="{B8E58A6D-DF0C-697E-FBDF-17514565632F}"/>
                    </a:ext>
                  </a:extLst>
                </p:cNvPr>
                <p:cNvSpPr/>
                <p:nvPr/>
              </p:nvSpPr>
              <p:spPr>
                <a:xfrm>
                  <a:off x="1960050" y="1997100"/>
                  <a:ext cx="128025" cy="128025"/>
                </a:xfrm>
                <a:custGeom>
                  <a:avLst/>
                  <a:gdLst/>
                  <a:ahLst/>
                  <a:cxnLst/>
                  <a:rect l="l" t="t" r="r" b="b"/>
                  <a:pathLst>
                    <a:path w="5121" h="5121" extrusionOk="0">
                      <a:moveTo>
                        <a:pt x="2561" y="1"/>
                      </a:moveTo>
                      <a:cubicBezTo>
                        <a:pt x="2263" y="2013"/>
                        <a:pt x="2025" y="2263"/>
                        <a:pt x="1" y="2560"/>
                      </a:cubicBezTo>
                      <a:cubicBezTo>
                        <a:pt x="2013" y="2858"/>
                        <a:pt x="2263" y="3096"/>
                        <a:pt x="2561" y="5120"/>
                      </a:cubicBezTo>
                      <a:cubicBezTo>
                        <a:pt x="2858" y="3108"/>
                        <a:pt x="3096" y="2858"/>
                        <a:pt x="5120" y="2560"/>
                      </a:cubicBezTo>
                      <a:cubicBezTo>
                        <a:pt x="3108" y="2263"/>
                        <a:pt x="2858" y="2025"/>
                        <a:pt x="2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229;p38">
                  <a:extLst>
                    <a:ext uri="{FF2B5EF4-FFF2-40B4-BE49-F238E27FC236}">
                      <a16:creationId xmlns:a16="http://schemas.microsoft.com/office/drawing/2014/main" id="{19CE50D8-D737-4935-C642-0AFCFA03EF0A}"/>
                    </a:ext>
                  </a:extLst>
                </p:cNvPr>
                <p:cNvSpPr/>
                <p:nvPr/>
              </p:nvSpPr>
              <p:spPr>
                <a:xfrm>
                  <a:off x="2126750" y="1820300"/>
                  <a:ext cx="174150" cy="174150"/>
                </a:xfrm>
                <a:custGeom>
                  <a:avLst/>
                  <a:gdLst/>
                  <a:ahLst/>
                  <a:cxnLst/>
                  <a:rect l="l" t="t" r="r" b="b"/>
                  <a:pathLst>
                    <a:path w="6966" h="6966" extrusionOk="0">
                      <a:moveTo>
                        <a:pt x="3489" y="0"/>
                      </a:moveTo>
                      <a:cubicBezTo>
                        <a:pt x="3084" y="2739"/>
                        <a:pt x="2751" y="3072"/>
                        <a:pt x="0" y="3489"/>
                      </a:cubicBezTo>
                      <a:cubicBezTo>
                        <a:pt x="2751" y="3894"/>
                        <a:pt x="3084" y="4227"/>
                        <a:pt x="3489" y="6965"/>
                      </a:cubicBezTo>
                      <a:cubicBezTo>
                        <a:pt x="3882" y="4215"/>
                        <a:pt x="4227" y="3894"/>
                        <a:pt x="6965" y="3489"/>
                      </a:cubicBezTo>
                      <a:cubicBezTo>
                        <a:pt x="4215" y="3084"/>
                        <a:pt x="3882" y="2739"/>
                        <a:pt x="3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9810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3" name="Google Shape;2393;p41"/>
          <p:cNvSpPr txBox="1">
            <a:spLocks noGrp="1"/>
          </p:cNvSpPr>
          <p:nvPr>
            <p:ph type="subTitle" idx="1"/>
          </p:nvPr>
        </p:nvSpPr>
        <p:spPr>
          <a:xfrm>
            <a:off x="662851" y="842232"/>
            <a:ext cx="6473756"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t>2.Separation of Gases: </a:t>
            </a:r>
            <a:r>
              <a:rPr lang="en-US" sz="1600" dirty="0"/>
              <a:t>As the gas mixture flows through the adsorbent bed, nitrogen is trapped, and the gas exiting the vessel becomes richer in oxygen compared to the entering mixture</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b="1" dirty="0"/>
              <a:t>3.Reaching Adsorption Capacity</a:t>
            </a:r>
            <a:r>
              <a:rPr lang="en-US" sz="1600" dirty="0"/>
              <a:t>: The zeolite bed eventually reaches its capacity to adsorb nitrogen. At this point, the pressure in the vessel is decreased, causing the adsorbed nitrogen to be released, or desorbed, from the zeolite.</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b="1" dirty="0"/>
              <a:t>4.Regeneration of Adsorbent Bed</a:t>
            </a:r>
            <a:r>
              <a:rPr lang="en-US" sz="1600" dirty="0"/>
              <a:t>: The desorbed nitrogen is vented out, and the adsorbent bed is regenerated, ready for another cycle. The regenerated bed is then used in the next cycle of producing oxygen-enriched air</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1"/>
        <p:cNvGrpSpPr/>
        <p:nvPr/>
      </p:nvGrpSpPr>
      <p:grpSpPr>
        <a:xfrm>
          <a:off x="0" y="0"/>
          <a:ext cx="0" cy="0"/>
          <a:chOff x="0" y="0"/>
          <a:chExt cx="0" cy="0"/>
        </a:xfrm>
      </p:grpSpPr>
      <p:sp>
        <p:nvSpPr>
          <p:cNvPr id="2393" name="Google Shape;2393;p41"/>
          <p:cNvSpPr txBox="1">
            <a:spLocks noGrp="1"/>
          </p:cNvSpPr>
          <p:nvPr>
            <p:ph type="subTitle" idx="1"/>
          </p:nvPr>
        </p:nvSpPr>
        <p:spPr>
          <a:xfrm>
            <a:off x="662851" y="842232"/>
            <a:ext cx="6473756"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t>5.Continuous Production</a:t>
            </a:r>
            <a:r>
              <a:rPr lang="en-US" sz="1600" dirty="0"/>
              <a:t>: To achieve near-continuous production, two adsorbent vessels are used alternately. While one vessel is adsorbing nitrogen, the other is being regenerated. The gas exiting the vessel being depressurized is used to partially pressurize the second vessel, which helps in energy savings. </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b="1" dirty="0"/>
              <a:t>6.Energy Efficiency</a:t>
            </a:r>
            <a:r>
              <a:rPr lang="en-US" sz="1600" dirty="0"/>
              <a:t>: This pressure equalization process helps in maintaining a continuous flow of the target gas while minimizing energy consumption, making it a common practice in industrial applications</a:t>
            </a:r>
            <a:endParaRPr sz="1600" dirty="0"/>
          </a:p>
        </p:txBody>
      </p:sp>
    </p:spTree>
    <p:extLst>
      <p:ext uri="{BB962C8B-B14F-4D97-AF65-F5344CB8AC3E}">
        <p14:creationId xmlns:p14="http://schemas.microsoft.com/office/powerpoint/2010/main" val="309328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pic>
        <p:nvPicPr>
          <p:cNvPr id="3" name="Picture 2">
            <a:extLst>
              <a:ext uri="{FF2B5EF4-FFF2-40B4-BE49-F238E27FC236}">
                <a16:creationId xmlns:a16="http://schemas.microsoft.com/office/drawing/2014/main" id="{CCAF8F0A-4C87-6D05-FC54-832BAF0C437C}"/>
              </a:ext>
            </a:extLst>
          </p:cNvPr>
          <p:cNvPicPr>
            <a:picLocks noChangeAspect="1"/>
          </p:cNvPicPr>
          <p:nvPr/>
        </p:nvPicPr>
        <p:blipFill>
          <a:blip r:embed="rId3"/>
          <a:stretch>
            <a:fillRect/>
          </a:stretch>
        </p:blipFill>
        <p:spPr>
          <a:xfrm>
            <a:off x="1414462" y="257175"/>
            <a:ext cx="6315075" cy="4629150"/>
          </a:xfrm>
          <a:prstGeom prst="rect">
            <a:avLst/>
          </a:prstGeom>
        </p:spPr>
      </p:pic>
    </p:spTree>
    <p:extLst>
      <p:ext uri="{BB962C8B-B14F-4D97-AF65-F5344CB8AC3E}">
        <p14:creationId xmlns:p14="http://schemas.microsoft.com/office/powerpoint/2010/main" val="104065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2"/>
        <p:cNvGrpSpPr/>
        <p:nvPr/>
      </p:nvGrpSpPr>
      <p:grpSpPr>
        <a:xfrm>
          <a:off x="0" y="0"/>
          <a:ext cx="0" cy="0"/>
          <a:chOff x="0" y="0"/>
          <a:chExt cx="0" cy="0"/>
        </a:xfrm>
      </p:grpSpPr>
      <p:sp>
        <p:nvSpPr>
          <p:cNvPr id="2493" name="Google Shape;2493;p44"/>
          <p:cNvSpPr txBox="1">
            <a:spLocks noGrp="1"/>
          </p:cNvSpPr>
          <p:nvPr>
            <p:ph type="subTitle" idx="1"/>
          </p:nvPr>
        </p:nvSpPr>
        <p:spPr>
          <a:xfrm>
            <a:off x="988904" y="676942"/>
            <a:ext cx="3583096" cy="710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t>1.Operating Principle</a:t>
            </a:r>
            <a:r>
              <a:rPr lang="en-US" sz="1500" dirty="0"/>
              <a:t>: </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 Linde Process: The Linde process is based on the liquefaction and rectification of air. It involves compressing and cooling air to liquefy it, then separating the constituents of air (nitrogen and oxygen) through fractional distillation. </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 PSA Process: PSA relies on the adsorption of gases onto solid surfaces under high pressure. Different gases are adsorbed onto the adsorbent material (e.g., zeolite) at different rates, allowing for the separation of gases in a mixture.</a:t>
            </a:r>
            <a:endParaRPr sz="1500" dirty="0"/>
          </a:p>
        </p:txBody>
      </p:sp>
      <p:sp>
        <p:nvSpPr>
          <p:cNvPr id="2496" name="Google Shape;2496;p44"/>
          <p:cNvSpPr txBox="1">
            <a:spLocks noGrp="1"/>
          </p:cNvSpPr>
          <p:nvPr>
            <p:ph type="subTitle" idx="4"/>
          </p:nvPr>
        </p:nvSpPr>
        <p:spPr>
          <a:xfrm>
            <a:off x="5092500" y="676942"/>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t>2.Energy Consumption:</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 Linde Process: The Linde process requires significant energy input for compression and cooling of air to liquefy it, making it energy-intensive. </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 PSA Process: PSA is generally more energy-efficient compared to the Linde process, as it operates at lower pressures and does not require liquefaction of gases</a:t>
            </a:r>
            <a:endParaRPr sz="1500" dirty="0"/>
          </a:p>
        </p:txBody>
      </p:sp>
      <p:sp>
        <p:nvSpPr>
          <p:cNvPr id="2501" name="Google Shape;2501;p44"/>
          <p:cNvSpPr txBox="1">
            <a:spLocks noGrp="1"/>
          </p:cNvSpPr>
          <p:nvPr>
            <p:ph type="title"/>
          </p:nvPr>
        </p:nvSpPr>
        <p:spPr>
          <a:xfrm>
            <a:off x="720000" y="1664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Comparison and Analysis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2"/>
        <p:cNvGrpSpPr/>
        <p:nvPr/>
      </p:nvGrpSpPr>
      <p:grpSpPr>
        <a:xfrm>
          <a:off x="0" y="0"/>
          <a:ext cx="0" cy="0"/>
          <a:chOff x="0" y="0"/>
          <a:chExt cx="0" cy="0"/>
        </a:xfrm>
      </p:grpSpPr>
      <p:sp>
        <p:nvSpPr>
          <p:cNvPr id="2493" name="Google Shape;2493;p44"/>
          <p:cNvSpPr txBox="1">
            <a:spLocks noGrp="1"/>
          </p:cNvSpPr>
          <p:nvPr>
            <p:ph type="subTitle" idx="1"/>
          </p:nvPr>
        </p:nvSpPr>
        <p:spPr>
          <a:xfrm>
            <a:off x="1010334" y="462629"/>
            <a:ext cx="6990665" cy="710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3.Purity of Products</a:t>
            </a:r>
            <a:r>
              <a:rPr lang="en-US" sz="1400" dirty="0"/>
              <a:t>: </a:t>
            </a:r>
          </a:p>
          <a:p>
            <a:pPr marL="0" lvl="0" indent="0" algn="l" rtl="0">
              <a:spcBef>
                <a:spcPts val="0"/>
              </a:spcBef>
              <a:spcAft>
                <a:spcPts val="0"/>
              </a:spcAft>
              <a:buNone/>
            </a:pPr>
            <a:r>
              <a:rPr lang="en-US" sz="1400" dirty="0"/>
              <a:t>• Linde Process: The Linde process can produce very high-purity gases (e.g., oxygen and nitrogen) due to the fractional distillation process. </a:t>
            </a:r>
          </a:p>
          <a:p>
            <a:pPr marL="0" lvl="0" indent="0" algn="l" rtl="0">
              <a:spcBef>
                <a:spcPts val="0"/>
              </a:spcBef>
              <a:spcAft>
                <a:spcPts val="0"/>
              </a:spcAft>
              <a:buNone/>
            </a:pPr>
            <a:r>
              <a:rPr lang="en-US" sz="1400" dirty="0"/>
              <a:t>• PSA Process: PSA can also produce high-purity gases, but the purity levels may be slightly lower compared to the Linde process.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a:t>4.Cost-Effectiveness</a:t>
            </a:r>
            <a:r>
              <a:rPr lang="en-US" sz="1400" dirty="0"/>
              <a:t>: </a:t>
            </a:r>
          </a:p>
          <a:p>
            <a:pPr marL="0" lvl="0" indent="0" algn="l" rtl="0">
              <a:spcBef>
                <a:spcPts val="0"/>
              </a:spcBef>
              <a:spcAft>
                <a:spcPts val="0"/>
              </a:spcAft>
              <a:buNone/>
            </a:pPr>
            <a:r>
              <a:rPr lang="en-US" sz="1400" dirty="0"/>
              <a:t>• Linde Process: The Linde process is often more costly to implement and operate due to its energy-intensive nature and complex equipment. </a:t>
            </a:r>
          </a:p>
          <a:p>
            <a:pPr marL="0" lvl="0" indent="0" algn="l" rtl="0">
              <a:spcBef>
                <a:spcPts val="0"/>
              </a:spcBef>
              <a:spcAft>
                <a:spcPts val="0"/>
              </a:spcAft>
              <a:buNone/>
            </a:pPr>
            <a:r>
              <a:rPr lang="en-US" sz="1400" dirty="0"/>
              <a:t>• PSA Process: PSA is generally more cost-effective for smaller-scale applications due to its lower energy requirements and simpler equipment.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a:t>5.Applications</a:t>
            </a:r>
            <a:r>
              <a:rPr lang="en-US" sz="1400" dirty="0"/>
              <a:t>: </a:t>
            </a:r>
          </a:p>
          <a:p>
            <a:pPr marL="0" lvl="0" indent="0" algn="l" rtl="0">
              <a:spcBef>
                <a:spcPts val="0"/>
              </a:spcBef>
              <a:spcAft>
                <a:spcPts val="0"/>
              </a:spcAft>
              <a:buNone/>
            </a:pPr>
            <a:r>
              <a:rPr lang="en-US" sz="1400" dirty="0"/>
              <a:t>• Linde Process: The Linde process is used primarily for large-scale production of industrial gases, cryogenic liquids, and high-purity gases for various industries. </a:t>
            </a:r>
          </a:p>
          <a:p>
            <a:pPr marL="0" lvl="0" indent="0" algn="l" rtl="0">
              <a:spcBef>
                <a:spcPts val="0"/>
              </a:spcBef>
              <a:spcAft>
                <a:spcPts val="0"/>
              </a:spcAft>
              <a:buNone/>
            </a:pPr>
            <a:r>
              <a:rPr lang="en-US" sz="1400" dirty="0"/>
              <a:t>• PSA Process: PSA is used for smaller-scale applications, such as gas separation and purification in laboratories, medical oxygen concentrators, and small-scale industrial processes</a:t>
            </a:r>
          </a:p>
          <a:p>
            <a:pPr marL="0" lvl="0" indent="0" algn="l" rtl="0">
              <a:spcBef>
                <a:spcPts val="0"/>
              </a:spcBef>
              <a:spcAft>
                <a:spcPts val="0"/>
              </a:spcAft>
              <a:buNone/>
            </a:pPr>
            <a:endParaRPr sz="1500" dirty="0"/>
          </a:p>
        </p:txBody>
      </p:sp>
    </p:spTree>
    <p:extLst>
      <p:ext uri="{BB962C8B-B14F-4D97-AF65-F5344CB8AC3E}">
        <p14:creationId xmlns:p14="http://schemas.microsoft.com/office/powerpoint/2010/main" val="22886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3" name="Google Shape;2523;p46"/>
          <p:cNvSpPr txBox="1">
            <a:spLocks noGrp="1"/>
          </p:cNvSpPr>
          <p:nvPr>
            <p:ph type="title"/>
          </p:nvPr>
        </p:nvSpPr>
        <p:spPr>
          <a:xfrm>
            <a:off x="883288" y="1494346"/>
            <a:ext cx="3954000" cy="184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Conclusion </a:t>
            </a:r>
            <a:br>
              <a:rPr lang="en" sz="3200" dirty="0"/>
            </a:br>
            <a:br>
              <a:rPr lang="en" sz="3200" dirty="0"/>
            </a:br>
            <a:r>
              <a:rPr lang="en-US" sz="1600" b="1" dirty="0"/>
              <a:t>Linde Process</a:t>
            </a:r>
            <a:r>
              <a:rPr lang="en-US" sz="1600" dirty="0"/>
              <a:t>: The Linde process is a well-established method for the large-scale production of industrial gases and cryogenic liquids. It is highly effective in producing high-purity gases, particularly oxygen and nitrogen, through the process of liquefaction and fractional distillation of air. However, the Linde process is energy-intensive and more suitable for large-scale industrial applications where high-purity gases are required.</a:t>
            </a:r>
            <a:endParaRPr sz="1600" dirty="0"/>
          </a:p>
        </p:txBody>
      </p:sp>
      <p:grpSp>
        <p:nvGrpSpPr>
          <p:cNvPr id="2524" name="Google Shape;2524;p46"/>
          <p:cNvGrpSpPr/>
          <p:nvPr/>
        </p:nvGrpSpPr>
        <p:grpSpPr>
          <a:xfrm flipH="1">
            <a:off x="4948215" y="1531025"/>
            <a:ext cx="3482565" cy="2397936"/>
            <a:chOff x="721715" y="1531025"/>
            <a:chExt cx="3482565" cy="2397936"/>
          </a:xfrm>
        </p:grpSpPr>
        <p:grpSp>
          <p:nvGrpSpPr>
            <p:cNvPr id="2525" name="Google Shape;2525;p46"/>
            <p:cNvGrpSpPr/>
            <p:nvPr/>
          </p:nvGrpSpPr>
          <p:grpSpPr>
            <a:xfrm>
              <a:off x="1494766" y="1531025"/>
              <a:ext cx="2709513" cy="2345565"/>
              <a:chOff x="1294741" y="1531025"/>
              <a:chExt cx="2709513" cy="2345565"/>
            </a:xfrm>
          </p:grpSpPr>
          <p:sp>
            <p:nvSpPr>
              <p:cNvPr id="2526" name="Google Shape;2526;p46"/>
              <p:cNvSpPr/>
              <p:nvPr/>
            </p:nvSpPr>
            <p:spPr>
              <a:xfrm>
                <a:off x="2187513" y="1785638"/>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flipH="1">
                <a:off x="3518071" y="2099151"/>
                <a:ext cx="389361" cy="387394"/>
              </a:xfrm>
              <a:custGeom>
                <a:avLst/>
                <a:gdLst/>
                <a:ahLst/>
                <a:cxnLst/>
                <a:rect l="l" t="t" r="r" b="b"/>
                <a:pathLst>
                  <a:path w="13657" h="13588" extrusionOk="0">
                    <a:moveTo>
                      <a:pt x="10468" y="1"/>
                    </a:moveTo>
                    <a:lnTo>
                      <a:pt x="1" y="3952"/>
                    </a:lnTo>
                    <a:lnTo>
                      <a:pt x="4021" y="13587"/>
                    </a:lnTo>
                    <a:lnTo>
                      <a:pt x="13656" y="8388"/>
                    </a:lnTo>
                    <a:lnTo>
                      <a:pt x="10468"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flipH="1">
                <a:off x="3561545" y="1952209"/>
                <a:ext cx="175907" cy="307053"/>
              </a:xfrm>
              <a:custGeom>
                <a:avLst/>
                <a:gdLst/>
                <a:ahLst/>
                <a:cxnLst/>
                <a:rect l="l" t="t" r="r" b="b"/>
                <a:pathLst>
                  <a:path w="6170" h="10770" extrusionOk="0">
                    <a:moveTo>
                      <a:pt x="1700" y="1"/>
                    </a:moveTo>
                    <a:cubicBezTo>
                      <a:pt x="1513" y="1"/>
                      <a:pt x="1315" y="31"/>
                      <a:pt x="1109" y="95"/>
                    </a:cubicBezTo>
                    <a:cubicBezTo>
                      <a:pt x="347" y="372"/>
                      <a:pt x="0" y="1134"/>
                      <a:pt x="277" y="1897"/>
                    </a:cubicBezTo>
                    <a:lnTo>
                      <a:pt x="3397" y="10770"/>
                    </a:lnTo>
                    <a:lnTo>
                      <a:pt x="6169" y="9799"/>
                    </a:lnTo>
                    <a:lnTo>
                      <a:pt x="3050" y="996"/>
                    </a:lnTo>
                    <a:cubicBezTo>
                      <a:pt x="2836" y="354"/>
                      <a:pt x="2333" y="1"/>
                      <a:pt x="1700" y="1"/>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9" name="Google Shape;2529;p46"/>
              <p:cNvGrpSpPr/>
              <p:nvPr/>
            </p:nvGrpSpPr>
            <p:grpSpPr>
              <a:xfrm>
                <a:off x="3620835" y="1694020"/>
                <a:ext cx="183833" cy="667992"/>
                <a:chOff x="6156810" y="3113008"/>
                <a:chExt cx="183833" cy="667992"/>
              </a:xfrm>
            </p:grpSpPr>
            <p:sp>
              <p:nvSpPr>
                <p:cNvPr id="2530" name="Google Shape;2530;p46"/>
                <p:cNvSpPr/>
                <p:nvPr/>
              </p:nvSpPr>
              <p:spPr>
                <a:xfrm>
                  <a:off x="6156810" y="3113008"/>
                  <a:ext cx="181865" cy="49436"/>
                </a:xfrm>
                <a:custGeom>
                  <a:avLst/>
                  <a:gdLst/>
                  <a:ahLst/>
                  <a:cxnLst/>
                  <a:rect l="l" t="t" r="r" b="b"/>
                  <a:pathLst>
                    <a:path w="6379" h="1734" extrusionOk="0">
                      <a:moveTo>
                        <a:pt x="1" y="0"/>
                      </a:moveTo>
                      <a:lnTo>
                        <a:pt x="70" y="1733"/>
                      </a:lnTo>
                      <a:lnTo>
                        <a:pt x="6378" y="1733"/>
                      </a:lnTo>
                      <a:lnTo>
                        <a:pt x="6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6186461" y="3162416"/>
                  <a:ext cx="124532" cy="618581"/>
                </a:xfrm>
                <a:custGeom>
                  <a:avLst/>
                  <a:gdLst/>
                  <a:ahLst/>
                  <a:cxnLst/>
                  <a:rect l="l" t="t" r="r" b="b"/>
                  <a:pathLst>
                    <a:path w="4368" h="21697" extrusionOk="0">
                      <a:moveTo>
                        <a:pt x="1" y="0"/>
                      </a:moveTo>
                      <a:lnTo>
                        <a:pt x="1" y="19548"/>
                      </a:lnTo>
                      <a:cubicBezTo>
                        <a:pt x="1" y="20726"/>
                        <a:pt x="971" y="21697"/>
                        <a:pt x="2219" y="21697"/>
                      </a:cubicBezTo>
                      <a:cubicBezTo>
                        <a:pt x="3397" y="21697"/>
                        <a:pt x="4368" y="20726"/>
                        <a:pt x="4368" y="19548"/>
                      </a:cubicBezTo>
                      <a:lnTo>
                        <a:pt x="4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6186461" y="3300749"/>
                  <a:ext cx="124532" cy="480251"/>
                </a:xfrm>
                <a:custGeom>
                  <a:avLst/>
                  <a:gdLst/>
                  <a:ahLst/>
                  <a:cxnLst/>
                  <a:rect l="l" t="t" r="r" b="b"/>
                  <a:pathLst>
                    <a:path w="4368" h="16845" extrusionOk="0">
                      <a:moveTo>
                        <a:pt x="1" y="1"/>
                      </a:moveTo>
                      <a:lnTo>
                        <a:pt x="1" y="14696"/>
                      </a:lnTo>
                      <a:cubicBezTo>
                        <a:pt x="1" y="15874"/>
                        <a:pt x="971" y="16845"/>
                        <a:pt x="2219" y="16845"/>
                      </a:cubicBezTo>
                      <a:cubicBezTo>
                        <a:pt x="2773" y="16845"/>
                        <a:pt x="3328" y="16637"/>
                        <a:pt x="3744" y="16221"/>
                      </a:cubicBezTo>
                      <a:cubicBezTo>
                        <a:pt x="4090" y="15805"/>
                        <a:pt x="4368" y="15251"/>
                        <a:pt x="4368" y="14696"/>
                      </a:cubicBezTo>
                      <a:lnTo>
                        <a:pt x="4368" y="5754"/>
                      </a:lnTo>
                      <a:cubicBezTo>
                        <a:pt x="3120" y="5615"/>
                        <a:pt x="2080" y="256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6241800" y="3220520"/>
                  <a:ext cx="69194" cy="8439"/>
                </a:xfrm>
                <a:custGeom>
                  <a:avLst/>
                  <a:gdLst/>
                  <a:ahLst/>
                  <a:cxnLst/>
                  <a:rect l="l" t="t" r="r" b="b"/>
                  <a:pathLst>
                    <a:path w="2427" h="296" extrusionOk="0">
                      <a:moveTo>
                        <a:pt x="761" y="0"/>
                      </a:moveTo>
                      <a:cubicBezTo>
                        <a:pt x="500" y="0"/>
                        <a:pt x="264" y="49"/>
                        <a:pt x="0" y="180"/>
                      </a:cubicBezTo>
                      <a:cubicBezTo>
                        <a:pt x="203" y="262"/>
                        <a:pt x="430" y="295"/>
                        <a:pt x="681" y="295"/>
                      </a:cubicBezTo>
                      <a:cubicBezTo>
                        <a:pt x="858" y="295"/>
                        <a:pt x="1047" y="278"/>
                        <a:pt x="1248" y="250"/>
                      </a:cubicBezTo>
                      <a:cubicBezTo>
                        <a:pt x="1525" y="250"/>
                        <a:pt x="2080" y="250"/>
                        <a:pt x="2427" y="180"/>
                      </a:cubicBezTo>
                      <a:cubicBezTo>
                        <a:pt x="2080" y="42"/>
                        <a:pt x="1525" y="42"/>
                        <a:pt x="1248" y="42"/>
                      </a:cubicBezTo>
                      <a:cubicBezTo>
                        <a:pt x="1071" y="16"/>
                        <a:pt x="912"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6263525" y="3275745"/>
                  <a:ext cx="47469" cy="9209"/>
                </a:xfrm>
                <a:custGeom>
                  <a:avLst/>
                  <a:gdLst/>
                  <a:ahLst/>
                  <a:cxnLst/>
                  <a:rect l="l" t="t" r="r" b="b"/>
                  <a:pathLst>
                    <a:path w="1665" h="323" extrusionOk="0">
                      <a:moveTo>
                        <a:pt x="502" y="0"/>
                      </a:moveTo>
                      <a:cubicBezTo>
                        <a:pt x="326" y="0"/>
                        <a:pt x="163" y="34"/>
                        <a:pt x="1" y="115"/>
                      </a:cubicBezTo>
                      <a:cubicBezTo>
                        <a:pt x="209" y="184"/>
                        <a:pt x="278" y="323"/>
                        <a:pt x="486" y="323"/>
                      </a:cubicBezTo>
                      <a:cubicBezTo>
                        <a:pt x="763" y="323"/>
                        <a:pt x="1249" y="184"/>
                        <a:pt x="1665" y="115"/>
                      </a:cubicBezTo>
                      <a:cubicBezTo>
                        <a:pt x="1387" y="46"/>
                        <a:pt x="1110" y="46"/>
                        <a:pt x="902" y="46"/>
                      </a:cubicBezTo>
                      <a:cubicBezTo>
                        <a:pt x="759" y="17"/>
                        <a:pt x="627"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6241800" y="3329202"/>
                  <a:ext cx="69194" cy="8439"/>
                </a:xfrm>
                <a:custGeom>
                  <a:avLst/>
                  <a:gdLst/>
                  <a:ahLst/>
                  <a:cxnLst/>
                  <a:rect l="l" t="t" r="r" b="b"/>
                  <a:pathLst>
                    <a:path w="2427" h="296" extrusionOk="0">
                      <a:moveTo>
                        <a:pt x="761" y="1"/>
                      </a:moveTo>
                      <a:cubicBezTo>
                        <a:pt x="500" y="1"/>
                        <a:pt x="264" y="49"/>
                        <a:pt x="0" y="181"/>
                      </a:cubicBezTo>
                      <a:cubicBezTo>
                        <a:pt x="203" y="262"/>
                        <a:pt x="430" y="296"/>
                        <a:pt x="681" y="296"/>
                      </a:cubicBezTo>
                      <a:cubicBezTo>
                        <a:pt x="858" y="296"/>
                        <a:pt x="1047" y="279"/>
                        <a:pt x="1248" y="250"/>
                      </a:cubicBezTo>
                      <a:cubicBezTo>
                        <a:pt x="1525" y="250"/>
                        <a:pt x="2080" y="250"/>
                        <a:pt x="2427" y="181"/>
                      </a:cubicBezTo>
                      <a:cubicBezTo>
                        <a:pt x="2080" y="42"/>
                        <a:pt x="1525" y="42"/>
                        <a:pt x="1248" y="42"/>
                      </a:cubicBezTo>
                      <a:cubicBezTo>
                        <a:pt x="1071" y="17"/>
                        <a:pt x="912"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6241800" y="3437912"/>
                  <a:ext cx="69194" cy="8439"/>
                </a:xfrm>
                <a:custGeom>
                  <a:avLst/>
                  <a:gdLst/>
                  <a:ahLst/>
                  <a:cxnLst/>
                  <a:rect l="l" t="t" r="r" b="b"/>
                  <a:pathLst>
                    <a:path w="2427" h="296" extrusionOk="0">
                      <a:moveTo>
                        <a:pt x="761" y="0"/>
                      </a:moveTo>
                      <a:cubicBezTo>
                        <a:pt x="500" y="0"/>
                        <a:pt x="264" y="49"/>
                        <a:pt x="0" y="180"/>
                      </a:cubicBezTo>
                      <a:cubicBezTo>
                        <a:pt x="203" y="262"/>
                        <a:pt x="430" y="295"/>
                        <a:pt x="681" y="295"/>
                      </a:cubicBezTo>
                      <a:cubicBezTo>
                        <a:pt x="858" y="295"/>
                        <a:pt x="1047" y="278"/>
                        <a:pt x="1248" y="250"/>
                      </a:cubicBezTo>
                      <a:cubicBezTo>
                        <a:pt x="1525" y="250"/>
                        <a:pt x="2080" y="250"/>
                        <a:pt x="2427" y="180"/>
                      </a:cubicBezTo>
                      <a:cubicBezTo>
                        <a:pt x="2080" y="42"/>
                        <a:pt x="1525" y="42"/>
                        <a:pt x="1248" y="42"/>
                      </a:cubicBezTo>
                      <a:cubicBezTo>
                        <a:pt x="1071" y="16"/>
                        <a:pt x="912"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6263525" y="3493136"/>
                  <a:ext cx="47469" cy="7242"/>
                </a:xfrm>
                <a:custGeom>
                  <a:avLst/>
                  <a:gdLst/>
                  <a:ahLst/>
                  <a:cxnLst/>
                  <a:rect l="l" t="t" r="r" b="b"/>
                  <a:pathLst>
                    <a:path w="1665" h="254" extrusionOk="0">
                      <a:moveTo>
                        <a:pt x="502" y="0"/>
                      </a:moveTo>
                      <a:cubicBezTo>
                        <a:pt x="326" y="0"/>
                        <a:pt x="163" y="34"/>
                        <a:pt x="1" y="115"/>
                      </a:cubicBezTo>
                      <a:cubicBezTo>
                        <a:pt x="209" y="184"/>
                        <a:pt x="278" y="254"/>
                        <a:pt x="486" y="254"/>
                      </a:cubicBezTo>
                      <a:cubicBezTo>
                        <a:pt x="763" y="254"/>
                        <a:pt x="1249" y="184"/>
                        <a:pt x="1665" y="115"/>
                      </a:cubicBezTo>
                      <a:cubicBezTo>
                        <a:pt x="1469" y="66"/>
                        <a:pt x="1272" y="17"/>
                        <a:pt x="1101" y="17"/>
                      </a:cubicBezTo>
                      <a:cubicBezTo>
                        <a:pt x="1030" y="17"/>
                        <a:pt x="963" y="25"/>
                        <a:pt x="902" y="46"/>
                      </a:cubicBezTo>
                      <a:cubicBezTo>
                        <a:pt x="759" y="17"/>
                        <a:pt x="627"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6241800" y="3546593"/>
                  <a:ext cx="69194" cy="8439"/>
                </a:xfrm>
                <a:custGeom>
                  <a:avLst/>
                  <a:gdLst/>
                  <a:ahLst/>
                  <a:cxnLst/>
                  <a:rect l="l" t="t" r="r" b="b"/>
                  <a:pathLst>
                    <a:path w="2427" h="296" extrusionOk="0">
                      <a:moveTo>
                        <a:pt x="761" y="1"/>
                      </a:moveTo>
                      <a:cubicBezTo>
                        <a:pt x="500" y="1"/>
                        <a:pt x="264" y="49"/>
                        <a:pt x="0" y="181"/>
                      </a:cubicBezTo>
                      <a:cubicBezTo>
                        <a:pt x="203" y="262"/>
                        <a:pt x="430" y="296"/>
                        <a:pt x="681" y="296"/>
                      </a:cubicBezTo>
                      <a:cubicBezTo>
                        <a:pt x="858" y="296"/>
                        <a:pt x="1047" y="279"/>
                        <a:pt x="1248" y="250"/>
                      </a:cubicBezTo>
                      <a:cubicBezTo>
                        <a:pt x="1525" y="250"/>
                        <a:pt x="2080" y="250"/>
                        <a:pt x="2427" y="181"/>
                      </a:cubicBezTo>
                      <a:cubicBezTo>
                        <a:pt x="2173" y="79"/>
                        <a:pt x="1808" y="15"/>
                        <a:pt x="1521" y="15"/>
                      </a:cubicBezTo>
                      <a:cubicBezTo>
                        <a:pt x="1417" y="15"/>
                        <a:pt x="1322" y="24"/>
                        <a:pt x="1248" y="42"/>
                      </a:cubicBezTo>
                      <a:cubicBezTo>
                        <a:pt x="1071" y="17"/>
                        <a:pt x="912"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6160773" y="3134248"/>
                  <a:ext cx="179870" cy="10406"/>
                </a:xfrm>
                <a:custGeom>
                  <a:avLst/>
                  <a:gdLst/>
                  <a:ahLst/>
                  <a:cxnLst/>
                  <a:rect l="l" t="t" r="r" b="b"/>
                  <a:pathLst>
                    <a:path w="6309" h="365" extrusionOk="0">
                      <a:moveTo>
                        <a:pt x="3076" y="0"/>
                      </a:moveTo>
                      <a:cubicBezTo>
                        <a:pt x="2011" y="0"/>
                        <a:pt x="971" y="52"/>
                        <a:pt x="0" y="156"/>
                      </a:cubicBezTo>
                      <a:cubicBezTo>
                        <a:pt x="1040" y="295"/>
                        <a:pt x="2097" y="364"/>
                        <a:pt x="3154" y="364"/>
                      </a:cubicBezTo>
                      <a:cubicBezTo>
                        <a:pt x="4212" y="364"/>
                        <a:pt x="5269" y="295"/>
                        <a:pt x="6308" y="156"/>
                      </a:cubicBezTo>
                      <a:cubicBezTo>
                        <a:pt x="5234" y="52"/>
                        <a:pt x="4142" y="0"/>
                        <a:pt x="3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 name="Google Shape;2540;p46"/>
              <p:cNvSpPr/>
              <p:nvPr/>
            </p:nvSpPr>
            <p:spPr>
              <a:xfrm flipH="1">
                <a:off x="3116877" y="2318538"/>
                <a:ext cx="725323" cy="913460"/>
              </a:xfrm>
              <a:custGeom>
                <a:avLst/>
                <a:gdLst/>
                <a:ahLst/>
                <a:cxnLst/>
                <a:rect l="l" t="t" r="r" b="b"/>
                <a:pathLst>
                  <a:path w="25441" h="32040" extrusionOk="0">
                    <a:moveTo>
                      <a:pt x="12824" y="0"/>
                    </a:moveTo>
                    <a:lnTo>
                      <a:pt x="0" y="6863"/>
                    </a:lnTo>
                    <a:lnTo>
                      <a:pt x="9012" y="27173"/>
                    </a:lnTo>
                    <a:cubicBezTo>
                      <a:pt x="10436" y="30315"/>
                      <a:pt x="13481" y="32040"/>
                      <a:pt x="16555" y="32040"/>
                    </a:cubicBezTo>
                    <a:cubicBezTo>
                      <a:pt x="18567" y="32040"/>
                      <a:pt x="20592" y="31301"/>
                      <a:pt x="22182" y="29738"/>
                    </a:cubicBezTo>
                    <a:cubicBezTo>
                      <a:pt x="24816" y="27173"/>
                      <a:pt x="25440" y="23222"/>
                      <a:pt x="23707" y="20033"/>
                    </a:cubicBezTo>
                    <a:lnTo>
                      <a:pt x="12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flipH="1">
                <a:off x="3518069" y="2300748"/>
                <a:ext cx="274722" cy="185800"/>
              </a:xfrm>
              <a:custGeom>
                <a:avLst/>
                <a:gdLst/>
                <a:ahLst/>
                <a:cxnLst/>
                <a:rect l="l" t="t" r="r" b="b"/>
                <a:pathLst>
                  <a:path w="9636" h="6517" extrusionOk="0">
                    <a:moveTo>
                      <a:pt x="9150" y="0"/>
                    </a:moveTo>
                    <a:lnTo>
                      <a:pt x="0" y="6516"/>
                    </a:lnTo>
                    <a:lnTo>
                      <a:pt x="9635" y="1317"/>
                    </a:lnTo>
                    <a:lnTo>
                      <a:pt x="91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flipH="1">
                <a:off x="3688019" y="2051168"/>
                <a:ext cx="207553" cy="197774"/>
              </a:xfrm>
              <a:custGeom>
                <a:avLst/>
                <a:gdLst/>
                <a:ahLst/>
                <a:cxnLst/>
                <a:rect l="l" t="t" r="r" b="b"/>
                <a:pathLst>
                  <a:path w="7280" h="6937" extrusionOk="0">
                    <a:moveTo>
                      <a:pt x="1786" y="1"/>
                    </a:moveTo>
                    <a:cubicBezTo>
                      <a:pt x="1399" y="1"/>
                      <a:pt x="976" y="183"/>
                      <a:pt x="694" y="505"/>
                    </a:cubicBezTo>
                    <a:cubicBezTo>
                      <a:pt x="70" y="1129"/>
                      <a:pt x="1" y="1892"/>
                      <a:pt x="417" y="2377"/>
                    </a:cubicBezTo>
                    <a:lnTo>
                      <a:pt x="4784" y="6675"/>
                    </a:lnTo>
                    <a:cubicBezTo>
                      <a:pt x="4957" y="6848"/>
                      <a:pt x="5190" y="6937"/>
                      <a:pt x="5448" y="6937"/>
                    </a:cubicBezTo>
                    <a:cubicBezTo>
                      <a:pt x="5810" y="6937"/>
                      <a:pt x="6222" y="6762"/>
                      <a:pt x="6586" y="6398"/>
                    </a:cubicBezTo>
                    <a:cubicBezTo>
                      <a:pt x="7210" y="5843"/>
                      <a:pt x="7279" y="5011"/>
                      <a:pt x="6863" y="4595"/>
                    </a:cubicBezTo>
                    <a:lnTo>
                      <a:pt x="2496" y="297"/>
                    </a:lnTo>
                    <a:cubicBezTo>
                      <a:pt x="2322" y="95"/>
                      <a:pt x="2064" y="1"/>
                      <a:pt x="1786" y="1"/>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flipH="1">
                <a:off x="3745354" y="2108617"/>
                <a:ext cx="207524" cy="197660"/>
              </a:xfrm>
              <a:custGeom>
                <a:avLst/>
                <a:gdLst/>
                <a:ahLst/>
                <a:cxnLst/>
                <a:rect l="l" t="t" r="r" b="b"/>
                <a:pathLst>
                  <a:path w="7279" h="6933" extrusionOk="0">
                    <a:moveTo>
                      <a:pt x="1913" y="0"/>
                    </a:moveTo>
                    <a:cubicBezTo>
                      <a:pt x="1532" y="0"/>
                      <a:pt x="1086" y="196"/>
                      <a:pt x="694" y="501"/>
                    </a:cubicBezTo>
                    <a:cubicBezTo>
                      <a:pt x="70" y="1125"/>
                      <a:pt x="0" y="1887"/>
                      <a:pt x="416" y="2303"/>
                    </a:cubicBezTo>
                    <a:lnTo>
                      <a:pt x="4783" y="6670"/>
                    </a:lnTo>
                    <a:cubicBezTo>
                      <a:pt x="4956" y="6843"/>
                      <a:pt x="5190" y="6932"/>
                      <a:pt x="5448" y="6932"/>
                    </a:cubicBezTo>
                    <a:cubicBezTo>
                      <a:pt x="5810" y="6932"/>
                      <a:pt x="6221" y="6757"/>
                      <a:pt x="6586" y="6393"/>
                    </a:cubicBezTo>
                    <a:cubicBezTo>
                      <a:pt x="7210" y="5769"/>
                      <a:pt x="7279" y="5006"/>
                      <a:pt x="6863" y="4590"/>
                    </a:cubicBezTo>
                    <a:lnTo>
                      <a:pt x="2496" y="223"/>
                    </a:lnTo>
                    <a:cubicBezTo>
                      <a:pt x="2341" y="69"/>
                      <a:pt x="2139" y="0"/>
                      <a:pt x="1913"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flipH="1">
                <a:off x="3816488" y="2172309"/>
                <a:ext cx="187767" cy="179299"/>
              </a:xfrm>
              <a:custGeom>
                <a:avLst/>
                <a:gdLst/>
                <a:ahLst/>
                <a:cxnLst/>
                <a:rect l="l" t="t" r="r" b="b"/>
                <a:pathLst>
                  <a:path w="6586" h="6289" extrusionOk="0">
                    <a:moveTo>
                      <a:pt x="1862" y="0"/>
                    </a:moveTo>
                    <a:cubicBezTo>
                      <a:pt x="1504" y="0"/>
                      <a:pt x="1073" y="174"/>
                      <a:pt x="693" y="554"/>
                    </a:cubicBezTo>
                    <a:cubicBezTo>
                      <a:pt x="69" y="1109"/>
                      <a:pt x="0" y="1941"/>
                      <a:pt x="347" y="2287"/>
                    </a:cubicBezTo>
                    <a:lnTo>
                      <a:pt x="4159" y="6100"/>
                    </a:lnTo>
                    <a:cubicBezTo>
                      <a:pt x="4312" y="6227"/>
                      <a:pt x="4502" y="6289"/>
                      <a:pt x="4712" y="6289"/>
                    </a:cubicBezTo>
                    <a:cubicBezTo>
                      <a:pt x="5074" y="6289"/>
                      <a:pt x="5497" y="6104"/>
                      <a:pt x="5892" y="5753"/>
                    </a:cubicBezTo>
                    <a:cubicBezTo>
                      <a:pt x="6516" y="5129"/>
                      <a:pt x="6585" y="4367"/>
                      <a:pt x="6239" y="4020"/>
                    </a:cubicBezTo>
                    <a:lnTo>
                      <a:pt x="2426" y="208"/>
                    </a:lnTo>
                    <a:cubicBezTo>
                      <a:pt x="2291" y="72"/>
                      <a:pt x="2091" y="0"/>
                      <a:pt x="1862"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flipH="1">
                <a:off x="3630713" y="1989500"/>
                <a:ext cx="207553" cy="198202"/>
              </a:xfrm>
              <a:custGeom>
                <a:avLst/>
                <a:gdLst/>
                <a:ahLst/>
                <a:cxnLst/>
                <a:rect l="l" t="t" r="r" b="b"/>
                <a:pathLst>
                  <a:path w="7280" h="6952" extrusionOk="0">
                    <a:moveTo>
                      <a:pt x="1833" y="0"/>
                    </a:moveTo>
                    <a:cubicBezTo>
                      <a:pt x="1434" y="0"/>
                      <a:pt x="988" y="184"/>
                      <a:pt x="694" y="520"/>
                    </a:cubicBezTo>
                    <a:cubicBezTo>
                      <a:pt x="70" y="1143"/>
                      <a:pt x="1" y="1906"/>
                      <a:pt x="417" y="2322"/>
                    </a:cubicBezTo>
                    <a:lnTo>
                      <a:pt x="4715" y="6689"/>
                    </a:lnTo>
                    <a:cubicBezTo>
                      <a:pt x="4916" y="6862"/>
                      <a:pt x="5166" y="6951"/>
                      <a:pt x="5434" y="6951"/>
                    </a:cubicBezTo>
                    <a:cubicBezTo>
                      <a:pt x="5810" y="6951"/>
                      <a:pt x="6222" y="6776"/>
                      <a:pt x="6586" y="6412"/>
                    </a:cubicBezTo>
                    <a:cubicBezTo>
                      <a:pt x="7141" y="5788"/>
                      <a:pt x="7279" y="5025"/>
                      <a:pt x="6794" y="4609"/>
                    </a:cubicBezTo>
                    <a:lnTo>
                      <a:pt x="2496" y="242"/>
                    </a:lnTo>
                    <a:cubicBezTo>
                      <a:pt x="2332" y="78"/>
                      <a:pt x="2093" y="0"/>
                      <a:pt x="1833"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flipH="1">
                <a:off x="3625809" y="2055673"/>
                <a:ext cx="228251" cy="290545"/>
              </a:xfrm>
              <a:custGeom>
                <a:avLst/>
                <a:gdLst/>
                <a:ahLst/>
                <a:cxnLst/>
                <a:rect l="l" t="t" r="r" b="b"/>
                <a:pathLst>
                  <a:path w="8006" h="10191" extrusionOk="0">
                    <a:moveTo>
                      <a:pt x="4853" y="1"/>
                    </a:moveTo>
                    <a:lnTo>
                      <a:pt x="4853" y="1"/>
                    </a:lnTo>
                    <a:cubicBezTo>
                      <a:pt x="5476" y="694"/>
                      <a:pt x="6170" y="1526"/>
                      <a:pt x="6794" y="2080"/>
                    </a:cubicBezTo>
                    <a:lnTo>
                      <a:pt x="7140" y="2427"/>
                    </a:lnTo>
                    <a:cubicBezTo>
                      <a:pt x="8006" y="3177"/>
                      <a:pt x="6950" y="4551"/>
                      <a:pt x="5972" y="4551"/>
                    </a:cubicBezTo>
                    <a:cubicBezTo>
                      <a:pt x="5775" y="4551"/>
                      <a:pt x="5581" y="4496"/>
                      <a:pt x="5407" y="4368"/>
                    </a:cubicBezTo>
                    <a:lnTo>
                      <a:pt x="5320" y="4426"/>
                    </a:lnTo>
                    <a:lnTo>
                      <a:pt x="5320" y="4426"/>
                    </a:lnTo>
                    <a:cubicBezTo>
                      <a:pt x="5304" y="4406"/>
                      <a:pt x="5286" y="4387"/>
                      <a:pt x="5269" y="4368"/>
                    </a:cubicBezTo>
                    <a:lnTo>
                      <a:pt x="5269" y="4368"/>
                    </a:lnTo>
                    <a:lnTo>
                      <a:pt x="5130" y="4507"/>
                    </a:lnTo>
                    <a:cubicBezTo>
                      <a:pt x="5191" y="4577"/>
                      <a:pt x="5260" y="4635"/>
                      <a:pt x="5333" y="4682"/>
                    </a:cubicBezTo>
                    <a:lnTo>
                      <a:pt x="5333" y="4682"/>
                    </a:lnTo>
                    <a:cubicBezTo>
                      <a:pt x="5864" y="5545"/>
                      <a:pt x="4942" y="6809"/>
                      <a:pt x="3960" y="6809"/>
                    </a:cubicBezTo>
                    <a:cubicBezTo>
                      <a:pt x="3819" y="6809"/>
                      <a:pt x="3676" y="6782"/>
                      <a:pt x="3536" y="6725"/>
                    </a:cubicBezTo>
                    <a:lnTo>
                      <a:pt x="3397" y="6586"/>
                    </a:lnTo>
                    <a:lnTo>
                      <a:pt x="3449" y="6742"/>
                    </a:lnTo>
                    <a:lnTo>
                      <a:pt x="3449" y="6742"/>
                    </a:lnTo>
                    <a:lnTo>
                      <a:pt x="3397" y="6794"/>
                    </a:lnTo>
                    <a:cubicBezTo>
                      <a:pt x="3425" y="6804"/>
                      <a:pt x="3453" y="6813"/>
                      <a:pt x="3480" y="6822"/>
                    </a:cubicBezTo>
                    <a:lnTo>
                      <a:pt x="3480" y="6822"/>
                    </a:lnTo>
                    <a:cubicBezTo>
                      <a:pt x="3911" y="7686"/>
                      <a:pt x="3026" y="8728"/>
                      <a:pt x="2122" y="8728"/>
                    </a:cubicBezTo>
                    <a:cubicBezTo>
                      <a:pt x="1944" y="8728"/>
                      <a:pt x="1765" y="8687"/>
                      <a:pt x="1595" y="8596"/>
                    </a:cubicBezTo>
                    <a:cubicBezTo>
                      <a:pt x="1317" y="8458"/>
                      <a:pt x="971" y="7972"/>
                      <a:pt x="693" y="7834"/>
                    </a:cubicBezTo>
                    <a:lnTo>
                      <a:pt x="693" y="7834"/>
                    </a:lnTo>
                    <a:lnTo>
                      <a:pt x="971" y="8319"/>
                    </a:lnTo>
                    <a:cubicBezTo>
                      <a:pt x="973" y="8327"/>
                      <a:pt x="975" y="8335"/>
                      <a:pt x="977" y="8344"/>
                    </a:cubicBezTo>
                    <a:lnTo>
                      <a:pt x="977" y="8344"/>
                    </a:lnTo>
                    <a:lnTo>
                      <a:pt x="901" y="8458"/>
                    </a:lnTo>
                    <a:cubicBezTo>
                      <a:pt x="938" y="8503"/>
                      <a:pt x="975" y="8545"/>
                      <a:pt x="1013" y="8584"/>
                    </a:cubicBezTo>
                    <a:lnTo>
                      <a:pt x="1013" y="8584"/>
                    </a:lnTo>
                    <a:cubicBezTo>
                      <a:pt x="1031" y="8995"/>
                      <a:pt x="840" y="9421"/>
                      <a:pt x="555" y="9705"/>
                    </a:cubicBezTo>
                    <a:cubicBezTo>
                      <a:pt x="416" y="9913"/>
                      <a:pt x="208" y="10052"/>
                      <a:pt x="0" y="10191"/>
                    </a:cubicBezTo>
                    <a:cubicBezTo>
                      <a:pt x="278" y="10191"/>
                      <a:pt x="416" y="9983"/>
                      <a:pt x="555" y="9913"/>
                    </a:cubicBezTo>
                    <a:cubicBezTo>
                      <a:pt x="870" y="9598"/>
                      <a:pt x="1146" y="9163"/>
                      <a:pt x="1140" y="8699"/>
                    </a:cubicBezTo>
                    <a:lnTo>
                      <a:pt x="1140" y="8699"/>
                    </a:lnTo>
                    <a:cubicBezTo>
                      <a:pt x="1389" y="8900"/>
                      <a:pt x="1672" y="8989"/>
                      <a:pt x="1955" y="8989"/>
                    </a:cubicBezTo>
                    <a:cubicBezTo>
                      <a:pt x="2633" y="8989"/>
                      <a:pt x="3313" y="8477"/>
                      <a:pt x="3536" y="7765"/>
                    </a:cubicBezTo>
                    <a:cubicBezTo>
                      <a:pt x="3660" y="7454"/>
                      <a:pt x="3673" y="7144"/>
                      <a:pt x="3525" y="6834"/>
                    </a:cubicBezTo>
                    <a:lnTo>
                      <a:pt x="3525" y="6834"/>
                    </a:lnTo>
                    <a:cubicBezTo>
                      <a:pt x="3635" y="6862"/>
                      <a:pt x="3746" y="6875"/>
                      <a:pt x="3856" y="6875"/>
                    </a:cubicBezTo>
                    <a:cubicBezTo>
                      <a:pt x="4889" y="6875"/>
                      <a:pt x="5888" y="5724"/>
                      <a:pt x="5529" y="4778"/>
                    </a:cubicBezTo>
                    <a:lnTo>
                      <a:pt x="5529" y="4778"/>
                    </a:lnTo>
                    <a:cubicBezTo>
                      <a:pt x="5654" y="4823"/>
                      <a:pt x="5787" y="4843"/>
                      <a:pt x="5923" y="4843"/>
                    </a:cubicBezTo>
                    <a:cubicBezTo>
                      <a:pt x="6315" y="4843"/>
                      <a:pt x="6725" y="4674"/>
                      <a:pt x="7001" y="4437"/>
                    </a:cubicBezTo>
                    <a:cubicBezTo>
                      <a:pt x="7556" y="3952"/>
                      <a:pt x="7972" y="3051"/>
                      <a:pt x="7487" y="2358"/>
                    </a:cubicBezTo>
                    <a:cubicBezTo>
                      <a:pt x="7001" y="2011"/>
                      <a:pt x="6586" y="1595"/>
                      <a:pt x="6239" y="1249"/>
                    </a:cubicBezTo>
                    <a:lnTo>
                      <a:pt x="5546" y="625"/>
                    </a:lnTo>
                    <a:cubicBezTo>
                      <a:pt x="5269" y="486"/>
                      <a:pt x="5130" y="209"/>
                      <a:pt x="48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flipH="1">
                <a:off x="3697911" y="2055673"/>
                <a:ext cx="128495" cy="128495"/>
              </a:xfrm>
              <a:custGeom>
                <a:avLst/>
                <a:gdLst/>
                <a:ahLst/>
                <a:cxnLst/>
                <a:rect l="l" t="t" r="r" b="b"/>
                <a:pathLst>
                  <a:path w="4507" h="4507" extrusionOk="0">
                    <a:moveTo>
                      <a:pt x="1" y="1"/>
                    </a:moveTo>
                    <a:cubicBezTo>
                      <a:pt x="486" y="625"/>
                      <a:pt x="1664" y="1872"/>
                      <a:pt x="2150" y="2358"/>
                    </a:cubicBezTo>
                    <a:cubicBezTo>
                      <a:pt x="2843" y="3120"/>
                      <a:pt x="3605" y="3952"/>
                      <a:pt x="4506" y="4507"/>
                    </a:cubicBezTo>
                    <a:cubicBezTo>
                      <a:pt x="3883" y="3675"/>
                      <a:pt x="3120" y="2843"/>
                      <a:pt x="2358" y="2219"/>
                    </a:cubicBezTo>
                    <a:cubicBezTo>
                      <a:pt x="1803" y="1664"/>
                      <a:pt x="625" y="55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flipH="1">
                <a:off x="3753250" y="2111040"/>
                <a:ext cx="138359" cy="138359"/>
              </a:xfrm>
              <a:custGeom>
                <a:avLst/>
                <a:gdLst/>
                <a:ahLst/>
                <a:cxnLst/>
                <a:rect l="l" t="t" r="r" b="b"/>
                <a:pathLst>
                  <a:path w="4853" h="4853" extrusionOk="0">
                    <a:moveTo>
                      <a:pt x="1" y="0"/>
                    </a:moveTo>
                    <a:cubicBezTo>
                      <a:pt x="625" y="624"/>
                      <a:pt x="1872" y="1871"/>
                      <a:pt x="2357" y="2495"/>
                    </a:cubicBezTo>
                    <a:cubicBezTo>
                      <a:pt x="3120" y="3396"/>
                      <a:pt x="3951" y="4159"/>
                      <a:pt x="4853" y="4852"/>
                    </a:cubicBezTo>
                    <a:cubicBezTo>
                      <a:pt x="4159" y="3882"/>
                      <a:pt x="3397" y="3119"/>
                      <a:pt x="2565" y="2357"/>
                    </a:cubicBezTo>
                    <a:cubicBezTo>
                      <a:pt x="1941" y="1733"/>
                      <a:pt x="625" y="62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flipH="1">
                <a:off x="3822416" y="2174248"/>
                <a:ext cx="114667" cy="116634"/>
              </a:xfrm>
              <a:custGeom>
                <a:avLst/>
                <a:gdLst/>
                <a:ahLst/>
                <a:cxnLst/>
                <a:rect l="l" t="t" r="r" b="b"/>
                <a:pathLst>
                  <a:path w="4022" h="4091" extrusionOk="0">
                    <a:moveTo>
                      <a:pt x="1" y="1"/>
                    </a:moveTo>
                    <a:lnTo>
                      <a:pt x="1" y="1"/>
                    </a:lnTo>
                    <a:cubicBezTo>
                      <a:pt x="417" y="556"/>
                      <a:pt x="1387" y="1665"/>
                      <a:pt x="1942" y="2081"/>
                    </a:cubicBezTo>
                    <a:cubicBezTo>
                      <a:pt x="2566" y="2843"/>
                      <a:pt x="3259" y="3606"/>
                      <a:pt x="4021" y="4091"/>
                    </a:cubicBezTo>
                    <a:cubicBezTo>
                      <a:pt x="3467" y="3328"/>
                      <a:pt x="2774" y="2635"/>
                      <a:pt x="2080" y="2011"/>
                    </a:cubicBezTo>
                    <a:cubicBezTo>
                      <a:pt x="1526" y="1526"/>
                      <a:pt x="486" y="55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flipH="1">
                <a:off x="2937051" y="2348161"/>
                <a:ext cx="365612" cy="555375"/>
              </a:xfrm>
              <a:custGeom>
                <a:avLst/>
                <a:gdLst/>
                <a:ahLst/>
                <a:cxnLst/>
                <a:rect l="l" t="t" r="r" b="b"/>
                <a:pathLst>
                  <a:path w="12824" h="19480" extrusionOk="0">
                    <a:moveTo>
                      <a:pt x="11160" y="1"/>
                    </a:moveTo>
                    <a:cubicBezTo>
                      <a:pt x="8596" y="1"/>
                      <a:pt x="6169" y="1318"/>
                      <a:pt x="4644" y="3398"/>
                    </a:cubicBezTo>
                    <a:lnTo>
                      <a:pt x="0" y="10121"/>
                    </a:lnTo>
                    <a:lnTo>
                      <a:pt x="5060" y="19480"/>
                    </a:lnTo>
                    <a:lnTo>
                      <a:pt x="12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flipH="1">
                <a:off x="2974601" y="2441047"/>
                <a:ext cx="401193" cy="790554"/>
              </a:xfrm>
              <a:custGeom>
                <a:avLst/>
                <a:gdLst/>
                <a:ahLst/>
                <a:cxnLst/>
                <a:rect l="l" t="t" r="r" b="b"/>
                <a:pathLst>
                  <a:path w="14072" h="27729" extrusionOk="0">
                    <a:moveTo>
                      <a:pt x="14072" y="1"/>
                    </a:moveTo>
                    <a:lnTo>
                      <a:pt x="6655" y="14558"/>
                    </a:lnTo>
                    <a:lnTo>
                      <a:pt x="0" y="27728"/>
                    </a:lnTo>
                    <a:lnTo>
                      <a:pt x="139" y="27728"/>
                    </a:lnTo>
                    <a:cubicBezTo>
                      <a:pt x="1248" y="27728"/>
                      <a:pt x="2288" y="27520"/>
                      <a:pt x="3328" y="27035"/>
                    </a:cubicBezTo>
                    <a:lnTo>
                      <a:pt x="7556" y="16291"/>
                    </a:lnTo>
                    <a:lnTo>
                      <a:pt x="140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flipH="1">
                <a:off x="3213712" y="2636714"/>
                <a:ext cx="86984" cy="160112"/>
              </a:xfrm>
              <a:custGeom>
                <a:avLst/>
                <a:gdLst/>
                <a:ahLst/>
                <a:cxnLst/>
                <a:rect l="l" t="t" r="r" b="b"/>
                <a:pathLst>
                  <a:path w="3051" h="5616" extrusionOk="0">
                    <a:moveTo>
                      <a:pt x="0" y="0"/>
                    </a:moveTo>
                    <a:lnTo>
                      <a:pt x="0" y="0"/>
                    </a:lnTo>
                    <a:cubicBezTo>
                      <a:pt x="278" y="763"/>
                      <a:pt x="1040" y="2288"/>
                      <a:pt x="1387" y="2843"/>
                    </a:cubicBezTo>
                    <a:cubicBezTo>
                      <a:pt x="1941" y="3813"/>
                      <a:pt x="2357" y="4783"/>
                      <a:pt x="3050" y="5615"/>
                    </a:cubicBezTo>
                    <a:cubicBezTo>
                      <a:pt x="2704" y="4576"/>
                      <a:pt x="2149" y="3744"/>
                      <a:pt x="1664" y="2773"/>
                    </a:cubicBezTo>
                    <a:cubicBezTo>
                      <a:pt x="1248" y="2080"/>
                      <a:pt x="416" y="69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flipH="1">
                <a:off x="2354034" y="2160420"/>
                <a:ext cx="276690" cy="377501"/>
              </a:xfrm>
              <a:custGeom>
                <a:avLst/>
                <a:gdLst/>
                <a:ahLst/>
                <a:cxnLst/>
                <a:rect l="l" t="t" r="r" b="b"/>
                <a:pathLst>
                  <a:path w="9705" h="13241" extrusionOk="0">
                    <a:moveTo>
                      <a:pt x="8734" y="1"/>
                    </a:moveTo>
                    <a:lnTo>
                      <a:pt x="2773" y="2427"/>
                    </a:lnTo>
                    <a:lnTo>
                      <a:pt x="0" y="13241"/>
                    </a:lnTo>
                    <a:lnTo>
                      <a:pt x="9705" y="13241"/>
                    </a:lnTo>
                    <a:lnTo>
                      <a:pt x="8734"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flipH="1">
                <a:off x="2369823" y="2160425"/>
                <a:ext cx="199627" cy="152946"/>
              </a:xfrm>
              <a:custGeom>
                <a:avLst/>
                <a:gdLst/>
                <a:ahLst/>
                <a:cxnLst/>
                <a:rect l="l" t="t" r="r" b="b"/>
                <a:pathLst>
                  <a:path w="7002" h="6309" extrusionOk="0">
                    <a:moveTo>
                      <a:pt x="6585" y="1"/>
                    </a:moveTo>
                    <a:lnTo>
                      <a:pt x="347" y="3259"/>
                    </a:lnTo>
                    <a:lnTo>
                      <a:pt x="0" y="4853"/>
                    </a:lnTo>
                    <a:lnTo>
                      <a:pt x="7001" y="6309"/>
                    </a:lnTo>
                    <a:lnTo>
                      <a:pt x="6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flipH="1">
                <a:off x="2324385" y="1822487"/>
                <a:ext cx="355748" cy="430872"/>
              </a:xfrm>
              <a:custGeom>
                <a:avLst/>
                <a:gdLst/>
                <a:ahLst/>
                <a:cxnLst/>
                <a:rect l="l" t="t" r="r" b="b"/>
                <a:pathLst>
                  <a:path w="12478" h="15113" extrusionOk="0">
                    <a:moveTo>
                      <a:pt x="832" y="0"/>
                    </a:moveTo>
                    <a:cubicBezTo>
                      <a:pt x="832" y="0"/>
                      <a:pt x="694" y="8804"/>
                      <a:pt x="624" y="10606"/>
                    </a:cubicBezTo>
                    <a:cubicBezTo>
                      <a:pt x="486" y="12478"/>
                      <a:pt x="0" y="15042"/>
                      <a:pt x="3744" y="15112"/>
                    </a:cubicBezTo>
                    <a:cubicBezTo>
                      <a:pt x="3778" y="15112"/>
                      <a:pt x="3813" y="15113"/>
                      <a:pt x="3848" y="15113"/>
                    </a:cubicBezTo>
                    <a:cubicBezTo>
                      <a:pt x="7508" y="15113"/>
                      <a:pt x="12201" y="11538"/>
                      <a:pt x="12270" y="7556"/>
                    </a:cubicBezTo>
                    <a:cubicBezTo>
                      <a:pt x="12408" y="3605"/>
                      <a:pt x="12478" y="347"/>
                      <a:pt x="12478" y="347"/>
                    </a:cubicBezTo>
                    <a:lnTo>
                      <a:pt x="832"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flipH="1">
                <a:off x="2225562" y="1955972"/>
                <a:ext cx="156149" cy="144175"/>
              </a:xfrm>
              <a:custGeom>
                <a:avLst/>
                <a:gdLst/>
                <a:ahLst/>
                <a:cxnLst/>
                <a:rect l="l" t="t" r="r" b="b"/>
                <a:pathLst>
                  <a:path w="5477" h="5057" extrusionOk="0">
                    <a:moveTo>
                      <a:pt x="2576" y="0"/>
                    </a:moveTo>
                    <a:cubicBezTo>
                      <a:pt x="2434" y="0"/>
                      <a:pt x="2292" y="11"/>
                      <a:pt x="2149" y="32"/>
                    </a:cubicBezTo>
                    <a:cubicBezTo>
                      <a:pt x="832" y="379"/>
                      <a:pt x="0" y="1696"/>
                      <a:pt x="278" y="3082"/>
                    </a:cubicBezTo>
                    <a:cubicBezTo>
                      <a:pt x="586" y="4317"/>
                      <a:pt x="1665" y="5057"/>
                      <a:pt x="2877" y="5057"/>
                    </a:cubicBezTo>
                    <a:cubicBezTo>
                      <a:pt x="3026" y="5057"/>
                      <a:pt x="3176" y="5046"/>
                      <a:pt x="3328" y="5023"/>
                    </a:cubicBezTo>
                    <a:cubicBezTo>
                      <a:pt x="4714" y="4607"/>
                      <a:pt x="5477" y="3359"/>
                      <a:pt x="5199" y="1973"/>
                    </a:cubicBezTo>
                    <a:cubicBezTo>
                      <a:pt x="4951" y="791"/>
                      <a:pt x="3809" y="0"/>
                      <a:pt x="2576"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flipH="1">
                <a:off x="2547702" y="1929315"/>
                <a:ext cx="71161" cy="175793"/>
              </a:xfrm>
              <a:custGeom>
                <a:avLst/>
                <a:gdLst/>
                <a:ahLst/>
                <a:cxnLst/>
                <a:rect l="l" t="t" r="r" b="b"/>
                <a:pathLst>
                  <a:path w="2496" h="6166" extrusionOk="0">
                    <a:moveTo>
                      <a:pt x="1578" y="0"/>
                    </a:moveTo>
                    <a:cubicBezTo>
                      <a:pt x="1022" y="0"/>
                      <a:pt x="546" y="484"/>
                      <a:pt x="278" y="967"/>
                    </a:cubicBezTo>
                    <a:cubicBezTo>
                      <a:pt x="555" y="759"/>
                      <a:pt x="763" y="482"/>
                      <a:pt x="1109" y="482"/>
                    </a:cubicBezTo>
                    <a:cubicBezTo>
                      <a:pt x="1248" y="378"/>
                      <a:pt x="1421" y="308"/>
                      <a:pt x="1595" y="308"/>
                    </a:cubicBezTo>
                    <a:cubicBezTo>
                      <a:pt x="1768" y="308"/>
                      <a:pt x="1941" y="378"/>
                      <a:pt x="2080" y="551"/>
                    </a:cubicBezTo>
                    <a:cubicBezTo>
                      <a:pt x="2149" y="828"/>
                      <a:pt x="2149" y="967"/>
                      <a:pt x="2149" y="1244"/>
                    </a:cubicBezTo>
                    <a:cubicBezTo>
                      <a:pt x="2149" y="1521"/>
                      <a:pt x="2080" y="1868"/>
                      <a:pt x="2010" y="2215"/>
                    </a:cubicBezTo>
                    <a:cubicBezTo>
                      <a:pt x="1803" y="2769"/>
                      <a:pt x="1387" y="3393"/>
                      <a:pt x="1109" y="4017"/>
                    </a:cubicBezTo>
                    <a:cubicBezTo>
                      <a:pt x="763" y="4641"/>
                      <a:pt x="347" y="5473"/>
                      <a:pt x="0" y="6166"/>
                    </a:cubicBezTo>
                    <a:cubicBezTo>
                      <a:pt x="763" y="5819"/>
                      <a:pt x="1595" y="5473"/>
                      <a:pt x="2288" y="5057"/>
                    </a:cubicBezTo>
                    <a:lnTo>
                      <a:pt x="2288" y="5057"/>
                    </a:lnTo>
                    <a:cubicBezTo>
                      <a:pt x="1731" y="5168"/>
                      <a:pt x="1174" y="5369"/>
                      <a:pt x="653" y="5587"/>
                    </a:cubicBezTo>
                    <a:lnTo>
                      <a:pt x="653" y="5587"/>
                    </a:lnTo>
                    <a:cubicBezTo>
                      <a:pt x="754" y="5433"/>
                      <a:pt x="851" y="5257"/>
                      <a:pt x="971" y="5057"/>
                    </a:cubicBezTo>
                    <a:cubicBezTo>
                      <a:pt x="1387" y="4156"/>
                      <a:pt x="1733" y="3116"/>
                      <a:pt x="2080" y="2215"/>
                    </a:cubicBezTo>
                    <a:cubicBezTo>
                      <a:pt x="2288" y="1660"/>
                      <a:pt x="2496" y="1175"/>
                      <a:pt x="2426" y="620"/>
                    </a:cubicBezTo>
                    <a:cubicBezTo>
                      <a:pt x="2426" y="343"/>
                      <a:pt x="2288" y="204"/>
                      <a:pt x="2080" y="135"/>
                    </a:cubicBezTo>
                    <a:cubicBezTo>
                      <a:pt x="1908" y="41"/>
                      <a:pt x="1740" y="0"/>
                      <a:pt x="1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flipH="1">
                <a:off x="2172206" y="2348161"/>
                <a:ext cx="824139" cy="1458543"/>
              </a:xfrm>
              <a:custGeom>
                <a:avLst/>
                <a:gdLst/>
                <a:ahLst/>
                <a:cxnLst/>
                <a:rect l="l" t="t" r="r" b="b"/>
                <a:pathLst>
                  <a:path w="28907" h="51159" extrusionOk="0">
                    <a:moveTo>
                      <a:pt x="9982" y="1"/>
                    </a:moveTo>
                    <a:lnTo>
                      <a:pt x="0" y="51158"/>
                    </a:lnTo>
                    <a:lnTo>
                      <a:pt x="28906" y="51158"/>
                    </a:lnTo>
                    <a:lnTo>
                      <a:pt x="25787" y="140"/>
                    </a:lnTo>
                    <a:lnTo>
                      <a:pt x="22113" y="694"/>
                    </a:lnTo>
                    <a:lnTo>
                      <a:pt x="14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flipH="1">
                <a:off x="1624772" y="2316543"/>
                <a:ext cx="814246" cy="1490161"/>
              </a:xfrm>
              <a:custGeom>
                <a:avLst/>
                <a:gdLst/>
                <a:ahLst/>
                <a:cxnLst/>
                <a:rect l="l" t="t" r="r" b="b"/>
                <a:pathLst>
                  <a:path w="28560" h="52268" extrusionOk="0">
                    <a:moveTo>
                      <a:pt x="19340" y="1"/>
                    </a:moveTo>
                    <a:lnTo>
                      <a:pt x="6239" y="1249"/>
                    </a:lnTo>
                    <a:lnTo>
                      <a:pt x="0" y="52267"/>
                    </a:lnTo>
                    <a:lnTo>
                      <a:pt x="28559" y="52267"/>
                    </a:lnTo>
                    <a:lnTo>
                      <a:pt x="193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flipH="1">
                <a:off x="2089198" y="2346193"/>
                <a:ext cx="260895" cy="745080"/>
              </a:xfrm>
              <a:custGeom>
                <a:avLst/>
                <a:gdLst/>
                <a:ahLst/>
                <a:cxnLst/>
                <a:rect l="l" t="t" r="r" b="b"/>
                <a:pathLst>
                  <a:path w="9151" h="26134" extrusionOk="0">
                    <a:moveTo>
                      <a:pt x="7764" y="1"/>
                    </a:moveTo>
                    <a:lnTo>
                      <a:pt x="7764" y="1"/>
                    </a:lnTo>
                    <a:cubicBezTo>
                      <a:pt x="7966" y="1746"/>
                      <a:pt x="8427" y="3556"/>
                      <a:pt x="8771" y="5368"/>
                    </a:cubicBezTo>
                    <a:lnTo>
                      <a:pt x="8771" y="5368"/>
                    </a:lnTo>
                    <a:cubicBezTo>
                      <a:pt x="8089" y="5984"/>
                      <a:pt x="7408" y="6665"/>
                      <a:pt x="6794" y="7279"/>
                    </a:cubicBezTo>
                    <a:lnTo>
                      <a:pt x="6863" y="7348"/>
                    </a:lnTo>
                    <a:cubicBezTo>
                      <a:pt x="7531" y="8084"/>
                      <a:pt x="8135" y="8948"/>
                      <a:pt x="8737" y="9692"/>
                    </a:cubicBezTo>
                    <a:lnTo>
                      <a:pt x="8737" y="9692"/>
                    </a:lnTo>
                    <a:cubicBezTo>
                      <a:pt x="8164" y="10766"/>
                      <a:pt x="7119" y="12726"/>
                      <a:pt x="6586" y="13726"/>
                    </a:cubicBezTo>
                    <a:cubicBezTo>
                      <a:pt x="5546" y="15805"/>
                      <a:pt x="4368" y="17816"/>
                      <a:pt x="3258" y="19895"/>
                    </a:cubicBezTo>
                    <a:cubicBezTo>
                      <a:pt x="2080" y="21905"/>
                      <a:pt x="1040" y="24054"/>
                      <a:pt x="1" y="26134"/>
                    </a:cubicBezTo>
                    <a:cubicBezTo>
                      <a:pt x="486" y="25510"/>
                      <a:pt x="832" y="24817"/>
                      <a:pt x="1179" y="24262"/>
                    </a:cubicBezTo>
                    <a:cubicBezTo>
                      <a:pt x="1526" y="23500"/>
                      <a:pt x="1941" y="22876"/>
                      <a:pt x="2288" y="22183"/>
                    </a:cubicBezTo>
                    <a:cubicBezTo>
                      <a:pt x="3813" y="19410"/>
                      <a:pt x="5130" y="16498"/>
                      <a:pt x="6724" y="13864"/>
                    </a:cubicBezTo>
                    <a:cubicBezTo>
                      <a:pt x="7279" y="12894"/>
                      <a:pt x="8457" y="10814"/>
                      <a:pt x="9012" y="9775"/>
                    </a:cubicBezTo>
                    <a:lnTo>
                      <a:pt x="9151" y="9705"/>
                    </a:lnTo>
                    <a:lnTo>
                      <a:pt x="9012" y="9567"/>
                    </a:lnTo>
                    <a:cubicBezTo>
                      <a:pt x="8496" y="8857"/>
                      <a:pt x="7920" y="8088"/>
                      <a:pt x="7340" y="7314"/>
                    </a:cubicBezTo>
                    <a:lnTo>
                      <a:pt x="7340" y="7314"/>
                    </a:lnTo>
                    <a:cubicBezTo>
                      <a:pt x="7628" y="7085"/>
                      <a:pt x="7878" y="6888"/>
                      <a:pt x="8180" y="6586"/>
                    </a:cubicBezTo>
                    <a:lnTo>
                      <a:pt x="9151" y="5615"/>
                    </a:lnTo>
                    <a:lnTo>
                      <a:pt x="9151" y="5546"/>
                    </a:lnTo>
                    <a:cubicBezTo>
                      <a:pt x="8873" y="4576"/>
                      <a:pt x="8665" y="3675"/>
                      <a:pt x="8457" y="2773"/>
                    </a:cubicBezTo>
                    <a:cubicBezTo>
                      <a:pt x="8180" y="1803"/>
                      <a:pt x="7972" y="902"/>
                      <a:pt x="7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flipH="1">
                <a:off x="2682092" y="2348161"/>
                <a:ext cx="835999" cy="1458543"/>
              </a:xfrm>
              <a:custGeom>
                <a:avLst/>
                <a:gdLst/>
                <a:ahLst/>
                <a:cxnLst/>
                <a:rect l="l" t="t" r="r" b="b"/>
                <a:pathLst>
                  <a:path w="29323" h="51159" extrusionOk="0">
                    <a:moveTo>
                      <a:pt x="20380" y="1"/>
                    </a:moveTo>
                    <a:lnTo>
                      <a:pt x="0" y="51158"/>
                    </a:lnTo>
                    <a:lnTo>
                      <a:pt x="22252" y="51158"/>
                    </a:lnTo>
                    <a:lnTo>
                      <a:pt x="29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flipH="1">
                <a:off x="2365890" y="3237513"/>
                <a:ext cx="98816" cy="335990"/>
              </a:xfrm>
              <a:custGeom>
                <a:avLst/>
                <a:gdLst/>
                <a:ahLst/>
                <a:cxnLst/>
                <a:rect l="l" t="t" r="r" b="b"/>
                <a:pathLst>
                  <a:path w="3466" h="11785" extrusionOk="0">
                    <a:moveTo>
                      <a:pt x="0" y="0"/>
                    </a:moveTo>
                    <a:lnTo>
                      <a:pt x="1802" y="11784"/>
                    </a:lnTo>
                    <a:lnTo>
                      <a:pt x="3466" y="11230"/>
                    </a:lnTo>
                    <a:lnTo>
                      <a:pt x="0"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flipH="1">
                <a:off x="2533876" y="3255303"/>
                <a:ext cx="142293" cy="69194"/>
              </a:xfrm>
              <a:custGeom>
                <a:avLst/>
                <a:gdLst/>
                <a:ahLst/>
                <a:cxnLst/>
                <a:rect l="l" t="t" r="r" b="b"/>
                <a:pathLst>
                  <a:path w="4991" h="2427" extrusionOk="0">
                    <a:moveTo>
                      <a:pt x="0" y="0"/>
                    </a:moveTo>
                    <a:lnTo>
                      <a:pt x="0" y="2426"/>
                    </a:lnTo>
                    <a:lnTo>
                      <a:pt x="4991" y="347"/>
                    </a:lnTo>
                    <a:lnTo>
                      <a:pt x="0"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flipH="1">
                <a:off x="1294741" y="2316343"/>
                <a:ext cx="1183821" cy="1336207"/>
              </a:xfrm>
              <a:custGeom>
                <a:avLst/>
                <a:gdLst/>
                <a:ahLst/>
                <a:cxnLst/>
                <a:rect l="l" t="t" r="r" b="b"/>
                <a:pathLst>
                  <a:path w="41523" h="46868" extrusionOk="0">
                    <a:moveTo>
                      <a:pt x="21052" y="1"/>
                    </a:moveTo>
                    <a:cubicBezTo>
                      <a:pt x="20944" y="1"/>
                      <a:pt x="20836" y="3"/>
                      <a:pt x="20727" y="8"/>
                    </a:cubicBezTo>
                    <a:lnTo>
                      <a:pt x="22183" y="23230"/>
                    </a:lnTo>
                    <a:lnTo>
                      <a:pt x="1" y="31548"/>
                    </a:lnTo>
                    <a:lnTo>
                      <a:pt x="3952" y="46867"/>
                    </a:lnTo>
                    <a:lnTo>
                      <a:pt x="35630" y="36816"/>
                    </a:lnTo>
                    <a:cubicBezTo>
                      <a:pt x="39651" y="35499"/>
                      <a:pt x="41522" y="30993"/>
                      <a:pt x="39651" y="27250"/>
                    </a:cubicBezTo>
                    <a:lnTo>
                      <a:pt x="27936" y="4514"/>
                    </a:lnTo>
                    <a:cubicBezTo>
                      <a:pt x="26665" y="1837"/>
                      <a:pt x="24038" y="1"/>
                      <a:pt x="21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flipH="1">
                <a:off x="1846112" y="2415360"/>
                <a:ext cx="90918" cy="596885"/>
              </a:xfrm>
              <a:custGeom>
                <a:avLst/>
                <a:gdLst/>
                <a:ahLst/>
                <a:cxnLst/>
                <a:rect l="l" t="t" r="r" b="b"/>
                <a:pathLst>
                  <a:path w="3189" h="20936" extrusionOk="0">
                    <a:moveTo>
                      <a:pt x="2010" y="1"/>
                    </a:moveTo>
                    <a:lnTo>
                      <a:pt x="0" y="20935"/>
                    </a:lnTo>
                    <a:lnTo>
                      <a:pt x="3189" y="19757"/>
                    </a:lnTo>
                    <a:lnTo>
                      <a:pt x="2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6"/>
              <p:cNvSpPr/>
              <p:nvPr/>
            </p:nvSpPr>
            <p:spPr>
              <a:xfrm flipH="1">
                <a:off x="1690002" y="3443044"/>
                <a:ext cx="699607" cy="211487"/>
              </a:xfrm>
              <a:custGeom>
                <a:avLst/>
                <a:gdLst/>
                <a:ahLst/>
                <a:cxnLst/>
                <a:rect l="l" t="t" r="r" b="b"/>
                <a:pathLst>
                  <a:path w="24539" h="7418" extrusionOk="0">
                    <a:moveTo>
                      <a:pt x="24539" y="0"/>
                    </a:moveTo>
                    <a:lnTo>
                      <a:pt x="24539" y="0"/>
                    </a:lnTo>
                    <a:cubicBezTo>
                      <a:pt x="18577" y="1595"/>
                      <a:pt x="12616" y="3466"/>
                      <a:pt x="6724" y="5338"/>
                    </a:cubicBezTo>
                    <a:cubicBezTo>
                      <a:pt x="5006" y="5888"/>
                      <a:pt x="2607" y="6642"/>
                      <a:pt x="877" y="7263"/>
                    </a:cubicBezTo>
                    <a:lnTo>
                      <a:pt x="877" y="7263"/>
                    </a:lnTo>
                    <a:cubicBezTo>
                      <a:pt x="604" y="6317"/>
                      <a:pt x="270" y="5308"/>
                      <a:pt x="0" y="4299"/>
                    </a:cubicBezTo>
                    <a:lnTo>
                      <a:pt x="0" y="4299"/>
                    </a:lnTo>
                    <a:cubicBezTo>
                      <a:pt x="278" y="5339"/>
                      <a:pt x="555" y="6378"/>
                      <a:pt x="693" y="7418"/>
                    </a:cubicBezTo>
                    <a:lnTo>
                      <a:pt x="832" y="7418"/>
                    </a:lnTo>
                    <a:cubicBezTo>
                      <a:pt x="2634" y="6932"/>
                      <a:pt x="5060" y="6100"/>
                      <a:pt x="6793" y="5615"/>
                    </a:cubicBezTo>
                    <a:cubicBezTo>
                      <a:pt x="12685" y="3882"/>
                      <a:pt x="18647" y="1941"/>
                      <a:pt x="24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flipH="1">
                <a:off x="1937012" y="3012224"/>
                <a:ext cx="422974" cy="158116"/>
              </a:xfrm>
              <a:custGeom>
                <a:avLst/>
                <a:gdLst/>
                <a:ahLst/>
                <a:cxnLst/>
                <a:rect l="l" t="t" r="r" b="b"/>
                <a:pathLst>
                  <a:path w="14836" h="5546" extrusionOk="0">
                    <a:moveTo>
                      <a:pt x="14835" y="0"/>
                    </a:moveTo>
                    <a:lnTo>
                      <a:pt x="14835" y="0"/>
                    </a:lnTo>
                    <a:cubicBezTo>
                      <a:pt x="9913" y="1456"/>
                      <a:pt x="4784" y="3743"/>
                      <a:pt x="1" y="5546"/>
                    </a:cubicBezTo>
                    <a:cubicBezTo>
                      <a:pt x="1873" y="4922"/>
                      <a:pt x="5685" y="3674"/>
                      <a:pt x="7487" y="2981"/>
                    </a:cubicBezTo>
                    <a:cubicBezTo>
                      <a:pt x="8735" y="2495"/>
                      <a:pt x="9983" y="2080"/>
                      <a:pt x="11230" y="1594"/>
                    </a:cubicBezTo>
                    <a:lnTo>
                      <a:pt x="14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flipH="1">
                <a:off x="2365893" y="2312608"/>
                <a:ext cx="215422" cy="55366"/>
              </a:xfrm>
              <a:custGeom>
                <a:avLst/>
                <a:gdLst/>
                <a:ahLst/>
                <a:cxnLst/>
                <a:rect l="l" t="t" r="r" b="b"/>
                <a:pathLst>
                  <a:path w="7556" h="1942" extrusionOk="0">
                    <a:moveTo>
                      <a:pt x="139" y="0"/>
                    </a:moveTo>
                    <a:lnTo>
                      <a:pt x="0" y="1248"/>
                    </a:lnTo>
                    <a:lnTo>
                      <a:pt x="7556" y="1941"/>
                    </a:lnTo>
                    <a:lnTo>
                      <a:pt x="7556" y="1941"/>
                    </a:lnTo>
                    <a:lnTo>
                      <a:pt x="7417" y="971"/>
                    </a:lnTo>
                    <a:lnTo>
                      <a:pt x="139" y="0"/>
                    </a:lnTo>
                    <a:close/>
                  </a:path>
                </a:pathLst>
              </a:custGeom>
              <a:solidFill>
                <a:srgbClr val="6B9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flipH="1">
                <a:off x="2786824" y="2346193"/>
                <a:ext cx="156149" cy="753006"/>
              </a:xfrm>
              <a:custGeom>
                <a:avLst/>
                <a:gdLst/>
                <a:ahLst/>
                <a:cxnLst/>
                <a:rect l="l" t="t" r="r" b="b"/>
                <a:pathLst>
                  <a:path w="5477" h="26412" extrusionOk="0">
                    <a:moveTo>
                      <a:pt x="4575" y="1"/>
                    </a:moveTo>
                    <a:lnTo>
                      <a:pt x="4575" y="1"/>
                    </a:lnTo>
                    <a:cubicBezTo>
                      <a:pt x="4090" y="486"/>
                      <a:pt x="3743" y="902"/>
                      <a:pt x="3397" y="1456"/>
                    </a:cubicBezTo>
                    <a:lnTo>
                      <a:pt x="2288" y="2912"/>
                    </a:lnTo>
                    <a:cubicBezTo>
                      <a:pt x="1594" y="3813"/>
                      <a:pt x="693" y="5061"/>
                      <a:pt x="0" y="5962"/>
                    </a:cubicBezTo>
                    <a:lnTo>
                      <a:pt x="2516" y="7418"/>
                    </a:lnTo>
                    <a:lnTo>
                      <a:pt x="2516" y="7418"/>
                    </a:lnTo>
                    <a:cubicBezTo>
                      <a:pt x="1779" y="8280"/>
                      <a:pt x="931" y="9201"/>
                      <a:pt x="208" y="10121"/>
                    </a:cubicBezTo>
                    <a:lnTo>
                      <a:pt x="139" y="10190"/>
                    </a:lnTo>
                    <a:lnTo>
                      <a:pt x="139" y="10260"/>
                    </a:lnTo>
                    <a:cubicBezTo>
                      <a:pt x="485" y="11230"/>
                      <a:pt x="1178" y="13241"/>
                      <a:pt x="1525" y="14280"/>
                    </a:cubicBezTo>
                    <a:cubicBezTo>
                      <a:pt x="1584" y="14451"/>
                      <a:pt x="1642" y="14623"/>
                      <a:pt x="1699" y="14795"/>
                    </a:cubicBezTo>
                    <a:lnTo>
                      <a:pt x="1699" y="14795"/>
                    </a:lnTo>
                    <a:cubicBezTo>
                      <a:pt x="1639" y="14600"/>
                      <a:pt x="1581" y="14405"/>
                      <a:pt x="1525" y="14211"/>
                    </a:cubicBezTo>
                    <a:cubicBezTo>
                      <a:pt x="1257" y="13205"/>
                      <a:pt x="664" y="11290"/>
                      <a:pt x="312" y="10225"/>
                    </a:cubicBezTo>
                    <a:lnTo>
                      <a:pt x="312" y="10225"/>
                    </a:lnTo>
                    <a:cubicBezTo>
                      <a:pt x="1200" y="9334"/>
                      <a:pt x="2022" y="8375"/>
                      <a:pt x="2911" y="7348"/>
                    </a:cubicBezTo>
                    <a:lnTo>
                      <a:pt x="465" y="5868"/>
                    </a:lnTo>
                    <a:lnTo>
                      <a:pt x="1456" y="4506"/>
                    </a:lnTo>
                    <a:cubicBezTo>
                      <a:pt x="2495" y="2981"/>
                      <a:pt x="3605" y="1456"/>
                      <a:pt x="4575" y="1"/>
                    </a:cubicBezTo>
                    <a:close/>
                    <a:moveTo>
                      <a:pt x="1699" y="14795"/>
                    </a:moveTo>
                    <a:cubicBezTo>
                      <a:pt x="1824" y="15201"/>
                      <a:pt x="1955" y="15609"/>
                      <a:pt x="2091" y="16018"/>
                    </a:cubicBezTo>
                    <a:lnTo>
                      <a:pt x="2091" y="16018"/>
                    </a:lnTo>
                    <a:cubicBezTo>
                      <a:pt x="1964" y="15610"/>
                      <a:pt x="1834" y="15201"/>
                      <a:pt x="1699" y="14795"/>
                    </a:cubicBezTo>
                    <a:close/>
                    <a:moveTo>
                      <a:pt x="2091" y="16018"/>
                    </a:moveTo>
                    <a:cubicBezTo>
                      <a:pt x="2541" y="17469"/>
                      <a:pt x="2951" y="18926"/>
                      <a:pt x="3397" y="20311"/>
                    </a:cubicBezTo>
                    <a:cubicBezTo>
                      <a:pt x="4020" y="22391"/>
                      <a:pt x="4714" y="24401"/>
                      <a:pt x="5476" y="26411"/>
                    </a:cubicBezTo>
                    <a:cubicBezTo>
                      <a:pt x="5407" y="25718"/>
                      <a:pt x="5130" y="25025"/>
                      <a:pt x="4783" y="24262"/>
                    </a:cubicBezTo>
                    <a:cubicBezTo>
                      <a:pt x="4644" y="23638"/>
                      <a:pt x="4367" y="22945"/>
                      <a:pt x="4159" y="22252"/>
                    </a:cubicBezTo>
                    <a:cubicBezTo>
                      <a:pt x="3570" y="20163"/>
                      <a:pt x="2774" y="18075"/>
                      <a:pt x="2091" y="16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0" name="Google Shape;2570;p46"/>
              <p:cNvGrpSpPr/>
              <p:nvPr/>
            </p:nvGrpSpPr>
            <p:grpSpPr>
              <a:xfrm rot="985293">
                <a:off x="2534063" y="3090706"/>
                <a:ext cx="599812" cy="715697"/>
                <a:chOff x="3957724" y="3090885"/>
                <a:chExt cx="599817" cy="715703"/>
              </a:xfrm>
            </p:grpSpPr>
            <p:sp>
              <p:nvSpPr>
                <p:cNvPr id="2571" name="Google Shape;2571;p46"/>
                <p:cNvSpPr/>
                <p:nvPr/>
              </p:nvSpPr>
              <p:spPr>
                <a:xfrm>
                  <a:off x="3957724" y="3163980"/>
                  <a:ext cx="599817" cy="642608"/>
                </a:xfrm>
                <a:custGeom>
                  <a:avLst/>
                  <a:gdLst/>
                  <a:ahLst/>
                  <a:cxnLst/>
                  <a:rect l="l" t="t" r="r" b="b"/>
                  <a:pathLst>
                    <a:path w="15321" h="16414" extrusionOk="0">
                      <a:moveTo>
                        <a:pt x="700" y="0"/>
                      </a:moveTo>
                      <a:lnTo>
                        <a:pt x="1" y="16414"/>
                      </a:lnTo>
                      <a:lnTo>
                        <a:pt x="15320" y="16414"/>
                      </a:lnTo>
                      <a:lnTo>
                        <a:pt x="14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4144554" y="3090885"/>
                  <a:ext cx="224956" cy="69530"/>
                </a:xfrm>
                <a:custGeom>
                  <a:avLst/>
                  <a:gdLst/>
                  <a:ahLst/>
                  <a:cxnLst/>
                  <a:rect l="l" t="t" r="r" b="b"/>
                  <a:pathLst>
                    <a:path w="5746" h="1776" extrusionOk="0">
                      <a:moveTo>
                        <a:pt x="4911" y="0"/>
                      </a:moveTo>
                      <a:cubicBezTo>
                        <a:pt x="4236" y="0"/>
                        <a:pt x="3555" y="22"/>
                        <a:pt x="2888" y="43"/>
                      </a:cubicBezTo>
                      <a:cubicBezTo>
                        <a:pt x="2623" y="68"/>
                        <a:pt x="2358" y="77"/>
                        <a:pt x="2093" y="77"/>
                      </a:cubicBezTo>
                      <a:cubicBezTo>
                        <a:pt x="1387" y="77"/>
                        <a:pt x="686" y="13"/>
                        <a:pt x="1" y="13"/>
                      </a:cubicBezTo>
                      <a:cubicBezTo>
                        <a:pt x="1" y="590"/>
                        <a:pt x="1" y="1198"/>
                        <a:pt x="61" y="1776"/>
                      </a:cubicBezTo>
                      <a:cubicBezTo>
                        <a:pt x="149" y="1250"/>
                        <a:pt x="181" y="696"/>
                        <a:pt x="183" y="195"/>
                      </a:cubicBezTo>
                      <a:lnTo>
                        <a:pt x="183" y="195"/>
                      </a:lnTo>
                      <a:cubicBezTo>
                        <a:pt x="879" y="191"/>
                        <a:pt x="1546" y="144"/>
                        <a:pt x="2216" y="144"/>
                      </a:cubicBezTo>
                      <a:cubicBezTo>
                        <a:pt x="2449" y="144"/>
                        <a:pt x="2683" y="150"/>
                        <a:pt x="2919" y="165"/>
                      </a:cubicBezTo>
                      <a:cubicBezTo>
                        <a:pt x="3569" y="186"/>
                        <a:pt x="4204" y="221"/>
                        <a:pt x="4845" y="221"/>
                      </a:cubicBezTo>
                      <a:cubicBezTo>
                        <a:pt x="5104" y="221"/>
                        <a:pt x="5363" y="216"/>
                        <a:pt x="5624" y="201"/>
                      </a:cubicBezTo>
                      <a:lnTo>
                        <a:pt x="5624" y="201"/>
                      </a:lnTo>
                      <a:cubicBezTo>
                        <a:pt x="5627" y="716"/>
                        <a:pt x="5656" y="1232"/>
                        <a:pt x="5685" y="1776"/>
                      </a:cubicBezTo>
                      <a:cubicBezTo>
                        <a:pt x="5715" y="1198"/>
                        <a:pt x="5745" y="590"/>
                        <a:pt x="5745" y="13"/>
                      </a:cubicBezTo>
                      <a:cubicBezTo>
                        <a:pt x="5470" y="4"/>
                        <a:pt x="5191" y="0"/>
                        <a:pt x="4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4116013" y="3134225"/>
                  <a:ext cx="282037" cy="71410"/>
                </a:xfrm>
                <a:custGeom>
                  <a:avLst/>
                  <a:gdLst/>
                  <a:ahLst/>
                  <a:cxnLst/>
                  <a:rect l="l" t="t" r="r" b="b"/>
                  <a:pathLst>
                    <a:path w="7204" h="1824" extrusionOk="0">
                      <a:moveTo>
                        <a:pt x="0" y="0"/>
                      </a:moveTo>
                      <a:lnTo>
                        <a:pt x="0" y="1824"/>
                      </a:lnTo>
                      <a:lnTo>
                        <a:pt x="7204" y="1824"/>
                      </a:lnTo>
                      <a:lnTo>
                        <a:pt x="72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4" name="Google Shape;2574;p46"/>
              <p:cNvSpPr/>
              <p:nvPr/>
            </p:nvSpPr>
            <p:spPr>
              <a:xfrm flipH="1">
                <a:off x="2547708" y="3286921"/>
                <a:ext cx="310303" cy="172685"/>
              </a:xfrm>
              <a:custGeom>
                <a:avLst/>
                <a:gdLst/>
                <a:ahLst/>
                <a:cxnLst/>
                <a:rect l="l" t="t" r="r" b="b"/>
                <a:pathLst>
                  <a:path w="10884" h="6057" extrusionOk="0">
                    <a:moveTo>
                      <a:pt x="9844" y="0"/>
                    </a:moveTo>
                    <a:lnTo>
                      <a:pt x="1110" y="3258"/>
                    </a:lnTo>
                    <a:cubicBezTo>
                      <a:pt x="347" y="3536"/>
                      <a:pt x="1" y="4437"/>
                      <a:pt x="278" y="5130"/>
                    </a:cubicBezTo>
                    <a:cubicBezTo>
                      <a:pt x="544" y="5716"/>
                      <a:pt x="1057" y="6057"/>
                      <a:pt x="1626" y="6057"/>
                    </a:cubicBezTo>
                    <a:cubicBezTo>
                      <a:pt x="1797" y="6057"/>
                      <a:pt x="1973" y="6026"/>
                      <a:pt x="2150" y="5962"/>
                    </a:cubicBezTo>
                    <a:lnTo>
                      <a:pt x="10884" y="2704"/>
                    </a:lnTo>
                    <a:lnTo>
                      <a:pt x="9844"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flipH="1">
                <a:off x="2551643" y="3377812"/>
                <a:ext cx="312299" cy="172714"/>
              </a:xfrm>
              <a:custGeom>
                <a:avLst/>
                <a:gdLst/>
                <a:ahLst/>
                <a:cxnLst/>
                <a:rect l="l" t="t" r="r" b="b"/>
                <a:pathLst>
                  <a:path w="10954" h="6058" extrusionOk="0">
                    <a:moveTo>
                      <a:pt x="9913" y="1"/>
                    </a:moveTo>
                    <a:lnTo>
                      <a:pt x="1179" y="3328"/>
                    </a:lnTo>
                    <a:cubicBezTo>
                      <a:pt x="486" y="3536"/>
                      <a:pt x="1" y="4437"/>
                      <a:pt x="278" y="5131"/>
                    </a:cubicBezTo>
                    <a:cubicBezTo>
                      <a:pt x="545" y="5717"/>
                      <a:pt x="1057" y="6057"/>
                      <a:pt x="1658" y="6057"/>
                    </a:cubicBezTo>
                    <a:cubicBezTo>
                      <a:pt x="1838" y="6057"/>
                      <a:pt x="2027" y="6026"/>
                      <a:pt x="2219" y="5962"/>
                    </a:cubicBezTo>
                    <a:lnTo>
                      <a:pt x="10953" y="2704"/>
                    </a:lnTo>
                    <a:lnTo>
                      <a:pt x="9913"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flipH="1">
                <a:off x="2492369" y="3445011"/>
                <a:ext cx="312270" cy="172714"/>
              </a:xfrm>
              <a:custGeom>
                <a:avLst/>
                <a:gdLst/>
                <a:ahLst/>
                <a:cxnLst/>
                <a:rect l="l" t="t" r="r" b="b"/>
                <a:pathLst>
                  <a:path w="10953" h="6058" extrusionOk="0">
                    <a:moveTo>
                      <a:pt x="9913" y="1"/>
                    </a:moveTo>
                    <a:lnTo>
                      <a:pt x="1179" y="3259"/>
                    </a:lnTo>
                    <a:cubicBezTo>
                      <a:pt x="347" y="3536"/>
                      <a:pt x="0" y="4437"/>
                      <a:pt x="278" y="5130"/>
                    </a:cubicBezTo>
                    <a:cubicBezTo>
                      <a:pt x="544" y="5717"/>
                      <a:pt x="1056" y="6057"/>
                      <a:pt x="1657" y="6057"/>
                    </a:cubicBezTo>
                    <a:cubicBezTo>
                      <a:pt x="1838" y="6057"/>
                      <a:pt x="2026" y="6026"/>
                      <a:pt x="2218" y="5962"/>
                    </a:cubicBezTo>
                    <a:lnTo>
                      <a:pt x="10953" y="2704"/>
                    </a:lnTo>
                    <a:lnTo>
                      <a:pt x="9913"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flipH="1">
                <a:off x="2429132" y="3498382"/>
                <a:ext cx="310303" cy="173654"/>
              </a:xfrm>
              <a:custGeom>
                <a:avLst/>
                <a:gdLst/>
                <a:ahLst/>
                <a:cxnLst/>
                <a:rect l="l" t="t" r="r" b="b"/>
                <a:pathLst>
                  <a:path w="10884" h="6091" extrusionOk="0">
                    <a:moveTo>
                      <a:pt x="9913" y="0"/>
                    </a:moveTo>
                    <a:lnTo>
                      <a:pt x="1110" y="3328"/>
                    </a:lnTo>
                    <a:cubicBezTo>
                      <a:pt x="347" y="3674"/>
                      <a:pt x="1" y="4437"/>
                      <a:pt x="278" y="5130"/>
                    </a:cubicBezTo>
                    <a:cubicBezTo>
                      <a:pt x="558" y="5746"/>
                      <a:pt x="1110" y="6091"/>
                      <a:pt x="1713" y="6091"/>
                    </a:cubicBezTo>
                    <a:cubicBezTo>
                      <a:pt x="1857" y="6091"/>
                      <a:pt x="2003" y="6071"/>
                      <a:pt x="2150" y="6031"/>
                    </a:cubicBezTo>
                    <a:lnTo>
                      <a:pt x="10884" y="2704"/>
                    </a:lnTo>
                    <a:lnTo>
                      <a:pt x="9913"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flipH="1">
                <a:off x="2632695" y="3393635"/>
                <a:ext cx="166014" cy="63264"/>
              </a:xfrm>
              <a:custGeom>
                <a:avLst/>
                <a:gdLst/>
                <a:ahLst/>
                <a:cxnLst/>
                <a:rect l="l" t="t" r="r" b="b"/>
                <a:pathLst>
                  <a:path w="5823" h="2219" extrusionOk="0">
                    <a:moveTo>
                      <a:pt x="5823" y="1"/>
                    </a:moveTo>
                    <a:cubicBezTo>
                      <a:pt x="4783" y="208"/>
                      <a:pt x="3813" y="555"/>
                      <a:pt x="2842" y="1040"/>
                    </a:cubicBezTo>
                    <a:cubicBezTo>
                      <a:pt x="2149" y="1248"/>
                      <a:pt x="693" y="1872"/>
                      <a:pt x="0" y="2219"/>
                    </a:cubicBezTo>
                    <a:cubicBezTo>
                      <a:pt x="763" y="2080"/>
                      <a:pt x="2218" y="1526"/>
                      <a:pt x="2912" y="1179"/>
                    </a:cubicBezTo>
                    <a:cubicBezTo>
                      <a:pt x="3882" y="832"/>
                      <a:pt x="4853" y="486"/>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flipH="1">
                <a:off x="2606978" y="3472695"/>
                <a:ext cx="164075" cy="63264"/>
              </a:xfrm>
              <a:custGeom>
                <a:avLst/>
                <a:gdLst/>
                <a:ahLst/>
                <a:cxnLst/>
                <a:rect l="l" t="t" r="r" b="b"/>
                <a:pathLst>
                  <a:path w="5755" h="2219" extrusionOk="0">
                    <a:moveTo>
                      <a:pt x="5754" y="0"/>
                    </a:moveTo>
                    <a:lnTo>
                      <a:pt x="5754" y="0"/>
                    </a:lnTo>
                    <a:cubicBezTo>
                      <a:pt x="4714" y="208"/>
                      <a:pt x="3813" y="555"/>
                      <a:pt x="2843" y="971"/>
                    </a:cubicBezTo>
                    <a:cubicBezTo>
                      <a:pt x="2150" y="1248"/>
                      <a:pt x="694" y="1872"/>
                      <a:pt x="1" y="2218"/>
                    </a:cubicBezTo>
                    <a:cubicBezTo>
                      <a:pt x="763" y="2080"/>
                      <a:pt x="2219" y="1525"/>
                      <a:pt x="2912" y="1179"/>
                    </a:cubicBezTo>
                    <a:cubicBezTo>
                      <a:pt x="3883" y="832"/>
                      <a:pt x="4853" y="485"/>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flipH="1">
                <a:off x="2365895" y="3237513"/>
                <a:ext cx="292513" cy="383431"/>
              </a:xfrm>
              <a:custGeom>
                <a:avLst/>
                <a:gdLst/>
                <a:ahLst/>
                <a:cxnLst/>
                <a:rect l="l" t="t" r="r" b="b"/>
                <a:pathLst>
                  <a:path w="10260" h="13449" extrusionOk="0">
                    <a:moveTo>
                      <a:pt x="6794" y="0"/>
                    </a:moveTo>
                    <a:lnTo>
                      <a:pt x="1" y="2773"/>
                    </a:lnTo>
                    <a:lnTo>
                      <a:pt x="3883" y="13448"/>
                    </a:lnTo>
                    <a:lnTo>
                      <a:pt x="10260" y="11230"/>
                    </a:lnTo>
                    <a:lnTo>
                      <a:pt x="6794"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flipH="1">
                <a:off x="2561532" y="3545824"/>
                <a:ext cx="166042" cy="63264"/>
              </a:xfrm>
              <a:custGeom>
                <a:avLst/>
                <a:gdLst/>
                <a:ahLst/>
                <a:cxnLst/>
                <a:rect l="l" t="t" r="r" b="b"/>
                <a:pathLst>
                  <a:path w="5824" h="2219" extrusionOk="0">
                    <a:moveTo>
                      <a:pt x="5823" y="0"/>
                    </a:moveTo>
                    <a:lnTo>
                      <a:pt x="5823" y="0"/>
                    </a:lnTo>
                    <a:cubicBezTo>
                      <a:pt x="4784" y="277"/>
                      <a:pt x="3813" y="624"/>
                      <a:pt x="2843" y="1040"/>
                    </a:cubicBezTo>
                    <a:cubicBezTo>
                      <a:pt x="2150" y="1317"/>
                      <a:pt x="694" y="1872"/>
                      <a:pt x="1" y="2218"/>
                    </a:cubicBezTo>
                    <a:cubicBezTo>
                      <a:pt x="763" y="2010"/>
                      <a:pt x="2288" y="1456"/>
                      <a:pt x="2981" y="1248"/>
                    </a:cubicBezTo>
                    <a:cubicBezTo>
                      <a:pt x="3883" y="901"/>
                      <a:pt x="4853" y="485"/>
                      <a:pt x="5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2225538" y="164315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2353525" y="164180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2357513" y="1531025"/>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2488913" y="160115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2532400" y="162650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rot="381556" flipH="1">
                <a:off x="2314583" y="1833866"/>
                <a:ext cx="437190" cy="255916"/>
              </a:xfrm>
              <a:custGeom>
                <a:avLst/>
                <a:gdLst/>
                <a:ahLst/>
                <a:cxnLst/>
                <a:rect l="l" t="t" r="r" b="b"/>
                <a:pathLst>
                  <a:path w="10336" h="6050" extrusionOk="0">
                    <a:moveTo>
                      <a:pt x="548" y="0"/>
                    </a:moveTo>
                    <a:lnTo>
                      <a:pt x="123" y="2584"/>
                    </a:lnTo>
                    <a:cubicBezTo>
                      <a:pt x="1" y="3222"/>
                      <a:pt x="427" y="3861"/>
                      <a:pt x="1034" y="4013"/>
                    </a:cubicBezTo>
                    <a:lnTo>
                      <a:pt x="2220" y="4377"/>
                    </a:lnTo>
                    <a:cubicBezTo>
                      <a:pt x="2301" y="4406"/>
                      <a:pt x="2385" y="4420"/>
                      <a:pt x="2470" y="4420"/>
                    </a:cubicBezTo>
                    <a:cubicBezTo>
                      <a:pt x="3364" y="4420"/>
                      <a:pt x="4378" y="2949"/>
                      <a:pt x="4378" y="2949"/>
                    </a:cubicBezTo>
                    <a:cubicBezTo>
                      <a:pt x="4501" y="2825"/>
                      <a:pt x="4658" y="2768"/>
                      <a:pt x="4811" y="2768"/>
                    </a:cubicBezTo>
                    <a:cubicBezTo>
                      <a:pt x="5073" y="2768"/>
                      <a:pt x="5324" y="2935"/>
                      <a:pt x="5381" y="3222"/>
                    </a:cubicBezTo>
                    <a:cubicBezTo>
                      <a:pt x="5381" y="3222"/>
                      <a:pt x="5442" y="5350"/>
                      <a:pt x="6566" y="5654"/>
                    </a:cubicBezTo>
                    <a:lnTo>
                      <a:pt x="7752" y="5988"/>
                    </a:lnTo>
                    <a:cubicBezTo>
                      <a:pt x="7878" y="6030"/>
                      <a:pt x="8004" y="6050"/>
                      <a:pt x="8127" y="6050"/>
                    </a:cubicBezTo>
                    <a:cubicBezTo>
                      <a:pt x="8628" y="6050"/>
                      <a:pt x="9083" y="5728"/>
                      <a:pt x="9302" y="5289"/>
                    </a:cubicBezTo>
                    <a:lnTo>
                      <a:pt x="10336" y="2858"/>
                    </a:lnTo>
                    <a:lnTo>
                      <a:pt x="5472" y="1399"/>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8" name="Google Shape;2588;p46"/>
            <p:cNvSpPr/>
            <p:nvPr/>
          </p:nvSpPr>
          <p:spPr>
            <a:xfrm>
              <a:off x="805496" y="3506818"/>
              <a:ext cx="923150" cy="68458"/>
            </a:xfrm>
            <a:custGeom>
              <a:avLst/>
              <a:gdLst/>
              <a:ahLst/>
              <a:cxnLst/>
              <a:rect l="l" t="t" r="r" b="b"/>
              <a:pathLst>
                <a:path w="40185" h="2980" extrusionOk="0">
                  <a:moveTo>
                    <a:pt x="1" y="1"/>
                  </a:moveTo>
                  <a:lnTo>
                    <a:pt x="1" y="2980"/>
                  </a:lnTo>
                  <a:lnTo>
                    <a:pt x="40184" y="2980"/>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805496" y="3740035"/>
              <a:ext cx="923150" cy="67769"/>
            </a:xfrm>
            <a:custGeom>
              <a:avLst/>
              <a:gdLst/>
              <a:ahLst/>
              <a:cxnLst/>
              <a:rect l="l" t="t" r="r" b="b"/>
              <a:pathLst>
                <a:path w="40185" h="2950" extrusionOk="0">
                  <a:moveTo>
                    <a:pt x="1" y="1"/>
                  </a:moveTo>
                  <a:lnTo>
                    <a:pt x="1" y="2949"/>
                  </a:lnTo>
                  <a:lnTo>
                    <a:pt x="40184" y="2949"/>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1660877" y="3507530"/>
              <a:ext cx="67769" cy="301675"/>
            </a:xfrm>
            <a:custGeom>
              <a:avLst/>
              <a:gdLst/>
              <a:ahLst/>
              <a:cxnLst/>
              <a:rect l="l" t="t" r="r" b="b"/>
              <a:pathLst>
                <a:path w="2950" h="13132" extrusionOk="0">
                  <a:moveTo>
                    <a:pt x="1" y="0"/>
                  </a:moveTo>
                  <a:lnTo>
                    <a:pt x="1" y="13131"/>
                  </a:lnTo>
                  <a:lnTo>
                    <a:pt x="2949" y="13131"/>
                  </a:lnTo>
                  <a:lnTo>
                    <a:pt x="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848799" y="3575253"/>
              <a:ext cx="812101" cy="164805"/>
            </a:xfrm>
            <a:custGeom>
              <a:avLst/>
              <a:gdLst/>
              <a:ahLst/>
              <a:cxnLst/>
              <a:rect l="l" t="t" r="r" b="b"/>
              <a:pathLst>
                <a:path w="35351" h="7174" extrusionOk="0">
                  <a:moveTo>
                    <a:pt x="0" y="1"/>
                  </a:moveTo>
                  <a:lnTo>
                    <a:pt x="0" y="7174"/>
                  </a:lnTo>
                  <a:lnTo>
                    <a:pt x="35351" y="7174"/>
                  </a:lnTo>
                  <a:lnTo>
                    <a:pt x="35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848110" y="3617454"/>
              <a:ext cx="812790" cy="11279"/>
            </a:xfrm>
            <a:custGeom>
              <a:avLst/>
              <a:gdLst/>
              <a:ahLst/>
              <a:cxnLst/>
              <a:rect l="l" t="t" r="r" b="b"/>
              <a:pathLst>
                <a:path w="35381" h="491" extrusionOk="0">
                  <a:moveTo>
                    <a:pt x="8837" y="1"/>
                  </a:moveTo>
                  <a:cubicBezTo>
                    <a:pt x="5890" y="1"/>
                    <a:pt x="2938" y="68"/>
                    <a:pt x="0" y="231"/>
                  </a:cubicBezTo>
                  <a:lnTo>
                    <a:pt x="0" y="261"/>
                  </a:lnTo>
                  <a:cubicBezTo>
                    <a:pt x="2938" y="423"/>
                    <a:pt x="5890" y="491"/>
                    <a:pt x="8837" y="491"/>
                  </a:cubicBezTo>
                  <a:cubicBezTo>
                    <a:pt x="10311" y="491"/>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1"/>
                  </a:lnTo>
                  <a:cubicBezTo>
                    <a:pt x="33331" y="103"/>
                    <a:pt x="31267" y="55"/>
                    <a:pt x="29203" y="55"/>
                  </a:cubicBezTo>
                  <a:cubicBezTo>
                    <a:pt x="26830" y="55"/>
                    <a:pt x="24455" y="119"/>
                    <a:pt x="22098" y="200"/>
                  </a:cubicBezTo>
                  <a:cubicBezTo>
                    <a:pt x="21832" y="203"/>
                    <a:pt x="21567" y="204"/>
                    <a:pt x="21302" y="204"/>
                  </a:cubicBezTo>
                  <a:cubicBezTo>
                    <a:pt x="18623" y="204"/>
                    <a:pt x="15963" y="76"/>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848110" y="3668177"/>
              <a:ext cx="812790" cy="11073"/>
            </a:xfrm>
            <a:custGeom>
              <a:avLst/>
              <a:gdLst/>
              <a:ahLst/>
              <a:cxnLst/>
              <a:rect l="l" t="t" r="r" b="b"/>
              <a:pathLst>
                <a:path w="35381" h="482" extrusionOk="0">
                  <a:moveTo>
                    <a:pt x="9399" y="1"/>
                  </a:moveTo>
                  <a:cubicBezTo>
                    <a:pt x="6265" y="1"/>
                    <a:pt x="3125" y="60"/>
                    <a:pt x="0" y="211"/>
                  </a:cubicBezTo>
                  <a:lnTo>
                    <a:pt x="0" y="272"/>
                  </a:lnTo>
                  <a:cubicBezTo>
                    <a:pt x="3125" y="423"/>
                    <a:pt x="6265" y="482"/>
                    <a:pt x="9399" y="482"/>
                  </a:cubicBezTo>
                  <a:cubicBezTo>
                    <a:pt x="10685" y="482"/>
                    <a:pt x="11970" y="472"/>
                    <a:pt x="13253" y="454"/>
                  </a:cubicBezTo>
                  <a:cubicBezTo>
                    <a:pt x="16002" y="454"/>
                    <a:pt x="18700" y="299"/>
                    <a:pt x="21418" y="299"/>
                  </a:cubicBezTo>
                  <a:cubicBezTo>
                    <a:pt x="21644" y="299"/>
                    <a:pt x="21871" y="300"/>
                    <a:pt x="22098" y="302"/>
                  </a:cubicBezTo>
                  <a:cubicBezTo>
                    <a:pt x="24508" y="351"/>
                    <a:pt x="26878" y="440"/>
                    <a:pt x="29272" y="440"/>
                  </a:cubicBezTo>
                  <a:cubicBezTo>
                    <a:pt x="29838" y="440"/>
                    <a:pt x="30404" y="435"/>
                    <a:pt x="30973" y="424"/>
                  </a:cubicBezTo>
                  <a:cubicBezTo>
                    <a:pt x="32432" y="363"/>
                    <a:pt x="33922" y="333"/>
                    <a:pt x="35381" y="272"/>
                  </a:cubicBezTo>
                  <a:lnTo>
                    <a:pt x="35381" y="211"/>
                  </a:lnTo>
                  <a:cubicBezTo>
                    <a:pt x="33261" y="94"/>
                    <a:pt x="31127" y="47"/>
                    <a:pt x="28993" y="47"/>
                  </a:cubicBezTo>
                  <a:cubicBezTo>
                    <a:pt x="26689" y="47"/>
                    <a:pt x="24385" y="102"/>
                    <a:pt x="22098" y="181"/>
                  </a:cubicBezTo>
                  <a:cubicBezTo>
                    <a:pt x="21832" y="183"/>
                    <a:pt x="21567" y="185"/>
                    <a:pt x="21302" y="185"/>
                  </a:cubicBezTo>
                  <a:cubicBezTo>
                    <a:pt x="18623" y="185"/>
                    <a:pt x="15963" y="56"/>
                    <a:pt x="13253" y="29"/>
                  </a:cubicBezTo>
                  <a:cubicBezTo>
                    <a:pt x="11970" y="11"/>
                    <a:pt x="10685" y="1"/>
                    <a:pt x="9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721715" y="3802015"/>
              <a:ext cx="3165197" cy="126946"/>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805496" y="3210772"/>
              <a:ext cx="923150" cy="67746"/>
            </a:xfrm>
            <a:custGeom>
              <a:avLst/>
              <a:gdLst/>
              <a:ahLst/>
              <a:cxnLst/>
              <a:rect l="l" t="t" r="r" b="b"/>
              <a:pathLst>
                <a:path w="40185" h="2949" extrusionOk="0">
                  <a:moveTo>
                    <a:pt x="1" y="0"/>
                  </a:moveTo>
                  <a:lnTo>
                    <a:pt x="1" y="2948"/>
                  </a:lnTo>
                  <a:lnTo>
                    <a:pt x="40184" y="2948"/>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805496" y="3443989"/>
              <a:ext cx="923150" cy="68458"/>
            </a:xfrm>
            <a:custGeom>
              <a:avLst/>
              <a:gdLst/>
              <a:ahLst/>
              <a:cxnLst/>
              <a:rect l="l" t="t" r="r" b="b"/>
              <a:pathLst>
                <a:path w="40185" h="2980" extrusionOk="0">
                  <a:moveTo>
                    <a:pt x="1" y="0"/>
                  </a:moveTo>
                  <a:lnTo>
                    <a:pt x="1" y="2979"/>
                  </a:lnTo>
                  <a:lnTo>
                    <a:pt x="40184" y="2979"/>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1660877" y="3211461"/>
              <a:ext cx="67769" cy="300986"/>
            </a:xfrm>
            <a:custGeom>
              <a:avLst/>
              <a:gdLst/>
              <a:ahLst/>
              <a:cxnLst/>
              <a:rect l="l" t="t" r="r" b="b"/>
              <a:pathLst>
                <a:path w="2950" h="13102" extrusionOk="0">
                  <a:moveTo>
                    <a:pt x="1" y="1"/>
                  </a:moveTo>
                  <a:lnTo>
                    <a:pt x="1" y="13101"/>
                  </a:lnTo>
                  <a:lnTo>
                    <a:pt x="2949" y="13101"/>
                  </a:lnTo>
                  <a:lnTo>
                    <a:pt x="29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848799" y="3278495"/>
              <a:ext cx="811412" cy="165517"/>
            </a:xfrm>
            <a:custGeom>
              <a:avLst/>
              <a:gdLst/>
              <a:ahLst/>
              <a:cxnLst/>
              <a:rect l="l" t="t" r="r" b="b"/>
              <a:pathLst>
                <a:path w="35321" h="7205" extrusionOk="0">
                  <a:moveTo>
                    <a:pt x="0" y="0"/>
                  </a:moveTo>
                  <a:lnTo>
                    <a:pt x="0" y="7204"/>
                  </a:lnTo>
                  <a:lnTo>
                    <a:pt x="35320" y="7204"/>
                  </a:lnTo>
                  <a:lnTo>
                    <a:pt x="35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848110" y="3320695"/>
              <a:ext cx="812790" cy="11279"/>
            </a:xfrm>
            <a:custGeom>
              <a:avLst/>
              <a:gdLst/>
              <a:ahLst/>
              <a:cxnLst/>
              <a:rect l="l" t="t" r="r" b="b"/>
              <a:pathLst>
                <a:path w="35381" h="491" extrusionOk="0">
                  <a:moveTo>
                    <a:pt x="8837" y="1"/>
                  </a:moveTo>
                  <a:cubicBezTo>
                    <a:pt x="5890" y="1"/>
                    <a:pt x="2938" y="68"/>
                    <a:pt x="0" y="230"/>
                  </a:cubicBezTo>
                  <a:lnTo>
                    <a:pt x="0" y="261"/>
                  </a:lnTo>
                  <a:cubicBezTo>
                    <a:pt x="2938" y="423"/>
                    <a:pt x="5890" y="490"/>
                    <a:pt x="8837" y="490"/>
                  </a:cubicBezTo>
                  <a:cubicBezTo>
                    <a:pt x="10311" y="490"/>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0"/>
                  </a:lnTo>
                  <a:cubicBezTo>
                    <a:pt x="33260" y="99"/>
                    <a:pt x="31126" y="52"/>
                    <a:pt x="28991" y="52"/>
                  </a:cubicBezTo>
                  <a:cubicBezTo>
                    <a:pt x="26688" y="52"/>
                    <a:pt x="24385" y="107"/>
                    <a:pt x="22098" y="170"/>
                  </a:cubicBezTo>
                  <a:cubicBezTo>
                    <a:pt x="21614" y="180"/>
                    <a:pt x="21132" y="184"/>
                    <a:pt x="20649" y="184"/>
                  </a:cubicBezTo>
                  <a:cubicBezTo>
                    <a:pt x="18191" y="184"/>
                    <a:pt x="15743" y="73"/>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848110" y="3372131"/>
              <a:ext cx="812790" cy="11371"/>
            </a:xfrm>
            <a:custGeom>
              <a:avLst/>
              <a:gdLst/>
              <a:ahLst/>
              <a:cxnLst/>
              <a:rect l="l" t="t" r="r" b="b"/>
              <a:pathLst>
                <a:path w="35381" h="495" extrusionOk="0">
                  <a:moveTo>
                    <a:pt x="9534" y="1"/>
                  </a:moveTo>
                  <a:cubicBezTo>
                    <a:pt x="6356" y="1"/>
                    <a:pt x="3170" y="66"/>
                    <a:pt x="0" y="241"/>
                  </a:cubicBezTo>
                  <a:lnTo>
                    <a:pt x="0" y="271"/>
                  </a:lnTo>
                  <a:cubicBezTo>
                    <a:pt x="3085" y="420"/>
                    <a:pt x="6185" y="494"/>
                    <a:pt x="9279" y="494"/>
                  </a:cubicBezTo>
                  <a:cubicBezTo>
                    <a:pt x="10605" y="494"/>
                    <a:pt x="11930" y="481"/>
                    <a:pt x="13253" y="453"/>
                  </a:cubicBezTo>
                  <a:cubicBezTo>
                    <a:pt x="16002" y="453"/>
                    <a:pt x="18700" y="298"/>
                    <a:pt x="21418" y="298"/>
                  </a:cubicBezTo>
                  <a:cubicBezTo>
                    <a:pt x="21644" y="298"/>
                    <a:pt x="21871" y="299"/>
                    <a:pt x="22098" y="301"/>
                  </a:cubicBezTo>
                  <a:cubicBezTo>
                    <a:pt x="24405" y="372"/>
                    <a:pt x="26676" y="443"/>
                    <a:pt x="28967" y="443"/>
                  </a:cubicBezTo>
                  <a:cubicBezTo>
                    <a:pt x="29634" y="443"/>
                    <a:pt x="30302" y="437"/>
                    <a:pt x="30973" y="423"/>
                  </a:cubicBezTo>
                  <a:cubicBezTo>
                    <a:pt x="32432" y="393"/>
                    <a:pt x="33922" y="332"/>
                    <a:pt x="35381" y="271"/>
                  </a:cubicBezTo>
                  <a:lnTo>
                    <a:pt x="35381" y="241"/>
                  </a:lnTo>
                  <a:cubicBezTo>
                    <a:pt x="33177" y="104"/>
                    <a:pt x="30958" y="51"/>
                    <a:pt x="28739" y="51"/>
                  </a:cubicBezTo>
                  <a:cubicBezTo>
                    <a:pt x="26520" y="51"/>
                    <a:pt x="24301" y="104"/>
                    <a:pt x="22098" y="180"/>
                  </a:cubicBezTo>
                  <a:cubicBezTo>
                    <a:pt x="21622" y="190"/>
                    <a:pt x="21146" y="194"/>
                    <a:pt x="20671" y="194"/>
                  </a:cubicBezTo>
                  <a:cubicBezTo>
                    <a:pt x="18205" y="194"/>
                    <a:pt x="15750" y="79"/>
                    <a:pt x="13253" y="28"/>
                  </a:cubicBezTo>
                  <a:cubicBezTo>
                    <a:pt x="12015" y="11"/>
                    <a:pt x="10775" y="1"/>
                    <a:pt x="9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1023367" y="2840685"/>
              <a:ext cx="484628" cy="370799"/>
            </a:xfrm>
            <a:custGeom>
              <a:avLst/>
              <a:gdLst/>
              <a:ahLst/>
              <a:cxnLst/>
              <a:rect l="l" t="t" r="r" b="b"/>
              <a:pathLst>
                <a:path w="21096" h="16141" extrusionOk="0">
                  <a:moveTo>
                    <a:pt x="0" y="0"/>
                  </a:moveTo>
                  <a:lnTo>
                    <a:pt x="1611" y="16141"/>
                  </a:lnTo>
                  <a:lnTo>
                    <a:pt x="19484" y="16141"/>
                  </a:lnTo>
                  <a:lnTo>
                    <a:pt x="21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961227" y="2191987"/>
              <a:ext cx="592851" cy="649410"/>
            </a:xfrm>
            <a:custGeom>
              <a:avLst/>
              <a:gdLst/>
              <a:ahLst/>
              <a:cxnLst/>
              <a:rect l="l" t="t" r="r" b="b"/>
              <a:pathLst>
                <a:path w="25807" h="28269" extrusionOk="0">
                  <a:moveTo>
                    <a:pt x="9367" y="0"/>
                  </a:moveTo>
                  <a:cubicBezTo>
                    <a:pt x="6701" y="0"/>
                    <a:pt x="8785" y="23770"/>
                    <a:pt x="8785" y="23770"/>
                  </a:cubicBezTo>
                  <a:cubicBezTo>
                    <a:pt x="8785" y="23770"/>
                    <a:pt x="6201" y="8725"/>
                    <a:pt x="3101" y="8725"/>
                  </a:cubicBezTo>
                  <a:cubicBezTo>
                    <a:pt x="0" y="8725"/>
                    <a:pt x="6596" y="28269"/>
                    <a:pt x="6596" y="28269"/>
                  </a:cubicBezTo>
                  <a:lnTo>
                    <a:pt x="18937" y="28269"/>
                  </a:lnTo>
                  <a:lnTo>
                    <a:pt x="18937" y="28238"/>
                  </a:lnTo>
                  <a:cubicBezTo>
                    <a:pt x="18937" y="28238"/>
                    <a:pt x="25806" y="11126"/>
                    <a:pt x="23952" y="8968"/>
                  </a:cubicBezTo>
                  <a:cubicBezTo>
                    <a:pt x="23841" y="8838"/>
                    <a:pt x="23716" y="8778"/>
                    <a:pt x="23579" y="8778"/>
                  </a:cubicBezTo>
                  <a:cubicBezTo>
                    <a:pt x="21427" y="8778"/>
                    <a:pt x="16323" y="23740"/>
                    <a:pt x="16323" y="23740"/>
                  </a:cubicBezTo>
                  <a:cubicBezTo>
                    <a:pt x="16323" y="23740"/>
                    <a:pt x="19301" y="3983"/>
                    <a:pt x="17083" y="2797"/>
                  </a:cubicBezTo>
                  <a:cubicBezTo>
                    <a:pt x="17012" y="2759"/>
                    <a:pt x="16942" y="2740"/>
                    <a:pt x="16872" y="2740"/>
                  </a:cubicBezTo>
                  <a:cubicBezTo>
                    <a:pt x="14738" y="2740"/>
                    <a:pt x="12858" y="20123"/>
                    <a:pt x="12858" y="20123"/>
                  </a:cubicBezTo>
                  <a:cubicBezTo>
                    <a:pt x="12858" y="20123"/>
                    <a:pt x="12067" y="123"/>
                    <a:pt x="9392" y="1"/>
                  </a:cubicBezTo>
                  <a:cubicBezTo>
                    <a:pt x="9384" y="0"/>
                    <a:pt x="9375" y="0"/>
                    <a:pt x="9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2056096" y="2994302"/>
              <a:ext cx="171099" cy="32851"/>
            </a:xfrm>
            <a:custGeom>
              <a:avLst/>
              <a:gdLst/>
              <a:ahLst/>
              <a:cxnLst/>
              <a:rect l="l" t="t" r="r" b="b"/>
              <a:pathLst>
                <a:path w="7448" h="1430" extrusionOk="0">
                  <a:moveTo>
                    <a:pt x="1" y="0"/>
                  </a:moveTo>
                  <a:lnTo>
                    <a:pt x="517" y="1429"/>
                  </a:lnTo>
                  <a:lnTo>
                    <a:pt x="6900" y="1429"/>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2085432" y="3027130"/>
              <a:ext cx="111049" cy="312840"/>
            </a:xfrm>
            <a:custGeom>
              <a:avLst/>
              <a:gdLst/>
              <a:ahLst/>
              <a:cxnLst/>
              <a:rect l="l" t="t" r="r" b="b"/>
              <a:pathLst>
                <a:path w="4834" h="13618" extrusionOk="0">
                  <a:moveTo>
                    <a:pt x="0" y="0"/>
                  </a:moveTo>
                  <a:lnTo>
                    <a:pt x="0" y="13617"/>
                  </a:lnTo>
                  <a:lnTo>
                    <a:pt x="4833" y="13617"/>
                  </a:lnTo>
                  <a:lnTo>
                    <a:pt x="4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1864069" y="3339946"/>
              <a:ext cx="554464" cy="468547"/>
            </a:xfrm>
            <a:custGeom>
              <a:avLst/>
              <a:gdLst/>
              <a:ahLst/>
              <a:cxnLst/>
              <a:rect l="l" t="t" r="r" b="b"/>
              <a:pathLst>
                <a:path w="24136" h="20396" extrusionOk="0">
                  <a:moveTo>
                    <a:pt x="9636" y="0"/>
                  </a:moveTo>
                  <a:lnTo>
                    <a:pt x="1" y="20396"/>
                  </a:lnTo>
                  <a:lnTo>
                    <a:pt x="24135" y="20396"/>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2085432" y="3021363"/>
              <a:ext cx="111049" cy="11532"/>
            </a:xfrm>
            <a:custGeom>
              <a:avLst/>
              <a:gdLst/>
              <a:ahLst/>
              <a:cxnLst/>
              <a:rect l="l" t="t" r="r" b="b"/>
              <a:pathLst>
                <a:path w="4834" h="502" extrusionOk="0">
                  <a:moveTo>
                    <a:pt x="2428" y="0"/>
                  </a:moveTo>
                  <a:cubicBezTo>
                    <a:pt x="1619" y="0"/>
                    <a:pt x="806" y="84"/>
                    <a:pt x="0" y="251"/>
                  </a:cubicBezTo>
                  <a:cubicBezTo>
                    <a:pt x="806" y="418"/>
                    <a:pt x="1619" y="502"/>
                    <a:pt x="2428" y="502"/>
                  </a:cubicBezTo>
                  <a:cubicBezTo>
                    <a:pt x="3237" y="502"/>
                    <a:pt x="4043" y="418"/>
                    <a:pt x="4833" y="251"/>
                  </a:cubicBezTo>
                  <a:cubicBezTo>
                    <a:pt x="4043" y="84"/>
                    <a:pt x="323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1864069" y="3532662"/>
              <a:ext cx="554464" cy="275831"/>
            </a:xfrm>
            <a:custGeom>
              <a:avLst/>
              <a:gdLst/>
              <a:ahLst/>
              <a:cxnLst/>
              <a:rect l="l" t="t" r="r" b="b"/>
              <a:pathLst>
                <a:path w="24136" h="12007" extrusionOk="0">
                  <a:moveTo>
                    <a:pt x="5685" y="0"/>
                  </a:moveTo>
                  <a:lnTo>
                    <a:pt x="1" y="12007"/>
                  </a:lnTo>
                  <a:lnTo>
                    <a:pt x="24135" y="12007"/>
                  </a:lnTo>
                  <a:lnTo>
                    <a:pt x="19606" y="2402"/>
                  </a:lnTo>
                  <a:cubicBezTo>
                    <a:pt x="16415" y="2918"/>
                    <a:pt x="16415" y="4712"/>
                    <a:pt x="14500" y="4712"/>
                  </a:cubicBezTo>
                  <a:cubicBezTo>
                    <a:pt x="12524" y="4712"/>
                    <a:pt x="10974" y="912"/>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2123842" y="3486557"/>
              <a:ext cx="101240" cy="92166"/>
            </a:xfrm>
            <a:custGeom>
              <a:avLst/>
              <a:gdLst/>
              <a:ahLst/>
              <a:cxnLst/>
              <a:rect l="l" t="t" r="r" b="b"/>
              <a:pathLst>
                <a:path w="4407" h="4012" extrusionOk="0">
                  <a:moveTo>
                    <a:pt x="2547" y="487"/>
                  </a:moveTo>
                  <a:cubicBezTo>
                    <a:pt x="3394" y="487"/>
                    <a:pt x="4275" y="1079"/>
                    <a:pt x="4316" y="2007"/>
                  </a:cubicBezTo>
                  <a:cubicBezTo>
                    <a:pt x="4316" y="2919"/>
                    <a:pt x="3404" y="3527"/>
                    <a:pt x="2553" y="3618"/>
                  </a:cubicBezTo>
                  <a:cubicBezTo>
                    <a:pt x="2492" y="3624"/>
                    <a:pt x="2432" y="3627"/>
                    <a:pt x="2374" y="3627"/>
                  </a:cubicBezTo>
                  <a:cubicBezTo>
                    <a:pt x="955" y="3627"/>
                    <a:pt x="408" y="1906"/>
                    <a:pt x="1459" y="913"/>
                  </a:cubicBezTo>
                  <a:cubicBezTo>
                    <a:pt x="1752" y="620"/>
                    <a:pt x="2146" y="487"/>
                    <a:pt x="2547" y="487"/>
                  </a:cubicBezTo>
                  <a:close/>
                  <a:moveTo>
                    <a:pt x="2602" y="1"/>
                  </a:moveTo>
                  <a:cubicBezTo>
                    <a:pt x="2586" y="1"/>
                    <a:pt x="2569" y="1"/>
                    <a:pt x="2553" y="1"/>
                  </a:cubicBezTo>
                  <a:cubicBezTo>
                    <a:pt x="730" y="1"/>
                    <a:pt x="0" y="2099"/>
                    <a:pt x="1216" y="3345"/>
                  </a:cubicBezTo>
                  <a:cubicBezTo>
                    <a:pt x="1646" y="3806"/>
                    <a:pt x="2146" y="4011"/>
                    <a:pt x="2617" y="4011"/>
                  </a:cubicBezTo>
                  <a:cubicBezTo>
                    <a:pt x="3545" y="4011"/>
                    <a:pt x="4367" y="3217"/>
                    <a:pt x="4347" y="2007"/>
                  </a:cubicBezTo>
                  <a:cubicBezTo>
                    <a:pt x="4407" y="989"/>
                    <a:pt x="3670" y="1"/>
                    <a:pt x="2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6"/>
            <p:cNvSpPr/>
            <p:nvPr/>
          </p:nvSpPr>
          <p:spPr>
            <a:xfrm>
              <a:off x="2005120" y="3629698"/>
              <a:ext cx="87296" cy="80404"/>
            </a:xfrm>
            <a:custGeom>
              <a:avLst/>
              <a:gdLst/>
              <a:ahLst/>
              <a:cxnLst/>
              <a:rect l="l" t="t" r="r" b="b"/>
              <a:pathLst>
                <a:path w="3800" h="3500" extrusionOk="0">
                  <a:moveTo>
                    <a:pt x="2279" y="517"/>
                  </a:moveTo>
                  <a:cubicBezTo>
                    <a:pt x="2936" y="517"/>
                    <a:pt x="3709" y="998"/>
                    <a:pt x="3709" y="1795"/>
                  </a:cubicBezTo>
                  <a:cubicBezTo>
                    <a:pt x="3709" y="2585"/>
                    <a:pt x="2888" y="3041"/>
                    <a:pt x="2220" y="3102"/>
                  </a:cubicBezTo>
                  <a:cubicBezTo>
                    <a:pt x="2154" y="3112"/>
                    <a:pt x="2089" y="3117"/>
                    <a:pt x="2025" y="3117"/>
                  </a:cubicBezTo>
                  <a:cubicBezTo>
                    <a:pt x="1314" y="3117"/>
                    <a:pt x="710" y="2520"/>
                    <a:pt x="821" y="1795"/>
                  </a:cubicBezTo>
                  <a:cubicBezTo>
                    <a:pt x="943" y="1096"/>
                    <a:pt x="1490" y="518"/>
                    <a:pt x="2220" y="518"/>
                  </a:cubicBezTo>
                  <a:cubicBezTo>
                    <a:pt x="2239" y="517"/>
                    <a:pt x="2259" y="517"/>
                    <a:pt x="2279" y="517"/>
                  </a:cubicBezTo>
                  <a:close/>
                  <a:moveTo>
                    <a:pt x="2264" y="1"/>
                  </a:moveTo>
                  <a:cubicBezTo>
                    <a:pt x="2249" y="1"/>
                    <a:pt x="2235" y="1"/>
                    <a:pt x="2220" y="1"/>
                  </a:cubicBezTo>
                  <a:cubicBezTo>
                    <a:pt x="609" y="32"/>
                    <a:pt x="1" y="1856"/>
                    <a:pt x="1065" y="2919"/>
                  </a:cubicBezTo>
                  <a:cubicBezTo>
                    <a:pt x="1425" y="3321"/>
                    <a:pt x="1852" y="3499"/>
                    <a:pt x="2257" y="3499"/>
                  </a:cubicBezTo>
                  <a:cubicBezTo>
                    <a:pt x="3049" y="3499"/>
                    <a:pt x="3760" y="2820"/>
                    <a:pt x="3739" y="1795"/>
                  </a:cubicBezTo>
                  <a:cubicBezTo>
                    <a:pt x="3799" y="927"/>
                    <a:pt x="3182" y="1"/>
                    <a:pt x="2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2234156" y="3698777"/>
              <a:ext cx="64231" cy="61337"/>
            </a:xfrm>
            <a:custGeom>
              <a:avLst/>
              <a:gdLst/>
              <a:ahLst/>
              <a:cxnLst/>
              <a:rect l="l" t="t" r="r" b="b"/>
              <a:pathLst>
                <a:path w="2796" h="2670" extrusionOk="0">
                  <a:moveTo>
                    <a:pt x="1642" y="490"/>
                  </a:moveTo>
                  <a:cubicBezTo>
                    <a:pt x="2128" y="490"/>
                    <a:pt x="2736" y="794"/>
                    <a:pt x="2736" y="1371"/>
                  </a:cubicBezTo>
                  <a:cubicBezTo>
                    <a:pt x="2736" y="1919"/>
                    <a:pt x="2128" y="2192"/>
                    <a:pt x="1642" y="2283"/>
                  </a:cubicBezTo>
                  <a:cubicBezTo>
                    <a:pt x="1592" y="2291"/>
                    <a:pt x="1542" y="2295"/>
                    <a:pt x="1493" y="2295"/>
                  </a:cubicBezTo>
                  <a:cubicBezTo>
                    <a:pt x="975" y="2295"/>
                    <a:pt x="528" y="1871"/>
                    <a:pt x="639" y="1371"/>
                  </a:cubicBezTo>
                  <a:cubicBezTo>
                    <a:pt x="760" y="855"/>
                    <a:pt x="1125" y="490"/>
                    <a:pt x="1642" y="490"/>
                  </a:cubicBezTo>
                  <a:close/>
                  <a:moveTo>
                    <a:pt x="1730" y="0"/>
                  </a:moveTo>
                  <a:cubicBezTo>
                    <a:pt x="1701" y="0"/>
                    <a:pt x="1672" y="1"/>
                    <a:pt x="1642" y="4"/>
                  </a:cubicBezTo>
                  <a:cubicBezTo>
                    <a:pt x="426" y="34"/>
                    <a:pt x="1" y="1371"/>
                    <a:pt x="791" y="2192"/>
                  </a:cubicBezTo>
                  <a:cubicBezTo>
                    <a:pt x="1089" y="2522"/>
                    <a:pt x="1424" y="2669"/>
                    <a:pt x="1733" y="2669"/>
                  </a:cubicBezTo>
                  <a:cubicBezTo>
                    <a:pt x="2305" y="2669"/>
                    <a:pt x="2786" y="2162"/>
                    <a:pt x="2767" y="1371"/>
                  </a:cubicBezTo>
                  <a:cubicBezTo>
                    <a:pt x="2796" y="700"/>
                    <a:pt x="2432" y="0"/>
                    <a:pt x="1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DD77-5D08-FEAA-83F8-F5707B107E18}"/>
              </a:ext>
            </a:extLst>
          </p:cNvPr>
          <p:cNvSpPr>
            <a:spLocks noGrp="1"/>
          </p:cNvSpPr>
          <p:nvPr>
            <p:ph type="title"/>
          </p:nvPr>
        </p:nvSpPr>
        <p:spPr>
          <a:xfrm>
            <a:off x="4454213" y="1833569"/>
            <a:ext cx="4163505" cy="2087639"/>
          </a:xfrm>
        </p:spPr>
        <p:txBody>
          <a:bodyPr/>
          <a:lstStyle/>
          <a:p>
            <a:r>
              <a:rPr lang="en-US" sz="1600" b="1" dirty="0"/>
              <a:t>Pressure Swing Adsorption (PSA) Process</a:t>
            </a:r>
            <a:r>
              <a:rPr lang="en-US" sz="1600" dirty="0"/>
              <a:t>: The PSA process is a versatile and cost-effective method for gas separation and purification, particularly in smaller-scale applications. It operates based on the adsorption of gases onto solid surfaces under pressure, allowing for the separation of gases in a mixture. While the PSA process may not achieve the same level of purity as the Linde process, it is more energy-efficient and suitable for applications where lower purity levels are acceptable</a:t>
            </a:r>
            <a:endParaRPr lang="en-IN" sz="1600" dirty="0"/>
          </a:p>
        </p:txBody>
      </p:sp>
      <p:grpSp>
        <p:nvGrpSpPr>
          <p:cNvPr id="3" name="Google Shape;2394;p41">
            <a:extLst>
              <a:ext uri="{FF2B5EF4-FFF2-40B4-BE49-F238E27FC236}">
                <a16:creationId xmlns:a16="http://schemas.microsoft.com/office/drawing/2014/main" id="{B72B3E6F-3FB3-B54A-2CA4-A117930186FD}"/>
              </a:ext>
            </a:extLst>
          </p:cNvPr>
          <p:cNvGrpSpPr/>
          <p:nvPr/>
        </p:nvGrpSpPr>
        <p:grpSpPr>
          <a:xfrm>
            <a:off x="904332" y="1325729"/>
            <a:ext cx="3318778" cy="2853264"/>
            <a:chOff x="584500" y="862997"/>
            <a:chExt cx="3318778" cy="2853264"/>
          </a:xfrm>
        </p:grpSpPr>
        <p:grpSp>
          <p:nvGrpSpPr>
            <p:cNvPr id="4" name="Google Shape;2395;p41">
              <a:extLst>
                <a:ext uri="{FF2B5EF4-FFF2-40B4-BE49-F238E27FC236}">
                  <a16:creationId xmlns:a16="http://schemas.microsoft.com/office/drawing/2014/main" id="{9C758AA7-17BA-089C-649E-EACE9FFC1136}"/>
                </a:ext>
              </a:extLst>
            </p:cNvPr>
            <p:cNvGrpSpPr/>
            <p:nvPr/>
          </p:nvGrpSpPr>
          <p:grpSpPr>
            <a:xfrm>
              <a:off x="584500" y="862997"/>
              <a:ext cx="2282725" cy="1566150"/>
              <a:chOff x="6861275" y="-245925"/>
              <a:chExt cx="2282725" cy="1566150"/>
            </a:xfrm>
          </p:grpSpPr>
          <p:sp>
            <p:nvSpPr>
              <p:cNvPr id="61" name="Google Shape;2396;p41">
                <a:extLst>
                  <a:ext uri="{FF2B5EF4-FFF2-40B4-BE49-F238E27FC236}">
                    <a16:creationId xmlns:a16="http://schemas.microsoft.com/office/drawing/2014/main" id="{D741FE1C-CE56-E2C0-C6C7-B8092EFF4D08}"/>
                  </a:ext>
                </a:extLst>
              </p:cNvPr>
              <p:cNvSpPr/>
              <p:nvPr/>
            </p:nvSpPr>
            <p:spPr>
              <a:xfrm>
                <a:off x="6861275" y="-245925"/>
                <a:ext cx="2282725" cy="1566150"/>
              </a:xfrm>
              <a:custGeom>
                <a:avLst/>
                <a:gdLst/>
                <a:ahLst/>
                <a:cxnLst/>
                <a:rect l="l" t="t" r="r" b="b"/>
                <a:pathLst>
                  <a:path w="91309" h="62646" extrusionOk="0">
                    <a:moveTo>
                      <a:pt x="0" y="1"/>
                    </a:moveTo>
                    <a:lnTo>
                      <a:pt x="0" y="62646"/>
                    </a:lnTo>
                    <a:lnTo>
                      <a:pt x="91309" y="62646"/>
                    </a:lnTo>
                    <a:lnTo>
                      <a:pt x="91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97;p41">
                <a:extLst>
                  <a:ext uri="{FF2B5EF4-FFF2-40B4-BE49-F238E27FC236}">
                    <a16:creationId xmlns:a16="http://schemas.microsoft.com/office/drawing/2014/main" id="{1CFC20EC-5FD2-0180-267F-D631F94AB22C}"/>
                  </a:ext>
                </a:extLst>
              </p:cNvPr>
              <p:cNvSpPr/>
              <p:nvPr/>
            </p:nvSpPr>
            <p:spPr>
              <a:xfrm>
                <a:off x="6937250" y="-170700"/>
                <a:ext cx="2130000" cy="1412675"/>
              </a:xfrm>
              <a:custGeom>
                <a:avLst/>
                <a:gdLst/>
                <a:ahLst/>
                <a:cxnLst/>
                <a:rect l="l" t="t" r="r" b="b"/>
                <a:pathLst>
                  <a:path w="85200" h="56507" extrusionOk="0">
                    <a:moveTo>
                      <a:pt x="1" y="1"/>
                    </a:moveTo>
                    <a:lnTo>
                      <a:pt x="1" y="56506"/>
                    </a:lnTo>
                    <a:lnTo>
                      <a:pt x="85200" y="56506"/>
                    </a:lnTo>
                    <a:lnTo>
                      <a:pt x="852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98;p41">
                <a:extLst>
                  <a:ext uri="{FF2B5EF4-FFF2-40B4-BE49-F238E27FC236}">
                    <a16:creationId xmlns:a16="http://schemas.microsoft.com/office/drawing/2014/main" id="{0FEE2EE1-F0F2-8876-DE08-E19831D041ED}"/>
                  </a:ext>
                </a:extLst>
              </p:cNvPr>
              <p:cNvSpPr/>
              <p:nvPr/>
            </p:nvSpPr>
            <p:spPr>
              <a:xfrm>
                <a:off x="7036050" y="626425"/>
                <a:ext cx="1831350" cy="64625"/>
              </a:xfrm>
              <a:custGeom>
                <a:avLst/>
                <a:gdLst/>
                <a:ahLst/>
                <a:cxnLst/>
                <a:rect l="l" t="t" r="r" b="b"/>
                <a:pathLst>
                  <a:path w="73254" h="2585" extrusionOk="0">
                    <a:moveTo>
                      <a:pt x="21338" y="1"/>
                    </a:moveTo>
                    <a:lnTo>
                      <a:pt x="21216" y="92"/>
                    </a:lnTo>
                    <a:lnTo>
                      <a:pt x="18282" y="2058"/>
                    </a:lnTo>
                    <a:lnTo>
                      <a:pt x="18282" y="2058"/>
                    </a:lnTo>
                    <a:lnTo>
                      <a:pt x="15350" y="122"/>
                    </a:lnTo>
                    <a:lnTo>
                      <a:pt x="15259" y="31"/>
                    </a:lnTo>
                    <a:lnTo>
                      <a:pt x="15137" y="122"/>
                    </a:lnTo>
                    <a:lnTo>
                      <a:pt x="12188" y="2099"/>
                    </a:lnTo>
                    <a:lnTo>
                      <a:pt x="9210" y="153"/>
                    </a:lnTo>
                    <a:lnTo>
                      <a:pt x="9119" y="92"/>
                    </a:lnTo>
                    <a:lnTo>
                      <a:pt x="9058" y="153"/>
                    </a:lnTo>
                    <a:lnTo>
                      <a:pt x="6093" y="2169"/>
                    </a:lnTo>
                    <a:lnTo>
                      <a:pt x="6093" y="2169"/>
                    </a:lnTo>
                    <a:lnTo>
                      <a:pt x="3101" y="244"/>
                    </a:lnTo>
                    <a:lnTo>
                      <a:pt x="3040" y="183"/>
                    </a:lnTo>
                    <a:lnTo>
                      <a:pt x="3009" y="244"/>
                    </a:lnTo>
                    <a:lnTo>
                      <a:pt x="0" y="2311"/>
                    </a:lnTo>
                    <a:lnTo>
                      <a:pt x="61" y="2372"/>
                    </a:lnTo>
                    <a:lnTo>
                      <a:pt x="3085" y="426"/>
                    </a:lnTo>
                    <a:lnTo>
                      <a:pt x="3085" y="426"/>
                    </a:lnTo>
                    <a:lnTo>
                      <a:pt x="6079" y="2432"/>
                    </a:lnTo>
                    <a:lnTo>
                      <a:pt x="6171" y="2463"/>
                    </a:lnTo>
                    <a:lnTo>
                      <a:pt x="6231" y="2432"/>
                    </a:lnTo>
                    <a:lnTo>
                      <a:pt x="9224" y="496"/>
                    </a:lnTo>
                    <a:lnTo>
                      <a:pt x="9224" y="496"/>
                    </a:lnTo>
                    <a:lnTo>
                      <a:pt x="12159" y="2463"/>
                    </a:lnTo>
                    <a:lnTo>
                      <a:pt x="12280" y="2554"/>
                    </a:lnTo>
                    <a:lnTo>
                      <a:pt x="12402" y="2463"/>
                    </a:lnTo>
                    <a:lnTo>
                      <a:pt x="15348" y="538"/>
                    </a:lnTo>
                    <a:lnTo>
                      <a:pt x="15348" y="538"/>
                    </a:lnTo>
                    <a:lnTo>
                      <a:pt x="18268" y="2524"/>
                    </a:lnTo>
                    <a:lnTo>
                      <a:pt x="18390" y="2584"/>
                    </a:lnTo>
                    <a:lnTo>
                      <a:pt x="18511" y="2524"/>
                    </a:lnTo>
                    <a:lnTo>
                      <a:pt x="21444" y="558"/>
                    </a:lnTo>
                    <a:lnTo>
                      <a:pt x="21444" y="558"/>
                    </a:lnTo>
                    <a:lnTo>
                      <a:pt x="24378" y="2524"/>
                    </a:lnTo>
                    <a:lnTo>
                      <a:pt x="24469" y="2584"/>
                    </a:lnTo>
                    <a:lnTo>
                      <a:pt x="24590" y="2524"/>
                    </a:lnTo>
                    <a:lnTo>
                      <a:pt x="27526" y="528"/>
                    </a:lnTo>
                    <a:lnTo>
                      <a:pt x="27526" y="528"/>
                    </a:lnTo>
                    <a:lnTo>
                      <a:pt x="30487" y="2463"/>
                    </a:lnTo>
                    <a:lnTo>
                      <a:pt x="30609" y="2554"/>
                    </a:lnTo>
                    <a:lnTo>
                      <a:pt x="30670" y="2463"/>
                    </a:lnTo>
                    <a:lnTo>
                      <a:pt x="33619" y="487"/>
                    </a:lnTo>
                    <a:lnTo>
                      <a:pt x="33619" y="487"/>
                    </a:lnTo>
                    <a:lnTo>
                      <a:pt x="36597" y="2432"/>
                    </a:lnTo>
                    <a:lnTo>
                      <a:pt x="36688" y="2463"/>
                    </a:lnTo>
                    <a:lnTo>
                      <a:pt x="36749" y="2432"/>
                    </a:lnTo>
                    <a:lnTo>
                      <a:pt x="39773" y="406"/>
                    </a:lnTo>
                    <a:lnTo>
                      <a:pt x="39773" y="406"/>
                    </a:lnTo>
                    <a:lnTo>
                      <a:pt x="42797" y="2402"/>
                    </a:lnTo>
                    <a:lnTo>
                      <a:pt x="42828" y="2432"/>
                    </a:lnTo>
                    <a:lnTo>
                      <a:pt x="42858" y="2402"/>
                    </a:lnTo>
                    <a:cubicBezTo>
                      <a:pt x="43608" y="1922"/>
                      <a:pt x="45098" y="910"/>
                      <a:pt x="45867" y="416"/>
                    </a:cubicBezTo>
                    <a:lnTo>
                      <a:pt x="45867" y="416"/>
                    </a:lnTo>
                    <a:cubicBezTo>
                      <a:pt x="46889" y="1078"/>
                      <a:pt x="47853" y="1770"/>
                      <a:pt x="48877" y="2432"/>
                    </a:cubicBezTo>
                    <a:lnTo>
                      <a:pt x="48907" y="2463"/>
                    </a:lnTo>
                    <a:lnTo>
                      <a:pt x="48937" y="2432"/>
                    </a:lnTo>
                    <a:lnTo>
                      <a:pt x="51960" y="476"/>
                    </a:lnTo>
                    <a:lnTo>
                      <a:pt x="51960" y="476"/>
                    </a:lnTo>
                    <a:lnTo>
                      <a:pt x="54925" y="2463"/>
                    </a:lnTo>
                    <a:lnTo>
                      <a:pt x="54986" y="2554"/>
                    </a:lnTo>
                    <a:lnTo>
                      <a:pt x="55077" y="2463"/>
                    </a:lnTo>
                    <a:lnTo>
                      <a:pt x="58008" y="529"/>
                    </a:lnTo>
                    <a:lnTo>
                      <a:pt x="58008" y="529"/>
                    </a:lnTo>
                    <a:cubicBezTo>
                      <a:pt x="58978" y="1200"/>
                      <a:pt x="59975" y="1817"/>
                      <a:pt x="60944" y="2463"/>
                    </a:cubicBezTo>
                    <a:lnTo>
                      <a:pt x="61065" y="2554"/>
                    </a:lnTo>
                    <a:lnTo>
                      <a:pt x="61156" y="2463"/>
                    </a:lnTo>
                    <a:lnTo>
                      <a:pt x="64091" y="496"/>
                    </a:lnTo>
                    <a:lnTo>
                      <a:pt x="64091" y="496"/>
                    </a:lnTo>
                    <a:cubicBezTo>
                      <a:pt x="65089" y="1142"/>
                      <a:pt x="66086" y="1787"/>
                      <a:pt x="67084" y="2432"/>
                    </a:cubicBezTo>
                    <a:lnTo>
                      <a:pt x="67144" y="2463"/>
                    </a:lnTo>
                    <a:lnTo>
                      <a:pt x="67205" y="2432"/>
                    </a:lnTo>
                    <a:lnTo>
                      <a:pt x="70215" y="416"/>
                    </a:lnTo>
                    <a:lnTo>
                      <a:pt x="70215" y="416"/>
                    </a:lnTo>
                    <a:lnTo>
                      <a:pt x="73254" y="2372"/>
                    </a:lnTo>
                    <a:lnTo>
                      <a:pt x="73254" y="2372"/>
                    </a:lnTo>
                    <a:lnTo>
                      <a:pt x="70154" y="183"/>
                    </a:lnTo>
                    <a:lnTo>
                      <a:pt x="70093" y="153"/>
                    </a:lnTo>
                    <a:lnTo>
                      <a:pt x="70062" y="183"/>
                    </a:lnTo>
                    <a:lnTo>
                      <a:pt x="67069" y="2110"/>
                    </a:lnTo>
                    <a:lnTo>
                      <a:pt x="67069" y="2110"/>
                    </a:lnTo>
                    <a:cubicBezTo>
                      <a:pt x="66063" y="1456"/>
                      <a:pt x="65113" y="775"/>
                      <a:pt x="64105" y="122"/>
                    </a:cubicBezTo>
                    <a:lnTo>
                      <a:pt x="64014" y="31"/>
                    </a:lnTo>
                    <a:lnTo>
                      <a:pt x="63953" y="122"/>
                    </a:lnTo>
                    <a:lnTo>
                      <a:pt x="61002" y="2070"/>
                    </a:lnTo>
                    <a:lnTo>
                      <a:pt x="61002" y="2070"/>
                    </a:lnTo>
                    <a:cubicBezTo>
                      <a:pt x="59971" y="1417"/>
                      <a:pt x="58967" y="710"/>
                      <a:pt x="57934" y="31"/>
                    </a:cubicBezTo>
                    <a:lnTo>
                      <a:pt x="57843" y="122"/>
                    </a:lnTo>
                    <a:lnTo>
                      <a:pt x="54894" y="2099"/>
                    </a:lnTo>
                    <a:lnTo>
                      <a:pt x="54894" y="2099"/>
                    </a:lnTo>
                    <a:lnTo>
                      <a:pt x="51916" y="153"/>
                    </a:lnTo>
                    <a:lnTo>
                      <a:pt x="51825" y="122"/>
                    </a:lnTo>
                    <a:lnTo>
                      <a:pt x="51764" y="153"/>
                    </a:lnTo>
                    <a:lnTo>
                      <a:pt x="48771" y="2188"/>
                    </a:lnTo>
                    <a:lnTo>
                      <a:pt x="48771" y="2188"/>
                    </a:lnTo>
                    <a:cubicBezTo>
                      <a:pt x="47782" y="1501"/>
                      <a:pt x="46764" y="872"/>
                      <a:pt x="45746" y="183"/>
                    </a:cubicBezTo>
                    <a:lnTo>
                      <a:pt x="45715" y="153"/>
                    </a:lnTo>
                    <a:lnTo>
                      <a:pt x="45685" y="183"/>
                    </a:lnTo>
                    <a:cubicBezTo>
                      <a:pt x="44935" y="723"/>
                      <a:pt x="43445" y="1707"/>
                      <a:pt x="42676" y="2229"/>
                    </a:cubicBezTo>
                    <a:lnTo>
                      <a:pt x="42676" y="2229"/>
                    </a:lnTo>
                    <a:lnTo>
                      <a:pt x="39667" y="183"/>
                    </a:lnTo>
                    <a:lnTo>
                      <a:pt x="39636" y="153"/>
                    </a:lnTo>
                    <a:lnTo>
                      <a:pt x="39606" y="183"/>
                    </a:lnTo>
                    <a:lnTo>
                      <a:pt x="36582" y="2189"/>
                    </a:lnTo>
                    <a:lnTo>
                      <a:pt x="36582" y="2189"/>
                    </a:lnTo>
                    <a:lnTo>
                      <a:pt x="33588" y="153"/>
                    </a:lnTo>
                    <a:lnTo>
                      <a:pt x="33527" y="122"/>
                    </a:lnTo>
                    <a:lnTo>
                      <a:pt x="33436" y="153"/>
                    </a:lnTo>
                    <a:lnTo>
                      <a:pt x="30458" y="2099"/>
                    </a:lnTo>
                    <a:lnTo>
                      <a:pt x="30458" y="2099"/>
                    </a:lnTo>
                    <a:lnTo>
                      <a:pt x="27508" y="122"/>
                    </a:lnTo>
                    <a:lnTo>
                      <a:pt x="27417" y="31"/>
                    </a:lnTo>
                    <a:lnTo>
                      <a:pt x="27296" y="122"/>
                    </a:lnTo>
                    <a:lnTo>
                      <a:pt x="24363" y="2058"/>
                    </a:lnTo>
                    <a:lnTo>
                      <a:pt x="24363" y="2058"/>
                    </a:lnTo>
                    <a:lnTo>
                      <a:pt x="21429" y="92"/>
                    </a:lnTo>
                    <a:lnTo>
                      <a:pt x="2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99;p41">
                <a:extLst>
                  <a:ext uri="{FF2B5EF4-FFF2-40B4-BE49-F238E27FC236}">
                    <a16:creationId xmlns:a16="http://schemas.microsoft.com/office/drawing/2014/main" id="{16541147-5620-2E8E-3C54-87B1106A45ED}"/>
                  </a:ext>
                </a:extLst>
              </p:cNvPr>
              <p:cNvSpPr/>
              <p:nvPr/>
            </p:nvSpPr>
            <p:spPr>
              <a:xfrm>
                <a:off x="7036050" y="835400"/>
                <a:ext cx="1831350" cy="64625"/>
              </a:xfrm>
              <a:custGeom>
                <a:avLst/>
                <a:gdLst/>
                <a:ahLst/>
                <a:cxnLst/>
                <a:rect l="l" t="t" r="r" b="b"/>
                <a:pathLst>
                  <a:path w="73254" h="2585" extrusionOk="0">
                    <a:moveTo>
                      <a:pt x="21338" y="1"/>
                    </a:moveTo>
                    <a:lnTo>
                      <a:pt x="21216" y="92"/>
                    </a:lnTo>
                    <a:lnTo>
                      <a:pt x="18282" y="2058"/>
                    </a:lnTo>
                    <a:lnTo>
                      <a:pt x="18282" y="2058"/>
                    </a:lnTo>
                    <a:lnTo>
                      <a:pt x="15350" y="122"/>
                    </a:lnTo>
                    <a:lnTo>
                      <a:pt x="15259" y="31"/>
                    </a:lnTo>
                    <a:lnTo>
                      <a:pt x="15137" y="122"/>
                    </a:lnTo>
                    <a:lnTo>
                      <a:pt x="12188" y="2098"/>
                    </a:lnTo>
                    <a:lnTo>
                      <a:pt x="12188" y="2098"/>
                    </a:lnTo>
                    <a:lnTo>
                      <a:pt x="9210" y="153"/>
                    </a:lnTo>
                    <a:lnTo>
                      <a:pt x="9119" y="92"/>
                    </a:lnTo>
                    <a:lnTo>
                      <a:pt x="9058" y="153"/>
                    </a:lnTo>
                    <a:lnTo>
                      <a:pt x="6092" y="2169"/>
                    </a:lnTo>
                    <a:lnTo>
                      <a:pt x="6092" y="2169"/>
                    </a:lnTo>
                    <a:lnTo>
                      <a:pt x="3070" y="244"/>
                    </a:lnTo>
                    <a:lnTo>
                      <a:pt x="3040" y="183"/>
                    </a:lnTo>
                    <a:lnTo>
                      <a:pt x="3009" y="244"/>
                    </a:lnTo>
                    <a:lnTo>
                      <a:pt x="0" y="2311"/>
                    </a:lnTo>
                    <a:lnTo>
                      <a:pt x="31" y="2371"/>
                    </a:lnTo>
                    <a:lnTo>
                      <a:pt x="3084" y="426"/>
                    </a:lnTo>
                    <a:lnTo>
                      <a:pt x="3084" y="426"/>
                    </a:lnTo>
                    <a:lnTo>
                      <a:pt x="6079" y="2432"/>
                    </a:lnTo>
                    <a:lnTo>
                      <a:pt x="6171" y="2463"/>
                    </a:lnTo>
                    <a:lnTo>
                      <a:pt x="6231" y="2432"/>
                    </a:lnTo>
                    <a:lnTo>
                      <a:pt x="9209" y="486"/>
                    </a:lnTo>
                    <a:lnTo>
                      <a:pt x="9209" y="486"/>
                    </a:lnTo>
                    <a:lnTo>
                      <a:pt x="12159" y="2463"/>
                    </a:lnTo>
                    <a:lnTo>
                      <a:pt x="12280" y="2554"/>
                    </a:lnTo>
                    <a:lnTo>
                      <a:pt x="12402" y="2463"/>
                    </a:lnTo>
                    <a:lnTo>
                      <a:pt x="15348" y="538"/>
                    </a:lnTo>
                    <a:lnTo>
                      <a:pt x="15348" y="538"/>
                    </a:lnTo>
                    <a:lnTo>
                      <a:pt x="18268" y="2523"/>
                    </a:lnTo>
                    <a:lnTo>
                      <a:pt x="18390" y="2584"/>
                    </a:lnTo>
                    <a:lnTo>
                      <a:pt x="18511" y="2523"/>
                    </a:lnTo>
                    <a:lnTo>
                      <a:pt x="21444" y="558"/>
                    </a:lnTo>
                    <a:lnTo>
                      <a:pt x="21444" y="558"/>
                    </a:lnTo>
                    <a:lnTo>
                      <a:pt x="24378" y="2523"/>
                    </a:lnTo>
                    <a:lnTo>
                      <a:pt x="24469" y="2584"/>
                    </a:lnTo>
                    <a:lnTo>
                      <a:pt x="24590" y="2523"/>
                    </a:lnTo>
                    <a:lnTo>
                      <a:pt x="27526" y="527"/>
                    </a:lnTo>
                    <a:lnTo>
                      <a:pt x="27526" y="527"/>
                    </a:lnTo>
                    <a:lnTo>
                      <a:pt x="30487" y="2463"/>
                    </a:lnTo>
                    <a:lnTo>
                      <a:pt x="30609" y="2554"/>
                    </a:lnTo>
                    <a:lnTo>
                      <a:pt x="30670" y="2463"/>
                    </a:lnTo>
                    <a:lnTo>
                      <a:pt x="33619" y="486"/>
                    </a:lnTo>
                    <a:lnTo>
                      <a:pt x="33619" y="486"/>
                    </a:lnTo>
                    <a:lnTo>
                      <a:pt x="36597" y="2432"/>
                    </a:lnTo>
                    <a:lnTo>
                      <a:pt x="36688" y="2463"/>
                    </a:lnTo>
                    <a:lnTo>
                      <a:pt x="36749" y="2432"/>
                    </a:lnTo>
                    <a:lnTo>
                      <a:pt x="39758" y="416"/>
                    </a:lnTo>
                    <a:lnTo>
                      <a:pt x="39758" y="416"/>
                    </a:lnTo>
                    <a:lnTo>
                      <a:pt x="42767" y="2402"/>
                    </a:lnTo>
                    <a:lnTo>
                      <a:pt x="42797" y="2432"/>
                    </a:lnTo>
                    <a:lnTo>
                      <a:pt x="42828" y="2402"/>
                    </a:lnTo>
                    <a:cubicBezTo>
                      <a:pt x="43583" y="1919"/>
                      <a:pt x="45087" y="896"/>
                      <a:pt x="45852" y="406"/>
                    </a:cubicBezTo>
                    <a:lnTo>
                      <a:pt x="45852" y="406"/>
                    </a:lnTo>
                    <a:cubicBezTo>
                      <a:pt x="46880" y="1071"/>
                      <a:pt x="47848" y="1767"/>
                      <a:pt x="48877" y="2432"/>
                    </a:cubicBezTo>
                    <a:lnTo>
                      <a:pt x="48907" y="2463"/>
                    </a:lnTo>
                    <a:lnTo>
                      <a:pt x="48937" y="2432"/>
                    </a:lnTo>
                    <a:lnTo>
                      <a:pt x="51960" y="476"/>
                    </a:lnTo>
                    <a:lnTo>
                      <a:pt x="51960" y="476"/>
                    </a:lnTo>
                    <a:lnTo>
                      <a:pt x="54925" y="2463"/>
                    </a:lnTo>
                    <a:lnTo>
                      <a:pt x="54986" y="2554"/>
                    </a:lnTo>
                    <a:lnTo>
                      <a:pt x="55077" y="2463"/>
                    </a:lnTo>
                    <a:lnTo>
                      <a:pt x="58008" y="529"/>
                    </a:lnTo>
                    <a:lnTo>
                      <a:pt x="58008" y="529"/>
                    </a:lnTo>
                    <a:cubicBezTo>
                      <a:pt x="58978" y="1200"/>
                      <a:pt x="59975" y="1817"/>
                      <a:pt x="60944" y="2463"/>
                    </a:cubicBezTo>
                    <a:lnTo>
                      <a:pt x="61065" y="2554"/>
                    </a:lnTo>
                    <a:lnTo>
                      <a:pt x="61156" y="2463"/>
                    </a:lnTo>
                    <a:lnTo>
                      <a:pt x="64091" y="496"/>
                    </a:lnTo>
                    <a:lnTo>
                      <a:pt x="64091" y="496"/>
                    </a:lnTo>
                    <a:cubicBezTo>
                      <a:pt x="65089" y="1142"/>
                      <a:pt x="66086" y="1787"/>
                      <a:pt x="67084" y="2432"/>
                    </a:cubicBezTo>
                    <a:lnTo>
                      <a:pt x="67144" y="2463"/>
                    </a:lnTo>
                    <a:lnTo>
                      <a:pt x="67205" y="2432"/>
                    </a:lnTo>
                    <a:lnTo>
                      <a:pt x="70215" y="416"/>
                    </a:lnTo>
                    <a:lnTo>
                      <a:pt x="70215" y="416"/>
                    </a:lnTo>
                    <a:lnTo>
                      <a:pt x="73254" y="2371"/>
                    </a:lnTo>
                    <a:lnTo>
                      <a:pt x="70154" y="183"/>
                    </a:lnTo>
                    <a:lnTo>
                      <a:pt x="70093" y="153"/>
                    </a:lnTo>
                    <a:lnTo>
                      <a:pt x="70062" y="183"/>
                    </a:lnTo>
                    <a:lnTo>
                      <a:pt x="67069" y="2110"/>
                    </a:lnTo>
                    <a:lnTo>
                      <a:pt x="67069" y="2110"/>
                    </a:lnTo>
                    <a:cubicBezTo>
                      <a:pt x="66063" y="1456"/>
                      <a:pt x="65113" y="775"/>
                      <a:pt x="64105" y="122"/>
                    </a:cubicBezTo>
                    <a:lnTo>
                      <a:pt x="64014" y="31"/>
                    </a:lnTo>
                    <a:lnTo>
                      <a:pt x="63953" y="122"/>
                    </a:lnTo>
                    <a:lnTo>
                      <a:pt x="61002" y="2069"/>
                    </a:lnTo>
                    <a:lnTo>
                      <a:pt x="61002" y="2069"/>
                    </a:lnTo>
                    <a:cubicBezTo>
                      <a:pt x="59971" y="1417"/>
                      <a:pt x="58967" y="710"/>
                      <a:pt x="57934" y="31"/>
                    </a:cubicBezTo>
                    <a:lnTo>
                      <a:pt x="57843" y="122"/>
                    </a:lnTo>
                    <a:lnTo>
                      <a:pt x="54894" y="2098"/>
                    </a:lnTo>
                    <a:lnTo>
                      <a:pt x="54894" y="2098"/>
                    </a:lnTo>
                    <a:lnTo>
                      <a:pt x="51916" y="153"/>
                    </a:lnTo>
                    <a:lnTo>
                      <a:pt x="51825" y="122"/>
                    </a:lnTo>
                    <a:lnTo>
                      <a:pt x="51764" y="153"/>
                    </a:lnTo>
                    <a:lnTo>
                      <a:pt x="48771" y="2188"/>
                    </a:lnTo>
                    <a:lnTo>
                      <a:pt x="48771" y="2188"/>
                    </a:lnTo>
                    <a:cubicBezTo>
                      <a:pt x="47782" y="1501"/>
                      <a:pt x="46764" y="872"/>
                      <a:pt x="45746" y="183"/>
                    </a:cubicBezTo>
                    <a:lnTo>
                      <a:pt x="45715" y="153"/>
                    </a:lnTo>
                    <a:lnTo>
                      <a:pt x="45685" y="183"/>
                    </a:lnTo>
                    <a:cubicBezTo>
                      <a:pt x="44935" y="723"/>
                      <a:pt x="43445" y="1707"/>
                      <a:pt x="42676" y="2229"/>
                    </a:cubicBezTo>
                    <a:lnTo>
                      <a:pt x="42676" y="2229"/>
                    </a:lnTo>
                    <a:lnTo>
                      <a:pt x="39667" y="183"/>
                    </a:lnTo>
                    <a:lnTo>
                      <a:pt x="39636" y="153"/>
                    </a:lnTo>
                    <a:lnTo>
                      <a:pt x="39606" y="183"/>
                    </a:lnTo>
                    <a:lnTo>
                      <a:pt x="36582" y="2189"/>
                    </a:lnTo>
                    <a:lnTo>
                      <a:pt x="36582" y="2189"/>
                    </a:lnTo>
                    <a:lnTo>
                      <a:pt x="33588" y="153"/>
                    </a:lnTo>
                    <a:lnTo>
                      <a:pt x="33527" y="122"/>
                    </a:lnTo>
                    <a:lnTo>
                      <a:pt x="33436" y="153"/>
                    </a:lnTo>
                    <a:lnTo>
                      <a:pt x="30458" y="2098"/>
                    </a:lnTo>
                    <a:lnTo>
                      <a:pt x="30458" y="2098"/>
                    </a:lnTo>
                    <a:lnTo>
                      <a:pt x="27508" y="122"/>
                    </a:lnTo>
                    <a:lnTo>
                      <a:pt x="27417" y="31"/>
                    </a:lnTo>
                    <a:lnTo>
                      <a:pt x="27296" y="122"/>
                    </a:lnTo>
                    <a:lnTo>
                      <a:pt x="24363" y="2058"/>
                    </a:lnTo>
                    <a:lnTo>
                      <a:pt x="24363" y="2058"/>
                    </a:lnTo>
                    <a:lnTo>
                      <a:pt x="21429" y="92"/>
                    </a:lnTo>
                    <a:lnTo>
                      <a:pt x="2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00;p41">
                <a:extLst>
                  <a:ext uri="{FF2B5EF4-FFF2-40B4-BE49-F238E27FC236}">
                    <a16:creationId xmlns:a16="http://schemas.microsoft.com/office/drawing/2014/main" id="{602571F6-BBAE-86EF-46E0-54D7F9AE8768}"/>
                  </a:ext>
                </a:extLst>
              </p:cNvPr>
              <p:cNvSpPr/>
              <p:nvPr/>
            </p:nvSpPr>
            <p:spPr>
              <a:xfrm>
                <a:off x="7036050" y="1045125"/>
                <a:ext cx="1831350" cy="64625"/>
              </a:xfrm>
              <a:custGeom>
                <a:avLst/>
                <a:gdLst/>
                <a:ahLst/>
                <a:cxnLst/>
                <a:rect l="l" t="t" r="r" b="b"/>
                <a:pathLst>
                  <a:path w="73254" h="2585" extrusionOk="0">
                    <a:moveTo>
                      <a:pt x="21338" y="1"/>
                    </a:moveTo>
                    <a:lnTo>
                      <a:pt x="21216" y="92"/>
                    </a:lnTo>
                    <a:lnTo>
                      <a:pt x="18282" y="2058"/>
                    </a:lnTo>
                    <a:lnTo>
                      <a:pt x="18282" y="2058"/>
                    </a:lnTo>
                    <a:lnTo>
                      <a:pt x="15350" y="122"/>
                    </a:lnTo>
                    <a:lnTo>
                      <a:pt x="15259" y="62"/>
                    </a:lnTo>
                    <a:lnTo>
                      <a:pt x="15137" y="122"/>
                    </a:lnTo>
                    <a:lnTo>
                      <a:pt x="12188" y="2128"/>
                    </a:lnTo>
                    <a:lnTo>
                      <a:pt x="12188" y="2128"/>
                    </a:lnTo>
                    <a:lnTo>
                      <a:pt x="9210" y="153"/>
                    </a:lnTo>
                    <a:lnTo>
                      <a:pt x="9119" y="92"/>
                    </a:lnTo>
                    <a:lnTo>
                      <a:pt x="9058" y="153"/>
                    </a:lnTo>
                    <a:lnTo>
                      <a:pt x="6093" y="2169"/>
                    </a:lnTo>
                    <a:lnTo>
                      <a:pt x="6093" y="2169"/>
                    </a:lnTo>
                    <a:lnTo>
                      <a:pt x="3101" y="244"/>
                    </a:lnTo>
                    <a:lnTo>
                      <a:pt x="3040" y="183"/>
                    </a:lnTo>
                    <a:lnTo>
                      <a:pt x="3009" y="244"/>
                    </a:lnTo>
                    <a:lnTo>
                      <a:pt x="0" y="2341"/>
                    </a:lnTo>
                    <a:lnTo>
                      <a:pt x="61" y="2372"/>
                    </a:lnTo>
                    <a:lnTo>
                      <a:pt x="3085" y="426"/>
                    </a:lnTo>
                    <a:lnTo>
                      <a:pt x="3085" y="426"/>
                    </a:lnTo>
                    <a:lnTo>
                      <a:pt x="6079" y="2432"/>
                    </a:lnTo>
                    <a:lnTo>
                      <a:pt x="6171" y="2493"/>
                    </a:lnTo>
                    <a:lnTo>
                      <a:pt x="6231" y="2432"/>
                    </a:lnTo>
                    <a:lnTo>
                      <a:pt x="9224" y="496"/>
                    </a:lnTo>
                    <a:lnTo>
                      <a:pt x="9224" y="496"/>
                    </a:lnTo>
                    <a:lnTo>
                      <a:pt x="12159" y="2463"/>
                    </a:lnTo>
                    <a:lnTo>
                      <a:pt x="12280" y="2554"/>
                    </a:lnTo>
                    <a:lnTo>
                      <a:pt x="12402" y="2463"/>
                    </a:lnTo>
                    <a:lnTo>
                      <a:pt x="15348" y="538"/>
                    </a:lnTo>
                    <a:lnTo>
                      <a:pt x="15348" y="538"/>
                    </a:lnTo>
                    <a:lnTo>
                      <a:pt x="18268" y="2524"/>
                    </a:lnTo>
                    <a:lnTo>
                      <a:pt x="18390" y="2584"/>
                    </a:lnTo>
                    <a:lnTo>
                      <a:pt x="18511" y="2524"/>
                    </a:lnTo>
                    <a:lnTo>
                      <a:pt x="21444" y="558"/>
                    </a:lnTo>
                    <a:lnTo>
                      <a:pt x="21444" y="558"/>
                    </a:lnTo>
                    <a:lnTo>
                      <a:pt x="24378" y="2524"/>
                    </a:lnTo>
                    <a:lnTo>
                      <a:pt x="24469" y="2584"/>
                    </a:lnTo>
                    <a:lnTo>
                      <a:pt x="24590" y="2524"/>
                    </a:lnTo>
                    <a:lnTo>
                      <a:pt x="27526" y="528"/>
                    </a:lnTo>
                    <a:lnTo>
                      <a:pt x="27526" y="528"/>
                    </a:lnTo>
                    <a:lnTo>
                      <a:pt x="30487" y="2463"/>
                    </a:lnTo>
                    <a:lnTo>
                      <a:pt x="30609" y="2554"/>
                    </a:lnTo>
                    <a:lnTo>
                      <a:pt x="30670" y="2463"/>
                    </a:lnTo>
                    <a:lnTo>
                      <a:pt x="33619" y="487"/>
                    </a:lnTo>
                    <a:lnTo>
                      <a:pt x="33619" y="487"/>
                    </a:lnTo>
                    <a:lnTo>
                      <a:pt x="36597" y="2432"/>
                    </a:lnTo>
                    <a:lnTo>
                      <a:pt x="36688" y="2493"/>
                    </a:lnTo>
                    <a:lnTo>
                      <a:pt x="36749" y="2432"/>
                    </a:lnTo>
                    <a:lnTo>
                      <a:pt x="39758" y="416"/>
                    </a:lnTo>
                    <a:lnTo>
                      <a:pt x="39758" y="416"/>
                    </a:lnTo>
                    <a:lnTo>
                      <a:pt x="42767" y="2402"/>
                    </a:lnTo>
                    <a:lnTo>
                      <a:pt x="42797" y="2432"/>
                    </a:lnTo>
                    <a:lnTo>
                      <a:pt x="42828" y="2402"/>
                    </a:lnTo>
                    <a:cubicBezTo>
                      <a:pt x="43583" y="1919"/>
                      <a:pt x="45087" y="896"/>
                      <a:pt x="45852" y="406"/>
                    </a:cubicBezTo>
                    <a:lnTo>
                      <a:pt x="45852" y="406"/>
                    </a:lnTo>
                    <a:cubicBezTo>
                      <a:pt x="46880" y="1071"/>
                      <a:pt x="47848" y="1767"/>
                      <a:pt x="48877" y="2432"/>
                    </a:cubicBezTo>
                    <a:lnTo>
                      <a:pt x="48907" y="2493"/>
                    </a:lnTo>
                    <a:lnTo>
                      <a:pt x="48937" y="2432"/>
                    </a:lnTo>
                    <a:lnTo>
                      <a:pt x="51960" y="476"/>
                    </a:lnTo>
                    <a:lnTo>
                      <a:pt x="51960" y="476"/>
                    </a:lnTo>
                    <a:lnTo>
                      <a:pt x="54925" y="2463"/>
                    </a:lnTo>
                    <a:lnTo>
                      <a:pt x="54986" y="2554"/>
                    </a:lnTo>
                    <a:lnTo>
                      <a:pt x="55077" y="2463"/>
                    </a:lnTo>
                    <a:lnTo>
                      <a:pt x="58008" y="529"/>
                    </a:lnTo>
                    <a:lnTo>
                      <a:pt x="58008" y="529"/>
                    </a:lnTo>
                    <a:cubicBezTo>
                      <a:pt x="58978" y="1200"/>
                      <a:pt x="59975" y="1817"/>
                      <a:pt x="60944" y="2463"/>
                    </a:cubicBezTo>
                    <a:lnTo>
                      <a:pt x="61065" y="2554"/>
                    </a:lnTo>
                    <a:lnTo>
                      <a:pt x="61156" y="2463"/>
                    </a:lnTo>
                    <a:lnTo>
                      <a:pt x="64089" y="498"/>
                    </a:lnTo>
                    <a:lnTo>
                      <a:pt x="64089" y="498"/>
                    </a:lnTo>
                    <a:cubicBezTo>
                      <a:pt x="65087" y="1169"/>
                      <a:pt x="66085" y="1787"/>
                      <a:pt x="67084" y="2432"/>
                    </a:cubicBezTo>
                    <a:lnTo>
                      <a:pt x="67144" y="2493"/>
                    </a:lnTo>
                    <a:lnTo>
                      <a:pt x="67205" y="2432"/>
                    </a:lnTo>
                    <a:lnTo>
                      <a:pt x="70215" y="416"/>
                    </a:lnTo>
                    <a:lnTo>
                      <a:pt x="70215" y="416"/>
                    </a:lnTo>
                    <a:lnTo>
                      <a:pt x="73254" y="2372"/>
                    </a:lnTo>
                    <a:lnTo>
                      <a:pt x="70154" y="214"/>
                    </a:lnTo>
                    <a:lnTo>
                      <a:pt x="70093" y="153"/>
                    </a:lnTo>
                    <a:lnTo>
                      <a:pt x="70062" y="214"/>
                    </a:lnTo>
                    <a:lnTo>
                      <a:pt x="67070" y="2139"/>
                    </a:lnTo>
                    <a:lnTo>
                      <a:pt x="67070" y="2139"/>
                    </a:lnTo>
                    <a:cubicBezTo>
                      <a:pt x="66064" y="1458"/>
                      <a:pt x="65114" y="805"/>
                      <a:pt x="64105" y="122"/>
                    </a:cubicBezTo>
                    <a:lnTo>
                      <a:pt x="64014" y="62"/>
                    </a:lnTo>
                    <a:lnTo>
                      <a:pt x="63953" y="122"/>
                    </a:lnTo>
                    <a:lnTo>
                      <a:pt x="61002" y="2070"/>
                    </a:lnTo>
                    <a:lnTo>
                      <a:pt x="61002" y="2070"/>
                    </a:lnTo>
                    <a:cubicBezTo>
                      <a:pt x="59971" y="1417"/>
                      <a:pt x="58967" y="711"/>
                      <a:pt x="57934" y="62"/>
                    </a:cubicBezTo>
                    <a:lnTo>
                      <a:pt x="57843" y="122"/>
                    </a:lnTo>
                    <a:lnTo>
                      <a:pt x="54894" y="2128"/>
                    </a:lnTo>
                    <a:lnTo>
                      <a:pt x="54894" y="2128"/>
                    </a:lnTo>
                    <a:lnTo>
                      <a:pt x="51916" y="153"/>
                    </a:lnTo>
                    <a:lnTo>
                      <a:pt x="51825" y="122"/>
                    </a:lnTo>
                    <a:lnTo>
                      <a:pt x="51764" y="153"/>
                    </a:lnTo>
                    <a:lnTo>
                      <a:pt x="48771" y="2188"/>
                    </a:lnTo>
                    <a:lnTo>
                      <a:pt x="48771" y="2188"/>
                    </a:lnTo>
                    <a:cubicBezTo>
                      <a:pt x="47782" y="1501"/>
                      <a:pt x="46764" y="872"/>
                      <a:pt x="45746" y="183"/>
                    </a:cubicBezTo>
                    <a:lnTo>
                      <a:pt x="45715" y="153"/>
                    </a:lnTo>
                    <a:lnTo>
                      <a:pt x="45685" y="183"/>
                    </a:lnTo>
                    <a:cubicBezTo>
                      <a:pt x="44935" y="723"/>
                      <a:pt x="43446" y="1736"/>
                      <a:pt x="42677" y="2230"/>
                    </a:cubicBezTo>
                    <a:lnTo>
                      <a:pt x="42677" y="2230"/>
                    </a:lnTo>
                    <a:lnTo>
                      <a:pt x="39667" y="183"/>
                    </a:lnTo>
                    <a:lnTo>
                      <a:pt x="39636" y="153"/>
                    </a:lnTo>
                    <a:lnTo>
                      <a:pt x="39606" y="183"/>
                    </a:lnTo>
                    <a:lnTo>
                      <a:pt x="36582" y="2189"/>
                    </a:lnTo>
                    <a:lnTo>
                      <a:pt x="36582" y="2189"/>
                    </a:lnTo>
                    <a:lnTo>
                      <a:pt x="33588" y="153"/>
                    </a:lnTo>
                    <a:lnTo>
                      <a:pt x="33527" y="122"/>
                    </a:lnTo>
                    <a:lnTo>
                      <a:pt x="33436" y="153"/>
                    </a:lnTo>
                    <a:lnTo>
                      <a:pt x="30458" y="2128"/>
                    </a:lnTo>
                    <a:lnTo>
                      <a:pt x="30458" y="2128"/>
                    </a:lnTo>
                    <a:lnTo>
                      <a:pt x="27508" y="122"/>
                    </a:lnTo>
                    <a:lnTo>
                      <a:pt x="27417" y="62"/>
                    </a:lnTo>
                    <a:lnTo>
                      <a:pt x="27296" y="122"/>
                    </a:lnTo>
                    <a:lnTo>
                      <a:pt x="24363" y="2058"/>
                    </a:lnTo>
                    <a:lnTo>
                      <a:pt x="24363" y="2058"/>
                    </a:lnTo>
                    <a:lnTo>
                      <a:pt x="21429" y="92"/>
                    </a:lnTo>
                    <a:lnTo>
                      <a:pt x="2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01;p41">
                <a:extLst>
                  <a:ext uri="{FF2B5EF4-FFF2-40B4-BE49-F238E27FC236}">
                    <a16:creationId xmlns:a16="http://schemas.microsoft.com/office/drawing/2014/main" id="{BB11254D-EF72-BE18-C159-8F6AFCC6066D}"/>
                  </a:ext>
                </a:extLst>
              </p:cNvPr>
              <p:cNvSpPr/>
              <p:nvPr/>
            </p:nvSpPr>
            <p:spPr>
              <a:xfrm>
                <a:off x="8225275" y="-425"/>
                <a:ext cx="699125" cy="10425"/>
              </a:xfrm>
              <a:custGeom>
                <a:avLst/>
                <a:gdLst/>
                <a:ahLst/>
                <a:cxnLst/>
                <a:rect l="l" t="t" r="r" b="b"/>
                <a:pathLst>
                  <a:path w="27965" h="417" extrusionOk="0">
                    <a:moveTo>
                      <a:pt x="7312" y="0"/>
                    </a:moveTo>
                    <a:cubicBezTo>
                      <a:pt x="4875" y="0"/>
                      <a:pt x="2438" y="54"/>
                      <a:pt x="1" y="181"/>
                    </a:cubicBezTo>
                    <a:lnTo>
                      <a:pt x="1" y="242"/>
                    </a:lnTo>
                    <a:cubicBezTo>
                      <a:pt x="2593" y="354"/>
                      <a:pt x="5185" y="417"/>
                      <a:pt x="7778" y="417"/>
                    </a:cubicBezTo>
                    <a:cubicBezTo>
                      <a:pt x="8681" y="417"/>
                      <a:pt x="9584" y="409"/>
                      <a:pt x="10487" y="394"/>
                    </a:cubicBezTo>
                    <a:cubicBezTo>
                      <a:pt x="12615" y="394"/>
                      <a:pt x="14742" y="268"/>
                      <a:pt x="16847" y="268"/>
                    </a:cubicBezTo>
                    <a:cubicBezTo>
                      <a:pt x="17058" y="268"/>
                      <a:pt x="17268" y="269"/>
                      <a:pt x="17478" y="272"/>
                    </a:cubicBezTo>
                    <a:cubicBezTo>
                      <a:pt x="19304" y="336"/>
                      <a:pt x="21130" y="382"/>
                      <a:pt x="22956" y="382"/>
                    </a:cubicBezTo>
                    <a:cubicBezTo>
                      <a:pt x="24626" y="382"/>
                      <a:pt x="26295" y="343"/>
                      <a:pt x="27965" y="242"/>
                    </a:cubicBezTo>
                    <a:cubicBezTo>
                      <a:pt x="26810" y="150"/>
                      <a:pt x="25655" y="120"/>
                      <a:pt x="24469" y="90"/>
                    </a:cubicBezTo>
                    <a:cubicBezTo>
                      <a:pt x="23859" y="66"/>
                      <a:pt x="23247" y="56"/>
                      <a:pt x="22633" y="56"/>
                    </a:cubicBezTo>
                    <a:cubicBezTo>
                      <a:pt x="20923" y="56"/>
                      <a:pt x="19200" y="128"/>
                      <a:pt x="17478" y="150"/>
                    </a:cubicBezTo>
                    <a:cubicBezTo>
                      <a:pt x="17268" y="153"/>
                      <a:pt x="17058" y="154"/>
                      <a:pt x="16847" y="154"/>
                    </a:cubicBezTo>
                    <a:cubicBezTo>
                      <a:pt x="14737" y="154"/>
                      <a:pt x="12587" y="29"/>
                      <a:pt x="10487" y="29"/>
                    </a:cubicBezTo>
                    <a:cubicBezTo>
                      <a:pt x="9429" y="10"/>
                      <a:pt x="8370" y="0"/>
                      <a:pt x="7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02;p41">
                <a:extLst>
                  <a:ext uri="{FF2B5EF4-FFF2-40B4-BE49-F238E27FC236}">
                    <a16:creationId xmlns:a16="http://schemas.microsoft.com/office/drawing/2014/main" id="{368CC59C-D65D-297F-A130-687BD62AAA14}"/>
                  </a:ext>
                </a:extLst>
              </p:cNvPr>
              <p:cNvSpPr/>
              <p:nvPr/>
            </p:nvSpPr>
            <p:spPr>
              <a:xfrm>
                <a:off x="8225275" y="156375"/>
                <a:ext cx="699125" cy="10175"/>
              </a:xfrm>
              <a:custGeom>
                <a:avLst/>
                <a:gdLst/>
                <a:ahLst/>
                <a:cxnLst/>
                <a:rect l="l" t="t" r="r" b="b"/>
                <a:pathLst>
                  <a:path w="27965" h="407" extrusionOk="0">
                    <a:moveTo>
                      <a:pt x="6867" y="0"/>
                    </a:moveTo>
                    <a:cubicBezTo>
                      <a:pt x="4578" y="0"/>
                      <a:pt x="2289" y="61"/>
                      <a:pt x="1" y="201"/>
                    </a:cubicBezTo>
                    <a:lnTo>
                      <a:pt x="1" y="231"/>
                    </a:lnTo>
                    <a:cubicBezTo>
                      <a:pt x="2593" y="344"/>
                      <a:pt x="5185" y="406"/>
                      <a:pt x="7778" y="406"/>
                    </a:cubicBezTo>
                    <a:cubicBezTo>
                      <a:pt x="8681" y="406"/>
                      <a:pt x="9584" y="399"/>
                      <a:pt x="10487" y="383"/>
                    </a:cubicBezTo>
                    <a:cubicBezTo>
                      <a:pt x="12615" y="383"/>
                      <a:pt x="14742" y="258"/>
                      <a:pt x="16847" y="258"/>
                    </a:cubicBezTo>
                    <a:cubicBezTo>
                      <a:pt x="17058" y="258"/>
                      <a:pt x="17268" y="259"/>
                      <a:pt x="17478" y="262"/>
                    </a:cubicBezTo>
                    <a:cubicBezTo>
                      <a:pt x="19304" y="325"/>
                      <a:pt x="21130" y="372"/>
                      <a:pt x="22956" y="372"/>
                    </a:cubicBezTo>
                    <a:cubicBezTo>
                      <a:pt x="24626" y="372"/>
                      <a:pt x="26295" y="333"/>
                      <a:pt x="27965" y="231"/>
                    </a:cubicBezTo>
                    <a:cubicBezTo>
                      <a:pt x="26810" y="140"/>
                      <a:pt x="25655" y="110"/>
                      <a:pt x="24469" y="79"/>
                    </a:cubicBezTo>
                    <a:cubicBezTo>
                      <a:pt x="23859" y="55"/>
                      <a:pt x="23247" y="46"/>
                      <a:pt x="22633" y="46"/>
                    </a:cubicBezTo>
                    <a:cubicBezTo>
                      <a:pt x="20923" y="46"/>
                      <a:pt x="19200" y="118"/>
                      <a:pt x="17478" y="140"/>
                    </a:cubicBezTo>
                    <a:cubicBezTo>
                      <a:pt x="17093" y="150"/>
                      <a:pt x="16706" y="154"/>
                      <a:pt x="16319" y="154"/>
                    </a:cubicBezTo>
                    <a:cubicBezTo>
                      <a:pt x="14379" y="154"/>
                      <a:pt x="12412" y="49"/>
                      <a:pt x="10487" y="49"/>
                    </a:cubicBezTo>
                    <a:cubicBezTo>
                      <a:pt x="9280" y="17"/>
                      <a:pt x="8074" y="0"/>
                      <a:pt x="6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03;p41">
                <a:extLst>
                  <a:ext uri="{FF2B5EF4-FFF2-40B4-BE49-F238E27FC236}">
                    <a16:creationId xmlns:a16="http://schemas.microsoft.com/office/drawing/2014/main" id="{7205FC5C-0CF9-7C08-62E8-4C13A41AC143}"/>
                  </a:ext>
                </a:extLst>
              </p:cNvPr>
              <p:cNvSpPr/>
              <p:nvPr/>
            </p:nvSpPr>
            <p:spPr>
              <a:xfrm>
                <a:off x="8225275" y="313075"/>
                <a:ext cx="699125" cy="10325"/>
              </a:xfrm>
              <a:custGeom>
                <a:avLst/>
                <a:gdLst/>
                <a:ahLst/>
                <a:cxnLst/>
                <a:rect l="l" t="t" r="r" b="b"/>
                <a:pathLst>
                  <a:path w="27965" h="413" extrusionOk="0">
                    <a:moveTo>
                      <a:pt x="7241" y="0"/>
                    </a:moveTo>
                    <a:cubicBezTo>
                      <a:pt x="4827" y="0"/>
                      <a:pt x="2414" y="68"/>
                      <a:pt x="1" y="194"/>
                    </a:cubicBezTo>
                    <a:lnTo>
                      <a:pt x="1" y="225"/>
                    </a:lnTo>
                    <a:cubicBezTo>
                      <a:pt x="2534" y="335"/>
                      <a:pt x="5067" y="413"/>
                      <a:pt x="7601" y="413"/>
                    </a:cubicBezTo>
                    <a:cubicBezTo>
                      <a:pt x="8563" y="413"/>
                      <a:pt x="9525" y="402"/>
                      <a:pt x="10487" y="377"/>
                    </a:cubicBezTo>
                    <a:cubicBezTo>
                      <a:pt x="12615" y="377"/>
                      <a:pt x="14742" y="251"/>
                      <a:pt x="16847" y="251"/>
                    </a:cubicBezTo>
                    <a:cubicBezTo>
                      <a:pt x="17058" y="251"/>
                      <a:pt x="17268" y="252"/>
                      <a:pt x="17478" y="255"/>
                    </a:cubicBezTo>
                    <a:cubicBezTo>
                      <a:pt x="19367" y="321"/>
                      <a:pt x="21255" y="378"/>
                      <a:pt x="23144" y="378"/>
                    </a:cubicBezTo>
                    <a:cubicBezTo>
                      <a:pt x="24751" y="378"/>
                      <a:pt x="26358" y="336"/>
                      <a:pt x="27965" y="225"/>
                    </a:cubicBezTo>
                    <a:cubicBezTo>
                      <a:pt x="26810" y="164"/>
                      <a:pt x="25655" y="103"/>
                      <a:pt x="24469" y="73"/>
                    </a:cubicBezTo>
                    <a:cubicBezTo>
                      <a:pt x="23932" y="59"/>
                      <a:pt x="23394" y="53"/>
                      <a:pt x="22854" y="53"/>
                    </a:cubicBezTo>
                    <a:cubicBezTo>
                      <a:pt x="21071" y="53"/>
                      <a:pt x="19275" y="117"/>
                      <a:pt x="17478" y="164"/>
                    </a:cubicBezTo>
                    <a:cubicBezTo>
                      <a:pt x="17268" y="167"/>
                      <a:pt x="17058" y="168"/>
                      <a:pt x="16847" y="168"/>
                    </a:cubicBezTo>
                    <a:cubicBezTo>
                      <a:pt x="14737" y="168"/>
                      <a:pt x="12587" y="42"/>
                      <a:pt x="10487" y="42"/>
                    </a:cubicBezTo>
                    <a:cubicBezTo>
                      <a:pt x="9405" y="14"/>
                      <a:pt x="8323" y="0"/>
                      <a:pt x="7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04;p41">
                <a:extLst>
                  <a:ext uri="{FF2B5EF4-FFF2-40B4-BE49-F238E27FC236}">
                    <a16:creationId xmlns:a16="http://schemas.microsoft.com/office/drawing/2014/main" id="{AAB98A1D-6952-4B14-989F-7C8BEC332BC1}"/>
                  </a:ext>
                </a:extLst>
              </p:cNvPr>
              <p:cNvSpPr/>
              <p:nvPr/>
            </p:nvSpPr>
            <p:spPr>
              <a:xfrm>
                <a:off x="8225275" y="469950"/>
                <a:ext cx="699125" cy="10000"/>
              </a:xfrm>
              <a:custGeom>
                <a:avLst/>
                <a:gdLst/>
                <a:ahLst/>
                <a:cxnLst/>
                <a:rect l="l" t="t" r="r" b="b"/>
                <a:pathLst>
                  <a:path w="27965" h="400" extrusionOk="0">
                    <a:moveTo>
                      <a:pt x="7312" y="0"/>
                    </a:moveTo>
                    <a:cubicBezTo>
                      <a:pt x="4875" y="0"/>
                      <a:pt x="2438" y="54"/>
                      <a:pt x="1" y="181"/>
                    </a:cubicBezTo>
                    <a:lnTo>
                      <a:pt x="1" y="211"/>
                    </a:lnTo>
                    <a:cubicBezTo>
                      <a:pt x="2534" y="321"/>
                      <a:pt x="5067" y="399"/>
                      <a:pt x="7601" y="399"/>
                    </a:cubicBezTo>
                    <a:cubicBezTo>
                      <a:pt x="8563" y="399"/>
                      <a:pt x="9525" y="388"/>
                      <a:pt x="10487" y="363"/>
                    </a:cubicBezTo>
                    <a:cubicBezTo>
                      <a:pt x="12437" y="363"/>
                      <a:pt x="14388" y="258"/>
                      <a:pt x="16321" y="258"/>
                    </a:cubicBezTo>
                    <a:cubicBezTo>
                      <a:pt x="16707" y="258"/>
                      <a:pt x="17093" y="262"/>
                      <a:pt x="17478" y="272"/>
                    </a:cubicBezTo>
                    <a:cubicBezTo>
                      <a:pt x="19304" y="320"/>
                      <a:pt x="21129" y="367"/>
                      <a:pt x="22954" y="367"/>
                    </a:cubicBezTo>
                    <a:cubicBezTo>
                      <a:pt x="24625" y="367"/>
                      <a:pt x="26295" y="327"/>
                      <a:pt x="27965" y="211"/>
                    </a:cubicBezTo>
                    <a:cubicBezTo>
                      <a:pt x="26810" y="150"/>
                      <a:pt x="25655" y="120"/>
                      <a:pt x="24469" y="59"/>
                    </a:cubicBezTo>
                    <a:cubicBezTo>
                      <a:pt x="24018" y="47"/>
                      <a:pt x="23566" y="42"/>
                      <a:pt x="23113" y="42"/>
                    </a:cubicBezTo>
                    <a:cubicBezTo>
                      <a:pt x="21245" y="42"/>
                      <a:pt x="19362" y="126"/>
                      <a:pt x="17478" y="150"/>
                    </a:cubicBezTo>
                    <a:cubicBezTo>
                      <a:pt x="17268" y="153"/>
                      <a:pt x="17058" y="154"/>
                      <a:pt x="16847" y="154"/>
                    </a:cubicBezTo>
                    <a:cubicBezTo>
                      <a:pt x="14737" y="154"/>
                      <a:pt x="12587" y="29"/>
                      <a:pt x="10487" y="29"/>
                    </a:cubicBezTo>
                    <a:cubicBezTo>
                      <a:pt x="9429" y="10"/>
                      <a:pt x="8370" y="0"/>
                      <a:pt x="7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05;p41">
                <a:extLst>
                  <a:ext uri="{FF2B5EF4-FFF2-40B4-BE49-F238E27FC236}">
                    <a16:creationId xmlns:a16="http://schemas.microsoft.com/office/drawing/2014/main" id="{7E362CA4-F112-F3ED-8869-E4C342DB95DB}"/>
                  </a:ext>
                </a:extLst>
              </p:cNvPr>
              <p:cNvSpPr/>
              <p:nvPr/>
            </p:nvSpPr>
            <p:spPr>
              <a:xfrm>
                <a:off x="7168275" y="62600"/>
                <a:ext cx="101075" cy="411875"/>
              </a:xfrm>
              <a:custGeom>
                <a:avLst/>
                <a:gdLst/>
                <a:ahLst/>
                <a:cxnLst/>
                <a:rect l="l" t="t" r="r" b="b"/>
                <a:pathLst>
                  <a:path w="4043" h="16475" extrusionOk="0">
                    <a:moveTo>
                      <a:pt x="0" y="0"/>
                    </a:moveTo>
                    <a:lnTo>
                      <a:pt x="0" y="16475"/>
                    </a:lnTo>
                    <a:lnTo>
                      <a:pt x="4043" y="16475"/>
                    </a:lnTo>
                    <a:lnTo>
                      <a:pt x="4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06;p41">
                <a:extLst>
                  <a:ext uri="{FF2B5EF4-FFF2-40B4-BE49-F238E27FC236}">
                    <a16:creationId xmlns:a16="http://schemas.microsoft.com/office/drawing/2014/main" id="{8999380E-73F6-7862-B826-F3252D4A1E72}"/>
                  </a:ext>
                </a:extLst>
              </p:cNvPr>
              <p:cNvSpPr/>
              <p:nvPr/>
            </p:nvSpPr>
            <p:spPr>
              <a:xfrm>
                <a:off x="7399275" y="233575"/>
                <a:ext cx="100325" cy="240900"/>
              </a:xfrm>
              <a:custGeom>
                <a:avLst/>
                <a:gdLst/>
                <a:ahLst/>
                <a:cxnLst/>
                <a:rect l="l" t="t" r="r" b="b"/>
                <a:pathLst>
                  <a:path w="4013" h="9636" extrusionOk="0">
                    <a:moveTo>
                      <a:pt x="0" y="0"/>
                    </a:moveTo>
                    <a:lnTo>
                      <a:pt x="0" y="9636"/>
                    </a:lnTo>
                    <a:lnTo>
                      <a:pt x="4013" y="9636"/>
                    </a:lnTo>
                    <a:lnTo>
                      <a:pt x="40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07;p41">
                <a:extLst>
                  <a:ext uri="{FF2B5EF4-FFF2-40B4-BE49-F238E27FC236}">
                    <a16:creationId xmlns:a16="http://schemas.microsoft.com/office/drawing/2014/main" id="{AA80C22C-4234-4521-0E18-C4635A6CAC9E}"/>
                  </a:ext>
                </a:extLst>
              </p:cNvPr>
              <p:cNvSpPr/>
              <p:nvPr/>
            </p:nvSpPr>
            <p:spPr>
              <a:xfrm>
                <a:off x="7629525" y="17000"/>
                <a:ext cx="101075" cy="457475"/>
              </a:xfrm>
              <a:custGeom>
                <a:avLst/>
                <a:gdLst/>
                <a:ahLst/>
                <a:cxnLst/>
                <a:rect l="l" t="t" r="r" b="b"/>
                <a:pathLst>
                  <a:path w="4043" h="18299" extrusionOk="0">
                    <a:moveTo>
                      <a:pt x="0" y="1"/>
                    </a:moveTo>
                    <a:lnTo>
                      <a:pt x="0" y="18299"/>
                    </a:lnTo>
                    <a:lnTo>
                      <a:pt x="4043" y="18299"/>
                    </a:lnTo>
                    <a:lnTo>
                      <a:pt x="4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08;p41">
                <a:extLst>
                  <a:ext uri="{FF2B5EF4-FFF2-40B4-BE49-F238E27FC236}">
                    <a16:creationId xmlns:a16="http://schemas.microsoft.com/office/drawing/2014/main" id="{15F38019-4C12-39FD-907B-143AD40901EC}"/>
                  </a:ext>
                </a:extLst>
              </p:cNvPr>
              <p:cNvSpPr/>
              <p:nvPr/>
            </p:nvSpPr>
            <p:spPr>
              <a:xfrm>
                <a:off x="7860525" y="-75700"/>
                <a:ext cx="101100" cy="550950"/>
              </a:xfrm>
              <a:custGeom>
                <a:avLst/>
                <a:gdLst/>
                <a:ahLst/>
                <a:cxnLst/>
                <a:rect l="l" t="t" r="r" b="b"/>
                <a:pathLst>
                  <a:path w="4044" h="22038" extrusionOk="0">
                    <a:moveTo>
                      <a:pt x="1" y="0"/>
                    </a:moveTo>
                    <a:lnTo>
                      <a:pt x="1" y="22037"/>
                    </a:lnTo>
                    <a:lnTo>
                      <a:pt x="4043" y="22037"/>
                    </a:lnTo>
                    <a:lnTo>
                      <a:pt x="4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409;p41">
              <a:extLst>
                <a:ext uri="{FF2B5EF4-FFF2-40B4-BE49-F238E27FC236}">
                  <a16:creationId xmlns:a16="http://schemas.microsoft.com/office/drawing/2014/main" id="{444DCE5B-385A-853B-8600-F403F2458798}"/>
                </a:ext>
              </a:extLst>
            </p:cNvPr>
            <p:cNvGrpSpPr/>
            <p:nvPr/>
          </p:nvGrpSpPr>
          <p:grpSpPr>
            <a:xfrm rot="1668007">
              <a:off x="2857904" y="1485264"/>
              <a:ext cx="637179" cy="938657"/>
              <a:chOff x="8641857" y="1784441"/>
              <a:chExt cx="272012" cy="400698"/>
            </a:xfrm>
          </p:grpSpPr>
          <p:sp>
            <p:nvSpPr>
              <p:cNvPr id="49" name="Google Shape;2410;p41">
                <a:extLst>
                  <a:ext uri="{FF2B5EF4-FFF2-40B4-BE49-F238E27FC236}">
                    <a16:creationId xmlns:a16="http://schemas.microsoft.com/office/drawing/2014/main" id="{039D42BC-D09B-9454-DC7C-455A66FE7480}"/>
                  </a:ext>
                </a:extLst>
              </p:cNvPr>
              <p:cNvSpPr/>
              <p:nvPr/>
            </p:nvSpPr>
            <p:spPr>
              <a:xfrm>
                <a:off x="8641857" y="1784441"/>
                <a:ext cx="113947" cy="79498"/>
              </a:xfrm>
              <a:custGeom>
                <a:avLst/>
                <a:gdLst/>
                <a:ahLst/>
                <a:cxnLst/>
                <a:rect l="l" t="t" r="r" b="b"/>
                <a:pathLst>
                  <a:path w="8944" h="6240" extrusionOk="0">
                    <a:moveTo>
                      <a:pt x="7903" y="1"/>
                    </a:moveTo>
                    <a:lnTo>
                      <a:pt x="1" y="4160"/>
                    </a:lnTo>
                    <a:lnTo>
                      <a:pt x="1110" y="6239"/>
                    </a:lnTo>
                    <a:lnTo>
                      <a:pt x="8943" y="2080"/>
                    </a:lnTo>
                    <a:lnTo>
                      <a:pt x="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11;p41">
                <a:extLst>
                  <a:ext uri="{FF2B5EF4-FFF2-40B4-BE49-F238E27FC236}">
                    <a16:creationId xmlns:a16="http://schemas.microsoft.com/office/drawing/2014/main" id="{9DA49A36-1F70-F71B-946F-E7BBDF88E44C}"/>
                  </a:ext>
                </a:extLst>
              </p:cNvPr>
              <p:cNvSpPr/>
              <p:nvPr/>
            </p:nvSpPr>
            <p:spPr>
              <a:xfrm>
                <a:off x="8671885" y="1819769"/>
                <a:ext cx="241984" cy="365370"/>
              </a:xfrm>
              <a:custGeom>
                <a:avLst/>
                <a:gdLst/>
                <a:ahLst/>
                <a:cxnLst/>
                <a:rect l="l" t="t" r="r" b="b"/>
                <a:pathLst>
                  <a:path w="18994" h="28679" extrusionOk="0">
                    <a:moveTo>
                      <a:pt x="5408" y="0"/>
                    </a:moveTo>
                    <a:lnTo>
                      <a:pt x="1" y="2843"/>
                    </a:lnTo>
                    <a:lnTo>
                      <a:pt x="12825" y="27035"/>
                    </a:lnTo>
                    <a:cubicBezTo>
                      <a:pt x="13364" y="28065"/>
                      <a:pt x="14460" y="28679"/>
                      <a:pt x="15571" y="28679"/>
                    </a:cubicBezTo>
                    <a:cubicBezTo>
                      <a:pt x="16029" y="28679"/>
                      <a:pt x="16489" y="28574"/>
                      <a:pt x="16914" y="28352"/>
                    </a:cubicBezTo>
                    <a:cubicBezTo>
                      <a:pt x="18370" y="27520"/>
                      <a:pt x="18994" y="25718"/>
                      <a:pt x="18231" y="24262"/>
                    </a:cubicBezTo>
                    <a:lnTo>
                      <a:pt x="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12;p41">
                <a:extLst>
                  <a:ext uri="{FF2B5EF4-FFF2-40B4-BE49-F238E27FC236}">
                    <a16:creationId xmlns:a16="http://schemas.microsoft.com/office/drawing/2014/main" id="{E2F64978-A855-8685-6FED-A64B9B00A724}"/>
                  </a:ext>
                </a:extLst>
              </p:cNvPr>
              <p:cNvSpPr/>
              <p:nvPr/>
            </p:nvSpPr>
            <p:spPr>
              <a:xfrm>
                <a:off x="8712513" y="1933690"/>
                <a:ext cx="196948" cy="251322"/>
              </a:xfrm>
              <a:custGeom>
                <a:avLst/>
                <a:gdLst/>
                <a:ahLst/>
                <a:cxnLst/>
                <a:rect l="l" t="t" r="r" b="b"/>
                <a:pathLst>
                  <a:path w="15459" h="19727" extrusionOk="0">
                    <a:moveTo>
                      <a:pt x="0" y="1"/>
                    </a:moveTo>
                    <a:lnTo>
                      <a:pt x="9705" y="18093"/>
                    </a:lnTo>
                    <a:cubicBezTo>
                      <a:pt x="10275" y="19138"/>
                      <a:pt x="11300" y="19727"/>
                      <a:pt x="12358" y="19727"/>
                    </a:cubicBezTo>
                    <a:cubicBezTo>
                      <a:pt x="12844" y="19727"/>
                      <a:pt x="13336" y="19602"/>
                      <a:pt x="13795" y="19340"/>
                    </a:cubicBezTo>
                    <a:cubicBezTo>
                      <a:pt x="14488" y="18925"/>
                      <a:pt x="15042" y="18370"/>
                      <a:pt x="15250" y="17538"/>
                    </a:cubicBezTo>
                    <a:cubicBezTo>
                      <a:pt x="15458" y="16776"/>
                      <a:pt x="15458" y="16013"/>
                      <a:pt x="15042" y="15251"/>
                    </a:cubicBezTo>
                    <a:lnTo>
                      <a:pt x="9150" y="4160"/>
                    </a:lnTo>
                    <a:cubicBezTo>
                      <a:pt x="8995" y="4227"/>
                      <a:pt x="8823" y="4259"/>
                      <a:pt x="8634" y="4259"/>
                    </a:cubicBezTo>
                    <a:cubicBezTo>
                      <a:pt x="6887" y="4259"/>
                      <a:pt x="3755" y="156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3;p41">
                <a:extLst>
                  <a:ext uri="{FF2B5EF4-FFF2-40B4-BE49-F238E27FC236}">
                    <a16:creationId xmlns:a16="http://schemas.microsoft.com/office/drawing/2014/main" id="{6769B22E-70BD-2F39-05D3-B01EE1FEAF7D}"/>
                  </a:ext>
                </a:extLst>
              </p:cNvPr>
              <p:cNvSpPr/>
              <p:nvPr/>
            </p:nvSpPr>
            <p:spPr>
              <a:xfrm>
                <a:off x="8719571" y="1855097"/>
                <a:ext cx="38870" cy="21199"/>
              </a:xfrm>
              <a:custGeom>
                <a:avLst/>
                <a:gdLst/>
                <a:ahLst/>
                <a:cxnLst/>
                <a:rect l="l" t="t" r="r" b="b"/>
                <a:pathLst>
                  <a:path w="3051" h="1664" extrusionOk="0">
                    <a:moveTo>
                      <a:pt x="3051" y="0"/>
                    </a:moveTo>
                    <a:cubicBezTo>
                      <a:pt x="2496" y="70"/>
                      <a:pt x="2011" y="277"/>
                      <a:pt x="1387" y="485"/>
                    </a:cubicBezTo>
                    <a:cubicBezTo>
                      <a:pt x="833" y="693"/>
                      <a:pt x="348" y="971"/>
                      <a:pt x="1" y="1525"/>
                    </a:cubicBezTo>
                    <a:lnTo>
                      <a:pt x="1" y="1664"/>
                    </a:lnTo>
                    <a:cubicBezTo>
                      <a:pt x="348" y="1664"/>
                      <a:pt x="625" y="1525"/>
                      <a:pt x="833" y="1456"/>
                    </a:cubicBezTo>
                    <a:cubicBezTo>
                      <a:pt x="1665" y="1040"/>
                      <a:pt x="228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14;p41">
                <a:extLst>
                  <a:ext uri="{FF2B5EF4-FFF2-40B4-BE49-F238E27FC236}">
                    <a16:creationId xmlns:a16="http://schemas.microsoft.com/office/drawing/2014/main" id="{7717A749-11DF-E6AD-F65A-C3FBA325099F}"/>
                  </a:ext>
                </a:extLst>
              </p:cNvPr>
              <p:cNvSpPr/>
              <p:nvPr/>
            </p:nvSpPr>
            <p:spPr>
              <a:xfrm>
                <a:off x="8747841" y="1885125"/>
                <a:ext cx="26499" cy="14804"/>
              </a:xfrm>
              <a:custGeom>
                <a:avLst/>
                <a:gdLst/>
                <a:ahLst/>
                <a:cxnLst/>
                <a:rect l="l" t="t" r="r" b="b"/>
                <a:pathLst>
                  <a:path w="2080" h="1162" extrusionOk="0">
                    <a:moveTo>
                      <a:pt x="2080" y="0"/>
                    </a:moveTo>
                    <a:cubicBezTo>
                      <a:pt x="1664" y="0"/>
                      <a:pt x="1317" y="139"/>
                      <a:pt x="971" y="208"/>
                    </a:cubicBezTo>
                    <a:cubicBezTo>
                      <a:pt x="555" y="347"/>
                      <a:pt x="208" y="555"/>
                      <a:pt x="0" y="1040"/>
                    </a:cubicBezTo>
                    <a:lnTo>
                      <a:pt x="0" y="1109"/>
                    </a:lnTo>
                    <a:cubicBezTo>
                      <a:pt x="104" y="1144"/>
                      <a:pt x="225" y="1161"/>
                      <a:pt x="338" y="1161"/>
                    </a:cubicBezTo>
                    <a:cubicBezTo>
                      <a:pt x="451" y="1161"/>
                      <a:pt x="555" y="1144"/>
                      <a:pt x="624" y="1109"/>
                    </a:cubicBezTo>
                    <a:cubicBezTo>
                      <a:pt x="901" y="1040"/>
                      <a:pt x="971" y="832"/>
                      <a:pt x="1179" y="763"/>
                    </a:cubicBezTo>
                    <a:cubicBezTo>
                      <a:pt x="1525"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5;p41">
                <a:extLst>
                  <a:ext uri="{FF2B5EF4-FFF2-40B4-BE49-F238E27FC236}">
                    <a16:creationId xmlns:a16="http://schemas.microsoft.com/office/drawing/2014/main" id="{91E03AA8-9834-E629-C940-489ED324126B}"/>
                  </a:ext>
                </a:extLst>
              </p:cNvPr>
              <p:cNvSpPr/>
              <p:nvPr/>
            </p:nvSpPr>
            <p:spPr>
              <a:xfrm>
                <a:off x="8751370" y="1914262"/>
                <a:ext cx="38870" cy="21212"/>
              </a:xfrm>
              <a:custGeom>
                <a:avLst/>
                <a:gdLst/>
                <a:ahLst/>
                <a:cxnLst/>
                <a:rect l="l" t="t" r="r" b="b"/>
                <a:pathLst>
                  <a:path w="3051" h="1665" extrusionOk="0">
                    <a:moveTo>
                      <a:pt x="3050" y="1"/>
                    </a:moveTo>
                    <a:lnTo>
                      <a:pt x="3050" y="1"/>
                    </a:lnTo>
                    <a:cubicBezTo>
                      <a:pt x="2427" y="139"/>
                      <a:pt x="1941" y="347"/>
                      <a:pt x="1387" y="555"/>
                    </a:cubicBezTo>
                    <a:cubicBezTo>
                      <a:pt x="902" y="694"/>
                      <a:pt x="347" y="971"/>
                      <a:pt x="0" y="1595"/>
                    </a:cubicBezTo>
                    <a:lnTo>
                      <a:pt x="0" y="1664"/>
                    </a:lnTo>
                    <a:cubicBezTo>
                      <a:pt x="347" y="1664"/>
                      <a:pt x="624" y="1595"/>
                      <a:pt x="902" y="1526"/>
                    </a:cubicBezTo>
                    <a:cubicBezTo>
                      <a:pt x="1664" y="1040"/>
                      <a:pt x="2357" y="555"/>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6;p41">
                <a:extLst>
                  <a:ext uri="{FF2B5EF4-FFF2-40B4-BE49-F238E27FC236}">
                    <a16:creationId xmlns:a16="http://schemas.microsoft.com/office/drawing/2014/main" id="{ABF818B8-DF56-B700-9C94-112D57F88ABD}"/>
                  </a:ext>
                </a:extLst>
              </p:cNvPr>
              <p:cNvSpPr/>
              <p:nvPr/>
            </p:nvSpPr>
            <p:spPr>
              <a:xfrm>
                <a:off x="8780506" y="1944290"/>
                <a:ext cx="26512" cy="15466"/>
              </a:xfrm>
              <a:custGeom>
                <a:avLst/>
                <a:gdLst/>
                <a:ahLst/>
                <a:cxnLst/>
                <a:rect l="l" t="t" r="r" b="b"/>
                <a:pathLst>
                  <a:path w="2081" h="1214" extrusionOk="0">
                    <a:moveTo>
                      <a:pt x="2080" y="0"/>
                    </a:moveTo>
                    <a:cubicBezTo>
                      <a:pt x="1595" y="0"/>
                      <a:pt x="1179" y="208"/>
                      <a:pt x="902" y="278"/>
                    </a:cubicBezTo>
                    <a:cubicBezTo>
                      <a:pt x="486" y="347"/>
                      <a:pt x="140" y="624"/>
                      <a:pt x="1" y="1040"/>
                    </a:cubicBezTo>
                    <a:lnTo>
                      <a:pt x="1" y="1109"/>
                    </a:lnTo>
                    <a:cubicBezTo>
                      <a:pt x="70" y="1179"/>
                      <a:pt x="174" y="1213"/>
                      <a:pt x="278" y="1213"/>
                    </a:cubicBezTo>
                    <a:cubicBezTo>
                      <a:pt x="382" y="1213"/>
                      <a:pt x="486" y="1179"/>
                      <a:pt x="555" y="1109"/>
                    </a:cubicBezTo>
                    <a:cubicBezTo>
                      <a:pt x="833" y="1040"/>
                      <a:pt x="902" y="902"/>
                      <a:pt x="1110" y="763"/>
                    </a:cubicBezTo>
                    <a:cubicBezTo>
                      <a:pt x="1457" y="555"/>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7;p41">
                <a:extLst>
                  <a:ext uri="{FF2B5EF4-FFF2-40B4-BE49-F238E27FC236}">
                    <a16:creationId xmlns:a16="http://schemas.microsoft.com/office/drawing/2014/main" id="{5D1539CD-BD0D-0784-C450-BAEA998AAA71}"/>
                  </a:ext>
                </a:extLst>
              </p:cNvPr>
              <p:cNvSpPr/>
              <p:nvPr/>
            </p:nvSpPr>
            <p:spPr>
              <a:xfrm>
                <a:off x="8783156" y="1974318"/>
                <a:ext cx="38870" cy="21199"/>
              </a:xfrm>
              <a:custGeom>
                <a:avLst/>
                <a:gdLst/>
                <a:ahLst/>
                <a:cxnLst/>
                <a:rect l="l" t="t" r="r" b="b"/>
                <a:pathLst>
                  <a:path w="3051" h="1664" extrusionOk="0">
                    <a:moveTo>
                      <a:pt x="3051" y="0"/>
                    </a:moveTo>
                    <a:cubicBezTo>
                      <a:pt x="2427" y="70"/>
                      <a:pt x="1942" y="347"/>
                      <a:pt x="1387" y="485"/>
                    </a:cubicBezTo>
                    <a:cubicBezTo>
                      <a:pt x="902" y="693"/>
                      <a:pt x="347" y="971"/>
                      <a:pt x="1" y="1525"/>
                    </a:cubicBezTo>
                    <a:lnTo>
                      <a:pt x="1" y="1664"/>
                    </a:lnTo>
                    <a:cubicBezTo>
                      <a:pt x="347" y="1664"/>
                      <a:pt x="625" y="1525"/>
                      <a:pt x="902" y="1456"/>
                    </a:cubicBezTo>
                    <a:cubicBezTo>
                      <a:pt x="1665" y="1040"/>
                      <a:pt x="2358" y="485"/>
                      <a:pt x="3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8;p41">
                <a:extLst>
                  <a:ext uri="{FF2B5EF4-FFF2-40B4-BE49-F238E27FC236}">
                    <a16:creationId xmlns:a16="http://schemas.microsoft.com/office/drawing/2014/main" id="{4CF8FD4E-AEB5-6B12-23ED-A9E442A727B4}"/>
                  </a:ext>
                </a:extLst>
              </p:cNvPr>
              <p:cNvSpPr/>
              <p:nvPr/>
            </p:nvSpPr>
            <p:spPr>
              <a:xfrm>
                <a:off x="8811426" y="2004346"/>
                <a:ext cx="26499" cy="14804"/>
              </a:xfrm>
              <a:custGeom>
                <a:avLst/>
                <a:gdLst/>
                <a:ahLst/>
                <a:cxnLst/>
                <a:rect l="l" t="t" r="r" b="b"/>
                <a:pathLst>
                  <a:path w="2080" h="1162" extrusionOk="0">
                    <a:moveTo>
                      <a:pt x="2080" y="0"/>
                    </a:moveTo>
                    <a:lnTo>
                      <a:pt x="2080" y="0"/>
                    </a:lnTo>
                    <a:cubicBezTo>
                      <a:pt x="1733" y="69"/>
                      <a:pt x="1248" y="139"/>
                      <a:pt x="901" y="208"/>
                    </a:cubicBezTo>
                    <a:cubicBezTo>
                      <a:pt x="485" y="347"/>
                      <a:pt x="139" y="555"/>
                      <a:pt x="0" y="1040"/>
                    </a:cubicBezTo>
                    <a:lnTo>
                      <a:pt x="0" y="1109"/>
                    </a:lnTo>
                    <a:cubicBezTo>
                      <a:pt x="69" y="1144"/>
                      <a:pt x="173" y="1161"/>
                      <a:pt x="277" y="1161"/>
                    </a:cubicBezTo>
                    <a:cubicBezTo>
                      <a:pt x="381" y="1161"/>
                      <a:pt x="485" y="1144"/>
                      <a:pt x="555" y="1109"/>
                    </a:cubicBezTo>
                    <a:cubicBezTo>
                      <a:pt x="832" y="1040"/>
                      <a:pt x="901" y="832"/>
                      <a:pt x="1109" y="763"/>
                    </a:cubicBezTo>
                    <a:cubicBezTo>
                      <a:pt x="1456" y="485"/>
                      <a:pt x="1802" y="20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9;p41">
                <a:extLst>
                  <a:ext uri="{FF2B5EF4-FFF2-40B4-BE49-F238E27FC236}">
                    <a16:creationId xmlns:a16="http://schemas.microsoft.com/office/drawing/2014/main" id="{BD2DF82A-947E-C8B5-3BD4-0590FB0FE073}"/>
                  </a:ext>
                </a:extLst>
              </p:cNvPr>
              <p:cNvSpPr/>
              <p:nvPr/>
            </p:nvSpPr>
            <p:spPr>
              <a:xfrm>
                <a:off x="8815834" y="2033482"/>
                <a:ext cx="37991" cy="21212"/>
              </a:xfrm>
              <a:custGeom>
                <a:avLst/>
                <a:gdLst/>
                <a:ahLst/>
                <a:cxnLst/>
                <a:rect l="l" t="t" r="r" b="b"/>
                <a:pathLst>
                  <a:path w="2982" h="1665" extrusionOk="0">
                    <a:moveTo>
                      <a:pt x="2981" y="1"/>
                    </a:moveTo>
                    <a:lnTo>
                      <a:pt x="2981" y="1"/>
                    </a:lnTo>
                    <a:cubicBezTo>
                      <a:pt x="2427" y="209"/>
                      <a:pt x="1872" y="347"/>
                      <a:pt x="1387" y="555"/>
                    </a:cubicBezTo>
                    <a:cubicBezTo>
                      <a:pt x="832" y="694"/>
                      <a:pt x="347" y="971"/>
                      <a:pt x="1" y="1595"/>
                    </a:cubicBezTo>
                    <a:lnTo>
                      <a:pt x="1" y="1664"/>
                    </a:lnTo>
                    <a:cubicBezTo>
                      <a:pt x="347" y="1664"/>
                      <a:pt x="555" y="1595"/>
                      <a:pt x="832" y="1526"/>
                    </a:cubicBezTo>
                    <a:cubicBezTo>
                      <a:pt x="1595" y="1040"/>
                      <a:pt x="2288" y="555"/>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20;p41">
                <a:extLst>
                  <a:ext uri="{FF2B5EF4-FFF2-40B4-BE49-F238E27FC236}">
                    <a16:creationId xmlns:a16="http://schemas.microsoft.com/office/drawing/2014/main" id="{9C817207-1A22-8174-5A16-54DDF2F103AA}"/>
                  </a:ext>
                </a:extLst>
              </p:cNvPr>
              <p:cNvSpPr/>
              <p:nvPr/>
            </p:nvSpPr>
            <p:spPr>
              <a:xfrm>
                <a:off x="8843213" y="2063511"/>
                <a:ext cx="26512" cy="15466"/>
              </a:xfrm>
              <a:custGeom>
                <a:avLst/>
                <a:gdLst/>
                <a:ahLst/>
                <a:cxnLst/>
                <a:rect l="l" t="t" r="r" b="b"/>
                <a:pathLst>
                  <a:path w="2081" h="1214" extrusionOk="0">
                    <a:moveTo>
                      <a:pt x="2080" y="0"/>
                    </a:moveTo>
                    <a:lnTo>
                      <a:pt x="2080" y="0"/>
                    </a:lnTo>
                    <a:cubicBezTo>
                      <a:pt x="1664" y="70"/>
                      <a:pt x="1318" y="208"/>
                      <a:pt x="971" y="278"/>
                    </a:cubicBezTo>
                    <a:cubicBezTo>
                      <a:pt x="486" y="347"/>
                      <a:pt x="139" y="624"/>
                      <a:pt x="1" y="1040"/>
                    </a:cubicBezTo>
                    <a:lnTo>
                      <a:pt x="1" y="1109"/>
                    </a:lnTo>
                    <a:cubicBezTo>
                      <a:pt x="70" y="1179"/>
                      <a:pt x="174" y="1213"/>
                      <a:pt x="278" y="1213"/>
                    </a:cubicBezTo>
                    <a:cubicBezTo>
                      <a:pt x="382" y="1213"/>
                      <a:pt x="486" y="1179"/>
                      <a:pt x="555" y="1109"/>
                    </a:cubicBezTo>
                    <a:cubicBezTo>
                      <a:pt x="832" y="1040"/>
                      <a:pt x="971" y="902"/>
                      <a:pt x="1110" y="763"/>
                    </a:cubicBezTo>
                    <a:cubicBezTo>
                      <a:pt x="1456" y="486"/>
                      <a:pt x="1803" y="278"/>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21;p41">
                <a:extLst>
                  <a:ext uri="{FF2B5EF4-FFF2-40B4-BE49-F238E27FC236}">
                    <a16:creationId xmlns:a16="http://schemas.microsoft.com/office/drawing/2014/main" id="{EE3C9CEA-D89F-C224-872F-BD8F0B48922C}"/>
                  </a:ext>
                </a:extLst>
              </p:cNvPr>
              <p:cNvSpPr/>
              <p:nvPr/>
            </p:nvSpPr>
            <p:spPr>
              <a:xfrm>
                <a:off x="8648928" y="1797691"/>
                <a:ext cx="99805" cy="52998"/>
              </a:xfrm>
              <a:custGeom>
                <a:avLst/>
                <a:gdLst/>
                <a:ahLst/>
                <a:cxnLst/>
                <a:rect l="l" t="t" r="r" b="b"/>
                <a:pathLst>
                  <a:path w="7834" h="4160" extrusionOk="0">
                    <a:moveTo>
                      <a:pt x="7833" y="1"/>
                    </a:moveTo>
                    <a:cubicBezTo>
                      <a:pt x="4991" y="1040"/>
                      <a:pt x="2427" y="2427"/>
                      <a:pt x="1" y="4160"/>
                    </a:cubicBezTo>
                    <a:cubicBezTo>
                      <a:pt x="2843" y="3189"/>
                      <a:pt x="5477" y="1803"/>
                      <a:pt x="7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22;p41">
              <a:extLst>
                <a:ext uri="{FF2B5EF4-FFF2-40B4-BE49-F238E27FC236}">
                  <a16:creationId xmlns:a16="http://schemas.microsoft.com/office/drawing/2014/main" id="{932A9D49-0A14-01EA-8A08-0772A384C29D}"/>
                </a:ext>
              </a:extLst>
            </p:cNvPr>
            <p:cNvSpPr/>
            <p:nvPr/>
          </p:nvSpPr>
          <p:spPr>
            <a:xfrm>
              <a:off x="1200846" y="2104873"/>
              <a:ext cx="148843" cy="403981"/>
            </a:xfrm>
            <a:custGeom>
              <a:avLst/>
              <a:gdLst/>
              <a:ahLst/>
              <a:cxnLst/>
              <a:rect l="l" t="t" r="r" b="b"/>
              <a:pathLst>
                <a:path w="3192" h="8664" extrusionOk="0">
                  <a:moveTo>
                    <a:pt x="0" y="0"/>
                  </a:moveTo>
                  <a:lnTo>
                    <a:pt x="0" y="8663"/>
                  </a:lnTo>
                  <a:lnTo>
                    <a:pt x="3192" y="8663"/>
                  </a:lnTo>
                  <a:lnTo>
                    <a:pt x="3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23;p41">
              <a:extLst>
                <a:ext uri="{FF2B5EF4-FFF2-40B4-BE49-F238E27FC236}">
                  <a16:creationId xmlns:a16="http://schemas.microsoft.com/office/drawing/2014/main" id="{6AAB5D40-0EB0-8DBD-46FC-936B6BF35D95}"/>
                </a:ext>
              </a:extLst>
            </p:cNvPr>
            <p:cNvSpPr/>
            <p:nvPr/>
          </p:nvSpPr>
          <p:spPr>
            <a:xfrm>
              <a:off x="1152632" y="2060949"/>
              <a:ext cx="245274" cy="43970"/>
            </a:xfrm>
            <a:custGeom>
              <a:avLst/>
              <a:gdLst/>
              <a:ahLst/>
              <a:cxnLst/>
              <a:rect l="l" t="t" r="r" b="b"/>
              <a:pathLst>
                <a:path w="5260" h="943" extrusionOk="0">
                  <a:moveTo>
                    <a:pt x="1" y="0"/>
                  </a:moveTo>
                  <a:lnTo>
                    <a:pt x="274" y="942"/>
                  </a:lnTo>
                  <a:lnTo>
                    <a:pt x="4986" y="942"/>
                  </a:lnTo>
                  <a:lnTo>
                    <a:pt x="5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4;p41">
              <a:extLst>
                <a:ext uri="{FF2B5EF4-FFF2-40B4-BE49-F238E27FC236}">
                  <a16:creationId xmlns:a16="http://schemas.microsoft.com/office/drawing/2014/main" id="{8AC9154A-26A6-DF5D-9686-0A03AAF40DB6}"/>
                </a:ext>
              </a:extLst>
            </p:cNvPr>
            <p:cNvSpPr/>
            <p:nvPr/>
          </p:nvSpPr>
          <p:spPr>
            <a:xfrm>
              <a:off x="938652" y="2379840"/>
              <a:ext cx="673291" cy="673254"/>
            </a:xfrm>
            <a:custGeom>
              <a:avLst/>
              <a:gdLst/>
              <a:ahLst/>
              <a:cxnLst/>
              <a:rect l="l" t="t" r="r" b="b"/>
              <a:pathLst>
                <a:path w="14439" h="14439" extrusionOk="0">
                  <a:moveTo>
                    <a:pt x="7204" y="0"/>
                  </a:moveTo>
                  <a:cubicBezTo>
                    <a:pt x="3222" y="0"/>
                    <a:pt x="0" y="3222"/>
                    <a:pt x="0" y="7204"/>
                  </a:cubicBezTo>
                  <a:cubicBezTo>
                    <a:pt x="0" y="11216"/>
                    <a:pt x="3222" y="14438"/>
                    <a:pt x="7204" y="14438"/>
                  </a:cubicBezTo>
                  <a:cubicBezTo>
                    <a:pt x="11186" y="14438"/>
                    <a:pt x="14438" y="11216"/>
                    <a:pt x="14438" y="7204"/>
                  </a:cubicBezTo>
                  <a:cubicBezTo>
                    <a:pt x="14438" y="3222"/>
                    <a:pt x="11186" y="0"/>
                    <a:pt x="7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5;p41">
              <a:extLst>
                <a:ext uri="{FF2B5EF4-FFF2-40B4-BE49-F238E27FC236}">
                  <a16:creationId xmlns:a16="http://schemas.microsoft.com/office/drawing/2014/main" id="{939D007E-6210-65FA-FACF-4703CE6B7C8C}"/>
                </a:ext>
              </a:extLst>
            </p:cNvPr>
            <p:cNvSpPr/>
            <p:nvPr/>
          </p:nvSpPr>
          <p:spPr>
            <a:xfrm>
              <a:off x="1199400" y="2100863"/>
              <a:ext cx="150288" cy="9745"/>
            </a:xfrm>
            <a:custGeom>
              <a:avLst/>
              <a:gdLst/>
              <a:ahLst/>
              <a:cxnLst/>
              <a:rect l="l" t="t" r="r" b="b"/>
              <a:pathLst>
                <a:path w="3223" h="209" extrusionOk="0">
                  <a:moveTo>
                    <a:pt x="850" y="0"/>
                  </a:moveTo>
                  <a:cubicBezTo>
                    <a:pt x="560" y="0"/>
                    <a:pt x="280" y="43"/>
                    <a:pt x="1" y="86"/>
                  </a:cubicBezTo>
                  <a:lnTo>
                    <a:pt x="1" y="117"/>
                  </a:lnTo>
                  <a:cubicBezTo>
                    <a:pt x="244" y="178"/>
                    <a:pt x="518" y="208"/>
                    <a:pt x="791" y="208"/>
                  </a:cubicBezTo>
                  <a:cubicBezTo>
                    <a:pt x="1217" y="208"/>
                    <a:pt x="1582" y="117"/>
                    <a:pt x="2007" y="117"/>
                  </a:cubicBezTo>
                  <a:cubicBezTo>
                    <a:pt x="2220" y="147"/>
                    <a:pt x="2425" y="170"/>
                    <a:pt x="2626" y="170"/>
                  </a:cubicBezTo>
                  <a:cubicBezTo>
                    <a:pt x="2828" y="170"/>
                    <a:pt x="3025" y="147"/>
                    <a:pt x="3223" y="86"/>
                  </a:cubicBezTo>
                  <a:cubicBezTo>
                    <a:pt x="3137" y="65"/>
                    <a:pt x="3036" y="43"/>
                    <a:pt x="2930" y="43"/>
                  </a:cubicBezTo>
                  <a:cubicBezTo>
                    <a:pt x="2886" y="43"/>
                    <a:pt x="2842" y="47"/>
                    <a:pt x="2797" y="56"/>
                  </a:cubicBezTo>
                  <a:cubicBezTo>
                    <a:pt x="2717" y="47"/>
                    <a:pt x="2640" y="43"/>
                    <a:pt x="2563" y="43"/>
                  </a:cubicBezTo>
                  <a:cubicBezTo>
                    <a:pt x="2379" y="43"/>
                    <a:pt x="2200" y="65"/>
                    <a:pt x="2007" y="86"/>
                  </a:cubicBezTo>
                  <a:cubicBezTo>
                    <a:pt x="1733" y="86"/>
                    <a:pt x="1460" y="26"/>
                    <a:pt x="1217" y="26"/>
                  </a:cubicBezTo>
                  <a:cubicBezTo>
                    <a:pt x="1092" y="8"/>
                    <a:pt x="970" y="0"/>
                    <a:pt x="850"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26;p41">
              <a:extLst>
                <a:ext uri="{FF2B5EF4-FFF2-40B4-BE49-F238E27FC236}">
                  <a16:creationId xmlns:a16="http://schemas.microsoft.com/office/drawing/2014/main" id="{FD6B02CA-BEB6-0CB7-6C8B-36C0606DD807}"/>
                </a:ext>
              </a:extLst>
            </p:cNvPr>
            <p:cNvSpPr/>
            <p:nvPr/>
          </p:nvSpPr>
          <p:spPr>
            <a:xfrm>
              <a:off x="938652" y="2551339"/>
              <a:ext cx="673291" cy="501759"/>
            </a:xfrm>
            <a:custGeom>
              <a:avLst/>
              <a:gdLst/>
              <a:ahLst/>
              <a:cxnLst/>
              <a:rect l="l" t="t" r="r" b="b"/>
              <a:pathLst>
                <a:path w="14439" h="10761" extrusionOk="0">
                  <a:moveTo>
                    <a:pt x="2918" y="0"/>
                  </a:moveTo>
                  <a:cubicBezTo>
                    <a:pt x="2097" y="0"/>
                    <a:pt x="1368" y="122"/>
                    <a:pt x="760" y="274"/>
                  </a:cubicBezTo>
                  <a:cubicBezTo>
                    <a:pt x="274" y="1277"/>
                    <a:pt x="0" y="2371"/>
                    <a:pt x="0" y="3556"/>
                  </a:cubicBezTo>
                  <a:cubicBezTo>
                    <a:pt x="0" y="7538"/>
                    <a:pt x="3222" y="10760"/>
                    <a:pt x="7204" y="10760"/>
                  </a:cubicBezTo>
                  <a:cubicBezTo>
                    <a:pt x="11216" y="10760"/>
                    <a:pt x="14438" y="7538"/>
                    <a:pt x="14438" y="3556"/>
                  </a:cubicBezTo>
                  <a:cubicBezTo>
                    <a:pt x="14438" y="3009"/>
                    <a:pt x="14408" y="2493"/>
                    <a:pt x="14286" y="1945"/>
                  </a:cubicBezTo>
                  <a:cubicBezTo>
                    <a:pt x="12888" y="2371"/>
                    <a:pt x="12280" y="3009"/>
                    <a:pt x="10547" y="3009"/>
                  </a:cubicBezTo>
                  <a:cubicBezTo>
                    <a:pt x="8237" y="3009"/>
                    <a:pt x="7174" y="0"/>
                    <a:pt x="2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7;p41">
              <a:extLst>
                <a:ext uri="{FF2B5EF4-FFF2-40B4-BE49-F238E27FC236}">
                  <a16:creationId xmlns:a16="http://schemas.microsoft.com/office/drawing/2014/main" id="{2731850A-A83C-6751-324C-110E1724F750}"/>
                </a:ext>
              </a:extLst>
            </p:cNvPr>
            <p:cNvSpPr/>
            <p:nvPr/>
          </p:nvSpPr>
          <p:spPr>
            <a:xfrm>
              <a:off x="1026500" y="2630373"/>
              <a:ext cx="146045" cy="135779"/>
            </a:xfrm>
            <a:custGeom>
              <a:avLst/>
              <a:gdLst/>
              <a:ahLst/>
              <a:cxnLst/>
              <a:rect l="l" t="t" r="r" b="b"/>
              <a:pathLst>
                <a:path w="3132" h="2912" extrusionOk="0">
                  <a:moveTo>
                    <a:pt x="1716" y="209"/>
                  </a:moveTo>
                  <a:cubicBezTo>
                    <a:pt x="2401" y="209"/>
                    <a:pt x="3101" y="716"/>
                    <a:pt x="3101" y="1466"/>
                  </a:cubicBezTo>
                  <a:cubicBezTo>
                    <a:pt x="3101" y="2216"/>
                    <a:pt x="2388" y="2737"/>
                    <a:pt x="1694" y="2737"/>
                  </a:cubicBezTo>
                  <a:cubicBezTo>
                    <a:pt x="1375" y="2737"/>
                    <a:pt x="1061" y="2627"/>
                    <a:pt x="821" y="2378"/>
                  </a:cubicBezTo>
                  <a:cubicBezTo>
                    <a:pt x="274" y="1922"/>
                    <a:pt x="365" y="1010"/>
                    <a:pt x="852" y="554"/>
                  </a:cubicBezTo>
                  <a:cubicBezTo>
                    <a:pt x="1091" y="315"/>
                    <a:pt x="1402" y="209"/>
                    <a:pt x="1716" y="209"/>
                  </a:cubicBezTo>
                  <a:close/>
                  <a:moveTo>
                    <a:pt x="1719" y="1"/>
                  </a:moveTo>
                  <a:cubicBezTo>
                    <a:pt x="1553" y="1"/>
                    <a:pt x="1383" y="32"/>
                    <a:pt x="1216" y="98"/>
                  </a:cubicBezTo>
                  <a:cubicBezTo>
                    <a:pt x="1" y="585"/>
                    <a:pt x="122" y="2226"/>
                    <a:pt x="1216" y="2773"/>
                  </a:cubicBezTo>
                  <a:cubicBezTo>
                    <a:pt x="1419" y="2868"/>
                    <a:pt x="1621" y="2912"/>
                    <a:pt x="1813" y="2912"/>
                  </a:cubicBezTo>
                  <a:cubicBezTo>
                    <a:pt x="2541" y="2912"/>
                    <a:pt x="3131" y="2284"/>
                    <a:pt x="3131" y="1466"/>
                  </a:cubicBezTo>
                  <a:cubicBezTo>
                    <a:pt x="3131" y="622"/>
                    <a:pt x="2462" y="1"/>
                    <a:pt x="1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28;p41">
              <a:extLst>
                <a:ext uri="{FF2B5EF4-FFF2-40B4-BE49-F238E27FC236}">
                  <a16:creationId xmlns:a16="http://schemas.microsoft.com/office/drawing/2014/main" id="{687BA8BC-90FB-6352-C5E9-000E2C5EACAC}"/>
                </a:ext>
              </a:extLst>
            </p:cNvPr>
            <p:cNvSpPr/>
            <p:nvPr/>
          </p:nvSpPr>
          <p:spPr>
            <a:xfrm>
              <a:off x="1199400" y="2873027"/>
              <a:ext cx="87944" cy="80805"/>
            </a:xfrm>
            <a:custGeom>
              <a:avLst/>
              <a:gdLst/>
              <a:ahLst/>
              <a:cxnLst/>
              <a:rect l="l" t="t" r="r" b="b"/>
              <a:pathLst>
                <a:path w="1886" h="1733" extrusionOk="0">
                  <a:moveTo>
                    <a:pt x="1089" y="167"/>
                  </a:moveTo>
                  <a:cubicBezTo>
                    <a:pt x="1464" y="167"/>
                    <a:pt x="1855" y="440"/>
                    <a:pt x="1855" y="852"/>
                  </a:cubicBezTo>
                  <a:cubicBezTo>
                    <a:pt x="1855" y="1277"/>
                    <a:pt x="1430" y="1551"/>
                    <a:pt x="1095" y="1551"/>
                  </a:cubicBezTo>
                  <a:cubicBezTo>
                    <a:pt x="1070" y="1553"/>
                    <a:pt x="1044" y="1554"/>
                    <a:pt x="1020" y="1554"/>
                  </a:cubicBezTo>
                  <a:cubicBezTo>
                    <a:pt x="375" y="1554"/>
                    <a:pt x="111" y="805"/>
                    <a:pt x="609" y="366"/>
                  </a:cubicBezTo>
                  <a:cubicBezTo>
                    <a:pt x="736" y="229"/>
                    <a:pt x="910" y="167"/>
                    <a:pt x="1089" y="167"/>
                  </a:cubicBezTo>
                  <a:close/>
                  <a:moveTo>
                    <a:pt x="1095" y="1"/>
                  </a:moveTo>
                  <a:cubicBezTo>
                    <a:pt x="335" y="1"/>
                    <a:pt x="1" y="913"/>
                    <a:pt x="518" y="1429"/>
                  </a:cubicBezTo>
                  <a:cubicBezTo>
                    <a:pt x="706" y="1639"/>
                    <a:pt x="926" y="1733"/>
                    <a:pt x="1135" y="1733"/>
                  </a:cubicBezTo>
                  <a:cubicBezTo>
                    <a:pt x="1532" y="1733"/>
                    <a:pt x="1885" y="1390"/>
                    <a:pt x="1885" y="852"/>
                  </a:cubicBezTo>
                  <a:cubicBezTo>
                    <a:pt x="1885" y="457"/>
                    <a:pt x="1551" y="1"/>
                    <a:pt x="1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9;p41">
              <a:extLst>
                <a:ext uri="{FF2B5EF4-FFF2-40B4-BE49-F238E27FC236}">
                  <a16:creationId xmlns:a16="http://schemas.microsoft.com/office/drawing/2014/main" id="{1652E8C9-C3F0-415D-E407-BF8A9481A1E2}"/>
                </a:ext>
              </a:extLst>
            </p:cNvPr>
            <p:cNvSpPr/>
            <p:nvPr/>
          </p:nvSpPr>
          <p:spPr>
            <a:xfrm>
              <a:off x="1356726" y="2771004"/>
              <a:ext cx="65282" cy="60010"/>
            </a:xfrm>
            <a:custGeom>
              <a:avLst/>
              <a:gdLst/>
              <a:ahLst/>
              <a:cxnLst/>
              <a:rect l="l" t="t" r="r" b="b"/>
              <a:pathLst>
                <a:path w="1400" h="1287" extrusionOk="0">
                  <a:moveTo>
                    <a:pt x="791" y="0"/>
                  </a:moveTo>
                  <a:cubicBezTo>
                    <a:pt x="214" y="0"/>
                    <a:pt x="1" y="669"/>
                    <a:pt x="366" y="1064"/>
                  </a:cubicBezTo>
                  <a:cubicBezTo>
                    <a:pt x="510" y="1219"/>
                    <a:pt x="672" y="1286"/>
                    <a:pt x="822" y="1286"/>
                  </a:cubicBezTo>
                  <a:cubicBezTo>
                    <a:pt x="1116" y="1286"/>
                    <a:pt x="1369" y="1031"/>
                    <a:pt x="1369" y="669"/>
                  </a:cubicBezTo>
                  <a:lnTo>
                    <a:pt x="1369" y="669"/>
                  </a:lnTo>
                  <a:cubicBezTo>
                    <a:pt x="1369" y="973"/>
                    <a:pt x="1065" y="1125"/>
                    <a:pt x="791" y="1155"/>
                  </a:cubicBezTo>
                  <a:cubicBezTo>
                    <a:pt x="774" y="1157"/>
                    <a:pt x="756" y="1158"/>
                    <a:pt x="739" y="1158"/>
                  </a:cubicBezTo>
                  <a:cubicBezTo>
                    <a:pt x="488" y="1158"/>
                    <a:pt x="276" y="954"/>
                    <a:pt x="305" y="669"/>
                  </a:cubicBezTo>
                  <a:cubicBezTo>
                    <a:pt x="335" y="396"/>
                    <a:pt x="518" y="213"/>
                    <a:pt x="791" y="213"/>
                  </a:cubicBezTo>
                  <a:cubicBezTo>
                    <a:pt x="1065" y="213"/>
                    <a:pt x="1369" y="365"/>
                    <a:pt x="1369" y="669"/>
                  </a:cubicBezTo>
                  <a:cubicBezTo>
                    <a:pt x="1399" y="365"/>
                    <a:pt x="1186" y="0"/>
                    <a:pt x="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0;p41">
              <a:extLst>
                <a:ext uri="{FF2B5EF4-FFF2-40B4-BE49-F238E27FC236}">
                  <a16:creationId xmlns:a16="http://schemas.microsoft.com/office/drawing/2014/main" id="{F2193346-32F8-CBF2-4FCF-A3DE12526690}"/>
                </a:ext>
              </a:extLst>
            </p:cNvPr>
            <p:cNvSpPr/>
            <p:nvPr/>
          </p:nvSpPr>
          <p:spPr>
            <a:xfrm>
              <a:off x="938652" y="3053058"/>
              <a:ext cx="673291" cy="62388"/>
            </a:xfrm>
            <a:custGeom>
              <a:avLst/>
              <a:gdLst/>
              <a:ahLst/>
              <a:cxnLst/>
              <a:rect l="l" t="t" r="r" b="b"/>
              <a:pathLst>
                <a:path w="14439" h="1338" extrusionOk="0">
                  <a:moveTo>
                    <a:pt x="669" y="0"/>
                  </a:moveTo>
                  <a:lnTo>
                    <a:pt x="0" y="1338"/>
                  </a:lnTo>
                  <a:lnTo>
                    <a:pt x="14438" y="1338"/>
                  </a:lnTo>
                  <a:lnTo>
                    <a:pt x="13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1;p41">
              <a:extLst>
                <a:ext uri="{FF2B5EF4-FFF2-40B4-BE49-F238E27FC236}">
                  <a16:creationId xmlns:a16="http://schemas.microsoft.com/office/drawing/2014/main" id="{35FFA59D-D2BE-CF60-0A46-0D53F432DB30}"/>
                </a:ext>
              </a:extLst>
            </p:cNvPr>
            <p:cNvSpPr/>
            <p:nvPr/>
          </p:nvSpPr>
          <p:spPr>
            <a:xfrm>
              <a:off x="1234838" y="3115400"/>
              <a:ext cx="82255" cy="467767"/>
            </a:xfrm>
            <a:custGeom>
              <a:avLst/>
              <a:gdLst/>
              <a:ahLst/>
              <a:cxnLst/>
              <a:rect l="l" t="t" r="r" b="b"/>
              <a:pathLst>
                <a:path w="1764" h="10032" extrusionOk="0">
                  <a:moveTo>
                    <a:pt x="335" y="1"/>
                  </a:moveTo>
                  <a:lnTo>
                    <a:pt x="1" y="10031"/>
                  </a:lnTo>
                  <a:lnTo>
                    <a:pt x="1764" y="10031"/>
                  </a:lnTo>
                  <a:lnTo>
                    <a:pt x="14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2;p41">
              <a:extLst>
                <a:ext uri="{FF2B5EF4-FFF2-40B4-BE49-F238E27FC236}">
                  <a16:creationId xmlns:a16="http://schemas.microsoft.com/office/drawing/2014/main" id="{B8C60B3E-6431-DB01-0715-C3DFEEF19AB4}"/>
                </a:ext>
              </a:extLst>
            </p:cNvPr>
            <p:cNvSpPr/>
            <p:nvPr/>
          </p:nvSpPr>
          <p:spPr>
            <a:xfrm>
              <a:off x="1511208" y="3115400"/>
              <a:ext cx="215524" cy="467767"/>
            </a:xfrm>
            <a:custGeom>
              <a:avLst/>
              <a:gdLst/>
              <a:ahLst/>
              <a:cxnLst/>
              <a:rect l="l" t="t" r="r" b="b"/>
              <a:pathLst>
                <a:path w="4622" h="10032" extrusionOk="0">
                  <a:moveTo>
                    <a:pt x="1" y="1"/>
                  </a:moveTo>
                  <a:lnTo>
                    <a:pt x="2038" y="10031"/>
                  </a:lnTo>
                  <a:lnTo>
                    <a:pt x="4621" y="10031"/>
                  </a:lnTo>
                  <a:lnTo>
                    <a:pt x="10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3;p41">
              <a:extLst>
                <a:ext uri="{FF2B5EF4-FFF2-40B4-BE49-F238E27FC236}">
                  <a16:creationId xmlns:a16="http://schemas.microsoft.com/office/drawing/2014/main" id="{59A2ED31-2579-5F39-382C-2DFEBF2D8DB3}"/>
                </a:ext>
              </a:extLst>
            </p:cNvPr>
            <p:cNvSpPr/>
            <p:nvPr/>
          </p:nvSpPr>
          <p:spPr>
            <a:xfrm>
              <a:off x="825250" y="3115400"/>
              <a:ext cx="215477" cy="467767"/>
            </a:xfrm>
            <a:custGeom>
              <a:avLst/>
              <a:gdLst/>
              <a:ahLst/>
              <a:cxnLst/>
              <a:rect l="l" t="t" r="r" b="b"/>
              <a:pathLst>
                <a:path w="4621" h="10032" extrusionOk="0">
                  <a:moveTo>
                    <a:pt x="3496" y="1"/>
                  </a:moveTo>
                  <a:lnTo>
                    <a:pt x="0" y="10031"/>
                  </a:lnTo>
                  <a:lnTo>
                    <a:pt x="2584" y="10031"/>
                  </a:lnTo>
                  <a:lnTo>
                    <a:pt x="4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34;p41">
              <a:extLst>
                <a:ext uri="{FF2B5EF4-FFF2-40B4-BE49-F238E27FC236}">
                  <a16:creationId xmlns:a16="http://schemas.microsoft.com/office/drawing/2014/main" id="{D6FA62D5-0D36-58F4-56E1-8D965D6B90FD}"/>
                </a:ext>
              </a:extLst>
            </p:cNvPr>
            <p:cNvSpPr/>
            <p:nvPr/>
          </p:nvSpPr>
          <p:spPr>
            <a:xfrm>
              <a:off x="1175340" y="2215429"/>
              <a:ext cx="327436" cy="56746"/>
            </a:xfrm>
            <a:custGeom>
              <a:avLst/>
              <a:gdLst/>
              <a:ahLst/>
              <a:cxnLst/>
              <a:rect l="l" t="t" r="r" b="b"/>
              <a:pathLst>
                <a:path w="7022" h="1217" extrusionOk="0">
                  <a:moveTo>
                    <a:pt x="0" y="0"/>
                  </a:moveTo>
                  <a:lnTo>
                    <a:pt x="0" y="1216"/>
                  </a:lnTo>
                  <a:lnTo>
                    <a:pt x="7022" y="1216"/>
                  </a:ln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35;p41">
              <a:extLst>
                <a:ext uri="{FF2B5EF4-FFF2-40B4-BE49-F238E27FC236}">
                  <a16:creationId xmlns:a16="http://schemas.microsoft.com/office/drawing/2014/main" id="{CB4988BA-034F-E6F8-2252-6062D9E8344F}"/>
                </a:ext>
              </a:extLst>
            </p:cNvPr>
            <p:cNvSpPr/>
            <p:nvPr/>
          </p:nvSpPr>
          <p:spPr>
            <a:xfrm>
              <a:off x="1504167" y="2174303"/>
              <a:ext cx="43972" cy="138950"/>
            </a:xfrm>
            <a:custGeom>
              <a:avLst/>
              <a:gdLst/>
              <a:ahLst/>
              <a:cxnLst/>
              <a:rect l="l" t="t" r="r" b="b"/>
              <a:pathLst>
                <a:path w="943" h="2980" extrusionOk="0">
                  <a:moveTo>
                    <a:pt x="942" y="1"/>
                  </a:moveTo>
                  <a:lnTo>
                    <a:pt x="0" y="153"/>
                  </a:lnTo>
                  <a:lnTo>
                    <a:pt x="0" y="1490"/>
                  </a:lnTo>
                  <a:lnTo>
                    <a:pt x="0" y="2828"/>
                  </a:lnTo>
                  <a:lnTo>
                    <a:pt x="942" y="2980"/>
                  </a:lnTo>
                  <a:lnTo>
                    <a:pt x="942" y="1490"/>
                  </a:lnTo>
                  <a:lnTo>
                    <a:pt x="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36;p41">
              <a:extLst>
                <a:ext uri="{FF2B5EF4-FFF2-40B4-BE49-F238E27FC236}">
                  <a16:creationId xmlns:a16="http://schemas.microsoft.com/office/drawing/2014/main" id="{0BD50DBB-7B6B-62BF-941C-271D09EE202E}"/>
                </a:ext>
              </a:extLst>
            </p:cNvPr>
            <p:cNvSpPr/>
            <p:nvPr/>
          </p:nvSpPr>
          <p:spPr>
            <a:xfrm>
              <a:off x="1498478" y="2215429"/>
              <a:ext cx="9979" cy="56746"/>
            </a:xfrm>
            <a:custGeom>
              <a:avLst/>
              <a:gdLst/>
              <a:ahLst/>
              <a:cxnLst/>
              <a:rect l="l" t="t" r="r" b="b"/>
              <a:pathLst>
                <a:path w="214" h="1217" extrusionOk="0">
                  <a:moveTo>
                    <a:pt x="122" y="0"/>
                  </a:moveTo>
                  <a:cubicBezTo>
                    <a:pt x="0" y="365"/>
                    <a:pt x="0" y="821"/>
                    <a:pt x="122" y="1216"/>
                  </a:cubicBezTo>
                  <a:cubicBezTo>
                    <a:pt x="213" y="821"/>
                    <a:pt x="213" y="365"/>
                    <a:pt x="122"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7;p41">
              <a:extLst>
                <a:ext uri="{FF2B5EF4-FFF2-40B4-BE49-F238E27FC236}">
                  <a16:creationId xmlns:a16="http://schemas.microsoft.com/office/drawing/2014/main" id="{4F96D867-BFCD-DD1E-137C-844B2944B7A8}"/>
                </a:ext>
              </a:extLst>
            </p:cNvPr>
            <p:cNvSpPr/>
            <p:nvPr/>
          </p:nvSpPr>
          <p:spPr>
            <a:xfrm>
              <a:off x="701715" y="3589315"/>
              <a:ext cx="3165197" cy="126946"/>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8;p41">
              <a:extLst>
                <a:ext uri="{FF2B5EF4-FFF2-40B4-BE49-F238E27FC236}">
                  <a16:creationId xmlns:a16="http://schemas.microsoft.com/office/drawing/2014/main" id="{347082D8-688B-201F-86CD-C92B8EAA521A}"/>
                </a:ext>
              </a:extLst>
            </p:cNvPr>
            <p:cNvSpPr/>
            <p:nvPr/>
          </p:nvSpPr>
          <p:spPr>
            <a:xfrm>
              <a:off x="3110037" y="1353654"/>
              <a:ext cx="141763" cy="150837"/>
            </a:xfrm>
            <a:custGeom>
              <a:avLst/>
              <a:gdLst/>
              <a:ahLst/>
              <a:cxnLst/>
              <a:rect l="l" t="t" r="r" b="b"/>
              <a:pathLst>
                <a:path w="6171" h="6566" extrusionOk="0">
                  <a:moveTo>
                    <a:pt x="1550" y="1"/>
                  </a:moveTo>
                  <a:lnTo>
                    <a:pt x="0" y="6566"/>
                  </a:lnTo>
                  <a:lnTo>
                    <a:pt x="6171" y="6566"/>
                  </a:lnTo>
                  <a:lnTo>
                    <a:pt x="4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9;p41">
              <a:extLst>
                <a:ext uri="{FF2B5EF4-FFF2-40B4-BE49-F238E27FC236}">
                  <a16:creationId xmlns:a16="http://schemas.microsoft.com/office/drawing/2014/main" id="{7B5A01E2-9495-5B5C-F1ED-CB62CCF90680}"/>
                </a:ext>
              </a:extLst>
            </p:cNvPr>
            <p:cNvSpPr/>
            <p:nvPr/>
          </p:nvSpPr>
          <p:spPr>
            <a:xfrm>
              <a:off x="3174981" y="1001738"/>
              <a:ext cx="11877" cy="351939"/>
            </a:xfrm>
            <a:custGeom>
              <a:avLst/>
              <a:gdLst/>
              <a:ahLst/>
              <a:cxnLst/>
              <a:rect l="l" t="t" r="r" b="b"/>
              <a:pathLst>
                <a:path w="517" h="15320" extrusionOk="0">
                  <a:moveTo>
                    <a:pt x="0" y="0"/>
                  </a:moveTo>
                  <a:lnTo>
                    <a:pt x="0" y="15320"/>
                  </a:lnTo>
                  <a:lnTo>
                    <a:pt x="517" y="15320"/>
                  </a:lnTo>
                  <a:lnTo>
                    <a:pt x="5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40;p41">
              <a:extLst>
                <a:ext uri="{FF2B5EF4-FFF2-40B4-BE49-F238E27FC236}">
                  <a16:creationId xmlns:a16="http://schemas.microsoft.com/office/drawing/2014/main" id="{27AABD0A-72C5-083A-CD2B-0178CA8FA295}"/>
                </a:ext>
              </a:extLst>
            </p:cNvPr>
            <p:cNvSpPr/>
            <p:nvPr/>
          </p:nvSpPr>
          <p:spPr>
            <a:xfrm>
              <a:off x="3646996" y="1297785"/>
              <a:ext cx="11900" cy="2298008"/>
            </a:xfrm>
            <a:custGeom>
              <a:avLst/>
              <a:gdLst/>
              <a:ahLst/>
              <a:cxnLst/>
              <a:rect l="l" t="t" r="r" b="b"/>
              <a:pathLst>
                <a:path w="518" h="100033" extrusionOk="0">
                  <a:moveTo>
                    <a:pt x="1" y="1"/>
                  </a:moveTo>
                  <a:lnTo>
                    <a:pt x="1" y="100033"/>
                  </a:lnTo>
                  <a:lnTo>
                    <a:pt x="517" y="100033"/>
                  </a:lnTo>
                  <a:lnTo>
                    <a:pt x="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1;p41">
              <a:extLst>
                <a:ext uri="{FF2B5EF4-FFF2-40B4-BE49-F238E27FC236}">
                  <a16:creationId xmlns:a16="http://schemas.microsoft.com/office/drawing/2014/main" id="{5DB36C97-00B1-B030-10DC-5EF5B7E66ADE}"/>
                </a:ext>
              </a:extLst>
            </p:cNvPr>
            <p:cNvSpPr/>
            <p:nvPr/>
          </p:nvSpPr>
          <p:spPr>
            <a:xfrm>
              <a:off x="3302754" y="1742579"/>
              <a:ext cx="556532" cy="11211"/>
            </a:xfrm>
            <a:custGeom>
              <a:avLst/>
              <a:gdLst/>
              <a:ahLst/>
              <a:cxnLst/>
              <a:rect l="l" t="t" r="r" b="b"/>
              <a:pathLst>
                <a:path w="24226" h="488" extrusionOk="0">
                  <a:moveTo>
                    <a:pt x="0" y="1"/>
                  </a:moveTo>
                  <a:lnTo>
                    <a:pt x="0" y="487"/>
                  </a:lnTo>
                  <a:lnTo>
                    <a:pt x="24226" y="487"/>
                  </a:lnTo>
                  <a:lnTo>
                    <a:pt x="24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2;p41">
              <a:extLst>
                <a:ext uri="{FF2B5EF4-FFF2-40B4-BE49-F238E27FC236}">
                  <a16:creationId xmlns:a16="http://schemas.microsoft.com/office/drawing/2014/main" id="{1D3DF737-E582-A8CB-4182-326304349C8B}"/>
                </a:ext>
              </a:extLst>
            </p:cNvPr>
            <p:cNvSpPr/>
            <p:nvPr/>
          </p:nvSpPr>
          <p:spPr>
            <a:xfrm>
              <a:off x="3859262" y="1679037"/>
              <a:ext cx="44015" cy="137582"/>
            </a:xfrm>
            <a:custGeom>
              <a:avLst/>
              <a:gdLst/>
              <a:ahLst/>
              <a:cxnLst/>
              <a:rect l="l" t="t" r="r" b="b"/>
              <a:pathLst>
                <a:path w="1916" h="5989" extrusionOk="0">
                  <a:moveTo>
                    <a:pt x="1" y="1"/>
                  </a:moveTo>
                  <a:lnTo>
                    <a:pt x="1" y="3010"/>
                  </a:lnTo>
                  <a:lnTo>
                    <a:pt x="1" y="5989"/>
                  </a:lnTo>
                  <a:lnTo>
                    <a:pt x="1916" y="4469"/>
                  </a:lnTo>
                  <a:lnTo>
                    <a:pt x="1916" y="3010"/>
                  </a:lnTo>
                  <a:lnTo>
                    <a:pt x="1916" y="149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43;p41">
              <a:extLst>
                <a:ext uri="{FF2B5EF4-FFF2-40B4-BE49-F238E27FC236}">
                  <a16:creationId xmlns:a16="http://schemas.microsoft.com/office/drawing/2014/main" id="{023A858A-7704-C2CB-7A73-0E11730398BA}"/>
                </a:ext>
              </a:extLst>
            </p:cNvPr>
            <p:cNvSpPr/>
            <p:nvPr/>
          </p:nvSpPr>
          <p:spPr>
            <a:xfrm>
              <a:off x="3565995" y="1661578"/>
              <a:ext cx="173190" cy="172501"/>
            </a:xfrm>
            <a:custGeom>
              <a:avLst/>
              <a:gdLst/>
              <a:ahLst/>
              <a:cxnLst/>
              <a:rect l="l" t="t" r="r" b="b"/>
              <a:pathLst>
                <a:path w="7539" h="7509" extrusionOk="0">
                  <a:moveTo>
                    <a:pt x="3770" y="1"/>
                  </a:moveTo>
                  <a:cubicBezTo>
                    <a:pt x="1672" y="1"/>
                    <a:pt x="1" y="1673"/>
                    <a:pt x="1" y="3770"/>
                  </a:cubicBezTo>
                  <a:cubicBezTo>
                    <a:pt x="1" y="5837"/>
                    <a:pt x="1672" y="7509"/>
                    <a:pt x="3770" y="7509"/>
                  </a:cubicBezTo>
                  <a:cubicBezTo>
                    <a:pt x="5867" y="7509"/>
                    <a:pt x="7539" y="5837"/>
                    <a:pt x="7539" y="3770"/>
                  </a:cubicBezTo>
                  <a:cubicBezTo>
                    <a:pt x="7539" y="1673"/>
                    <a:pt x="5867" y="1"/>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4;p41">
              <a:extLst>
                <a:ext uri="{FF2B5EF4-FFF2-40B4-BE49-F238E27FC236}">
                  <a16:creationId xmlns:a16="http://schemas.microsoft.com/office/drawing/2014/main" id="{3765C0F7-F33E-2C95-7B67-599012AE4710}"/>
                </a:ext>
              </a:extLst>
            </p:cNvPr>
            <p:cNvSpPr/>
            <p:nvPr/>
          </p:nvSpPr>
          <p:spPr>
            <a:xfrm>
              <a:off x="3597881" y="1688111"/>
              <a:ext cx="121479" cy="118216"/>
            </a:xfrm>
            <a:custGeom>
              <a:avLst/>
              <a:gdLst/>
              <a:ahLst/>
              <a:cxnLst/>
              <a:rect l="l" t="t" r="r" b="b"/>
              <a:pathLst>
                <a:path w="5288" h="5146" extrusionOk="0">
                  <a:moveTo>
                    <a:pt x="2375" y="512"/>
                  </a:moveTo>
                  <a:cubicBezTo>
                    <a:pt x="2927" y="512"/>
                    <a:pt x="3478" y="702"/>
                    <a:pt x="3901" y="1126"/>
                  </a:cubicBezTo>
                  <a:cubicBezTo>
                    <a:pt x="5287" y="2452"/>
                    <a:pt x="4528" y="4780"/>
                    <a:pt x="2567" y="4780"/>
                  </a:cubicBezTo>
                  <a:cubicBezTo>
                    <a:pt x="2507" y="4780"/>
                    <a:pt x="2445" y="4778"/>
                    <a:pt x="2382" y="4773"/>
                  </a:cubicBezTo>
                  <a:cubicBezTo>
                    <a:pt x="1227" y="4682"/>
                    <a:pt x="72" y="3861"/>
                    <a:pt x="72" y="2615"/>
                  </a:cubicBezTo>
                  <a:cubicBezTo>
                    <a:pt x="72" y="1341"/>
                    <a:pt x="1225" y="512"/>
                    <a:pt x="2375" y="512"/>
                  </a:cubicBezTo>
                  <a:close/>
                  <a:moveTo>
                    <a:pt x="2420" y="1"/>
                  </a:moveTo>
                  <a:cubicBezTo>
                    <a:pt x="1158" y="1"/>
                    <a:pt x="0" y="1039"/>
                    <a:pt x="41" y="2615"/>
                  </a:cubicBezTo>
                  <a:cubicBezTo>
                    <a:pt x="1" y="4148"/>
                    <a:pt x="1099" y="5146"/>
                    <a:pt x="2304" y="5146"/>
                  </a:cubicBezTo>
                  <a:cubicBezTo>
                    <a:pt x="2914" y="5146"/>
                    <a:pt x="3552" y="4890"/>
                    <a:pt x="4084" y="4317"/>
                  </a:cubicBezTo>
                  <a:cubicBezTo>
                    <a:pt x="4996" y="3405"/>
                    <a:pt x="5178" y="1764"/>
                    <a:pt x="4205" y="791"/>
                  </a:cubicBezTo>
                  <a:cubicBezTo>
                    <a:pt x="3669" y="245"/>
                    <a:pt x="3032" y="1"/>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5;p41">
              <a:extLst>
                <a:ext uri="{FF2B5EF4-FFF2-40B4-BE49-F238E27FC236}">
                  <a16:creationId xmlns:a16="http://schemas.microsoft.com/office/drawing/2014/main" id="{390C8ED0-D332-86BF-29F9-39BFA1D1BE36}"/>
                </a:ext>
              </a:extLst>
            </p:cNvPr>
            <p:cNvSpPr/>
            <p:nvPr/>
          </p:nvSpPr>
          <p:spPr>
            <a:xfrm>
              <a:off x="3082103" y="1655306"/>
              <a:ext cx="241625" cy="181253"/>
            </a:xfrm>
            <a:custGeom>
              <a:avLst/>
              <a:gdLst/>
              <a:ahLst/>
              <a:cxnLst/>
              <a:rect l="l" t="t" r="r" b="b"/>
              <a:pathLst>
                <a:path w="10518" h="7890" extrusionOk="0">
                  <a:moveTo>
                    <a:pt x="7174" y="0"/>
                  </a:moveTo>
                  <a:cubicBezTo>
                    <a:pt x="4742" y="0"/>
                    <a:pt x="2341" y="244"/>
                    <a:pt x="0" y="912"/>
                  </a:cubicBezTo>
                  <a:lnTo>
                    <a:pt x="0" y="1125"/>
                  </a:lnTo>
                  <a:cubicBezTo>
                    <a:pt x="791" y="1368"/>
                    <a:pt x="1581" y="1520"/>
                    <a:pt x="2371" y="1642"/>
                  </a:cubicBezTo>
                  <a:cubicBezTo>
                    <a:pt x="3884" y="1910"/>
                    <a:pt x="5397" y="2021"/>
                    <a:pt x="6910" y="2021"/>
                  </a:cubicBezTo>
                  <a:cubicBezTo>
                    <a:pt x="7527" y="2021"/>
                    <a:pt x="8144" y="2003"/>
                    <a:pt x="8761" y="1969"/>
                  </a:cubicBezTo>
                  <a:lnTo>
                    <a:pt x="8761" y="1969"/>
                  </a:lnTo>
                  <a:cubicBezTo>
                    <a:pt x="8932" y="3549"/>
                    <a:pt x="9347" y="5117"/>
                    <a:pt x="9314" y="6701"/>
                  </a:cubicBezTo>
                  <a:lnTo>
                    <a:pt x="9314" y="6701"/>
                  </a:lnTo>
                  <a:cubicBezTo>
                    <a:pt x="8615" y="6650"/>
                    <a:pt x="7898" y="6517"/>
                    <a:pt x="7204" y="6383"/>
                  </a:cubicBezTo>
                  <a:cubicBezTo>
                    <a:pt x="6546" y="6257"/>
                    <a:pt x="5887" y="6194"/>
                    <a:pt x="5211" y="6194"/>
                  </a:cubicBezTo>
                  <a:cubicBezTo>
                    <a:pt x="5076" y="6194"/>
                    <a:pt x="4940" y="6196"/>
                    <a:pt x="4803" y="6201"/>
                  </a:cubicBezTo>
                  <a:cubicBezTo>
                    <a:pt x="3192" y="6262"/>
                    <a:pt x="1581" y="6414"/>
                    <a:pt x="31" y="6961"/>
                  </a:cubicBezTo>
                  <a:lnTo>
                    <a:pt x="31" y="7113"/>
                  </a:lnTo>
                  <a:cubicBezTo>
                    <a:pt x="1581" y="7630"/>
                    <a:pt x="3162" y="7782"/>
                    <a:pt x="4803" y="7873"/>
                  </a:cubicBezTo>
                  <a:cubicBezTo>
                    <a:pt x="4955" y="7884"/>
                    <a:pt x="5107" y="7890"/>
                    <a:pt x="5259" y="7890"/>
                  </a:cubicBezTo>
                  <a:cubicBezTo>
                    <a:pt x="6713" y="7890"/>
                    <a:pt x="8147" y="7408"/>
                    <a:pt x="9605" y="7326"/>
                  </a:cubicBezTo>
                  <a:lnTo>
                    <a:pt x="9909" y="7326"/>
                  </a:lnTo>
                  <a:cubicBezTo>
                    <a:pt x="9727" y="5198"/>
                    <a:pt x="10396" y="3162"/>
                    <a:pt x="10487" y="1034"/>
                  </a:cubicBezTo>
                  <a:lnTo>
                    <a:pt x="10517" y="183"/>
                  </a:lnTo>
                  <a:cubicBezTo>
                    <a:pt x="9423" y="122"/>
                    <a:pt x="8268" y="0"/>
                    <a:pt x="7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6;p41">
              <a:extLst>
                <a:ext uri="{FF2B5EF4-FFF2-40B4-BE49-F238E27FC236}">
                  <a16:creationId xmlns:a16="http://schemas.microsoft.com/office/drawing/2014/main" id="{A61115D0-1D49-84D2-9B89-134868CA3543}"/>
                </a:ext>
              </a:extLst>
            </p:cNvPr>
            <p:cNvSpPr/>
            <p:nvPr/>
          </p:nvSpPr>
          <p:spPr>
            <a:xfrm>
              <a:off x="3238858" y="2781602"/>
              <a:ext cx="171099" cy="32851"/>
            </a:xfrm>
            <a:custGeom>
              <a:avLst/>
              <a:gdLst/>
              <a:ahLst/>
              <a:cxnLst/>
              <a:rect l="l" t="t" r="r" b="b"/>
              <a:pathLst>
                <a:path w="7448" h="1430" extrusionOk="0">
                  <a:moveTo>
                    <a:pt x="1" y="0"/>
                  </a:moveTo>
                  <a:lnTo>
                    <a:pt x="517" y="1429"/>
                  </a:lnTo>
                  <a:lnTo>
                    <a:pt x="6900" y="1429"/>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7;p41">
              <a:extLst>
                <a:ext uri="{FF2B5EF4-FFF2-40B4-BE49-F238E27FC236}">
                  <a16:creationId xmlns:a16="http://schemas.microsoft.com/office/drawing/2014/main" id="{E40190DB-CB87-BAD1-CD4A-D5D73A4420ED}"/>
                </a:ext>
              </a:extLst>
            </p:cNvPr>
            <p:cNvSpPr/>
            <p:nvPr/>
          </p:nvSpPr>
          <p:spPr>
            <a:xfrm>
              <a:off x="3268194" y="2814430"/>
              <a:ext cx="111049" cy="312840"/>
            </a:xfrm>
            <a:custGeom>
              <a:avLst/>
              <a:gdLst/>
              <a:ahLst/>
              <a:cxnLst/>
              <a:rect l="l" t="t" r="r" b="b"/>
              <a:pathLst>
                <a:path w="4834" h="13618" extrusionOk="0">
                  <a:moveTo>
                    <a:pt x="0" y="0"/>
                  </a:moveTo>
                  <a:lnTo>
                    <a:pt x="0" y="13617"/>
                  </a:lnTo>
                  <a:lnTo>
                    <a:pt x="4833" y="13617"/>
                  </a:lnTo>
                  <a:lnTo>
                    <a:pt x="4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8;p41">
              <a:extLst>
                <a:ext uri="{FF2B5EF4-FFF2-40B4-BE49-F238E27FC236}">
                  <a16:creationId xmlns:a16="http://schemas.microsoft.com/office/drawing/2014/main" id="{5174FC7C-832E-F745-66AC-360A9D63BDF4}"/>
                </a:ext>
              </a:extLst>
            </p:cNvPr>
            <p:cNvSpPr/>
            <p:nvPr/>
          </p:nvSpPr>
          <p:spPr>
            <a:xfrm>
              <a:off x="3046831" y="3127246"/>
              <a:ext cx="554464" cy="468547"/>
            </a:xfrm>
            <a:custGeom>
              <a:avLst/>
              <a:gdLst/>
              <a:ahLst/>
              <a:cxnLst/>
              <a:rect l="l" t="t" r="r" b="b"/>
              <a:pathLst>
                <a:path w="24136" h="20396" extrusionOk="0">
                  <a:moveTo>
                    <a:pt x="9636" y="0"/>
                  </a:moveTo>
                  <a:lnTo>
                    <a:pt x="1" y="20396"/>
                  </a:lnTo>
                  <a:lnTo>
                    <a:pt x="24135" y="20396"/>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9;p41">
              <a:extLst>
                <a:ext uri="{FF2B5EF4-FFF2-40B4-BE49-F238E27FC236}">
                  <a16:creationId xmlns:a16="http://schemas.microsoft.com/office/drawing/2014/main" id="{B4738147-7976-5D08-9B48-59699FDE5495}"/>
                </a:ext>
              </a:extLst>
            </p:cNvPr>
            <p:cNvSpPr/>
            <p:nvPr/>
          </p:nvSpPr>
          <p:spPr>
            <a:xfrm>
              <a:off x="3268194" y="2808663"/>
              <a:ext cx="111049" cy="11532"/>
            </a:xfrm>
            <a:custGeom>
              <a:avLst/>
              <a:gdLst/>
              <a:ahLst/>
              <a:cxnLst/>
              <a:rect l="l" t="t" r="r" b="b"/>
              <a:pathLst>
                <a:path w="4834" h="502" extrusionOk="0">
                  <a:moveTo>
                    <a:pt x="2428" y="0"/>
                  </a:moveTo>
                  <a:cubicBezTo>
                    <a:pt x="1619" y="0"/>
                    <a:pt x="806" y="84"/>
                    <a:pt x="0" y="251"/>
                  </a:cubicBezTo>
                  <a:cubicBezTo>
                    <a:pt x="806" y="418"/>
                    <a:pt x="1619" y="502"/>
                    <a:pt x="2428" y="502"/>
                  </a:cubicBezTo>
                  <a:cubicBezTo>
                    <a:pt x="3237" y="502"/>
                    <a:pt x="4043" y="418"/>
                    <a:pt x="4833" y="251"/>
                  </a:cubicBezTo>
                  <a:cubicBezTo>
                    <a:pt x="4043" y="84"/>
                    <a:pt x="323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50;p41">
              <a:extLst>
                <a:ext uri="{FF2B5EF4-FFF2-40B4-BE49-F238E27FC236}">
                  <a16:creationId xmlns:a16="http://schemas.microsoft.com/office/drawing/2014/main" id="{C6F8D8A1-0F54-FB23-F423-74CCDB31C004}"/>
                </a:ext>
              </a:extLst>
            </p:cNvPr>
            <p:cNvSpPr/>
            <p:nvPr/>
          </p:nvSpPr>
          <p:spPr>
            <a:xfrm>
              <a:off x="3046831" y="3319962"/>
              <a:ext cx="554464" cy="275831"/>
            </a:xfrm>
            <a:custGeom>
              <a:avLst/>
              <a:gdLst/>
              <a:ahLst/>
              <a:cxnLst/>
              <a:rect l="l" t="t" r="r" b="b"/>
              <a:pathLst>
                <a:path w="24136" h="12007" extrusionOk="0">
                  <a:moveTo>
                    <a:pt x="5685" y="0"/>
                  </a:moveTo>
                  <a:lnTo>
                    <a:pt x="1" y="12007"/>
                  </a:lnTo>
                  <a:lnTo>
                    <a:pt x="24135" y="12007"/>
                  </a:lnTo>
                  <a:lnTo>
                    <a:pt x="19606" y="2402"/>
                  </a:lnTo>
                  <a:cubicBezTo>
                    <a:pt x="16415" y="2918"/>
                    <a:pt x="16415" y="4712"/>
                    <a:pt x="14500" y="4712"/>
                  </a:cubicBezTo>
                  <a:cubicBezTo>
                    <a:pt x="12524" y="4712"/>
                    <a:pt x="10974" y="912"/>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51;p41">
              <a:extLst>
                <a:ext uri="{FF2B5EF4-FFF2-40B4-BE49-F238E27FC236}">
                  <a16:creationId xmlns:a16="http://schemas.microsoft.com/office/drawing/2014/main" id="{7AF19165-3AA6-7717-37E0-911BC625E824}"/>
                </a:ext>
              </a:extLst>
            </p:cNvPr>
            <p:cNvSpPr/>
            <p:nvPr/>
          </p:nvSpPr>
          <p:spPr>
            <a:xfrm>
              <a:off x="3306604" y="3273857"/>
              <a:ext cx="101240" cy="92166"/>
            </a:xfrm>
            <a:custGeom>
              <a:avLst/>
              <a:gdLst/>
              <a:ahLst/>
              <a:cxnLst/>
              <a:rect l="l" t="t" r="r" b="b"/>
              <a:pathLst>
                <a:path w="4407" h="4012" extrusionOk="0">
                  <a:moveTo>
                    <a:pt x="2547" y="487"/>
                  </a:moveTo>
                  <a:cubicBezTo>
                    <a:pt x="3394" y="487"/>
                    <a:pt x="4275" y="1079"/>
                    <a:pt x="4316" y="2007"/>
                  </a:cubicBezTo>
                  <a:cubicBezTo>
                    <a:pt x="4316" y="2919"/>
                    <a:pt x="3404" y="3527"/>
                    <a:pt x="2553" y="3618"/>
                  </a:cubicBezTo>
                  <a:cubicBezTo>
                    <a:pt x="2492" y="3624"/>
                    <a:pt x="2432" y="3627"/>
                    <a:pt x="2374" y="3627"/>
                  </a:cubicBezTo>
                  <a:cubicBezTo>
                    <a:pt x="955" y="3627"/>
                    <a:pt x="408" y="1906"/>
                    <a:pt x="1459" y="913"/>
                  </a:cubicBezTo>
                  <a:cubicBezTo>
                    <a:pt x="1752" y="620"/>
                    <a:pt x="2146" y="487"/>
                    <a:pt x="2547" y="487"/>
                  </a:cubicBezTo>
                  <a:close/>
                  <a:moveTo>
                    <a:pt x="2602" y="1"/>
                  </a:moveTo>
                  <a:cubicBezTo>
                    <a:pt x="2586" y="1"/>
                    <a:pt x="2569" y="1"/>
                    <a:pt x="2553" y="1"/>
                  </a:cubicBezTo>
                  <a:cubicBezTo>
                    <a:pt x="730" y="1"/>
                    <a:pt x="0" y="2099"/>
                    <a:pt x="1216" y="3345"/>
                  </a:cubicBezTo>
                  <a:cubicBezTo>
                    <a:pt x="1646" y="3806"/>
                    <a:pt x="2146" y="4011"/>
                    <a:pt x="2617" y="4011"/>
                  </a:cubicBezTo>
                  <a:cubicBezTo>
                    <a:pt x="3545" y="4011"/>
                    <a:pt x="4367" y="3217"/>
                    <a:pt x="4347" y="2007"/>
                  </a:cubicBezTo>
                  <a:cubicBezTo>
                    <a:pt x="4407" y="989"/>
                    <a:pt x="3670" y="1"/>
                    <a:pt x="2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52;p41">
              <a:extLst>
                <a:ext uri="{FF2B5EF4-FFF2-40B4-BE49-F238E27FC236}">
                  <a16:creationId xmlns:a16="http://schemas.microsoft.com/office/drawing/2014/main" id="{4430496D-D5BC-25C6-22F7-14F75894976D}"/>
                </a:ext>
              </a:extLst>
            </p:cNvPr>
            <p:cNvSpPr/>
            <p:nvPr/>
          </p:nvSpPr>
          <p:spPr>
            <a:xfrm>
              <a:off x="3187882" y="3416998"/>
              <a:ext cx="87296" cy="80404"/>
            </a:xfrm>
            <a:custGeom>
              <a:avLst/>
              <a:gdLst/>
              <a:ahLst/>
              <a:cxnLst/>
              <a:rect l="l" t="t" r="r" b="b"/>
              <a:pathLst>
                <a:path w="3800" h="3500" extrusionOk="0">
                  <a:moveTo>
                    <a:pt x="2279" y="517"/>
                  </a:moveTo>
                  <a:cubicBezTo>
                    <a:pt x="2936" y="517"/>
                    <a:pt x="3709" y="998"/>
                    <a:pt x="3709" y="1795"/>
                  </a:cubicBezTo>
                  <a:cubicBezTo>
                    <a:pt x="3709" y="2585"/>
                    <a:pt x="2888" y="3041"/>
                    <a:pt x="2220" y="3102"/>
                  </a:cubicBezTo>
                  <a:cubicBezTo>
                    <a:pt x="2154" y="3112"/>
                    <a:pt x="2089" y="3117"/>
                    <a:pt x="2025" y="3117"/>
                  </a:cubicBezTo>
                  <a:cubicBezTo>
                    <a:pt x="1314" y="3117"/>
                    <a:pt x="710" y="2520"/>
                    <a:pt x="821" y="1795"/>
                  </a:cubicBezTo>
                  <a:cubicBezTo>
                    <a:pt x="943" y="1096"/>
                    <a:pt x="1490" y="518"/>
                    <a:pt x="2220" y="518"/>
                  </a:cubicBezTo>
                  <a:cubicBezTo>
                    <a:pt x="2239" y="517"/>
                    <a:pt x="2259" y="517"/>
                    <a:pt x="2279" y="517"/>
                  </a:cubicBezTo>
                  <a:close/>
                  <a:moveTo>
                    <a:pt x="2264" y="1"/>
                  </a:moveTo>
                  <a:cubicBezTo>
                    <a:pt x="2249" y="1"/>
                    <a:pt x="2235" y="1"/>
                    <a:pt x="2220" y="1"/>
                  </a:cubicBezTo>
                  <a:cubicBezTo>
                    <a:pt x="609" y="32"/>
                    <a:pt x="1" y="1856"/>
                    <a:pt x="1065" y="2919"/>
                  </a:cubicBezTo>
                  <a:cubicBezTo>
                    <a:pt x="1425" y="3321"/>
                    <a:pt x="1852" y="3499"/>
                    <a:pt x="2257" y="3499"/>
                  </a:cubicBezTo>
                  <a:cubicBezTo>
                    <a:pt x="3049" y="3499"/>
                    <a:pt x="3760" y="2820"/>
                    <a:pt x="3739" y="1795"/>
                  </a:cubicBezTo>
                  <a:cubicBezTo>
                    <a:pt x="3799" y="927"/>
                    <a:pt x="3182" y="1"/>
                    <a:pt x="2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53;p41">
              <a:extLst>
                <a:ext uri="{FF2B5EF4-FFF2-40B4-BE49-F238E27FC236}">
                  <a16:creationId xmlns:a16="http://schemas.microsoft.com/office/drawing/2014/main" id="{39142028-D879-749C-D112-C0DB4A1B182E}"/>
                </a:ext>
              </a:extLst>
            </p:cNvPr>
            <p:cNvSpPr/>
            <p:nvPr/>
          </p:nvSpPr>
          <p:spPr>
            <a:xfrm>
              <a:off x="3416918" y="3486077"/>
              <a:ext cx="64231" cy="61337"/>
            </a:xfrm>
            <a:custGeom>
              <a:avLst/>
              <a:gdLst/>
              <a:ahLst/>
              <a:cxnLst/>
              <a:rect l="l" t="t" r="r" b="b"/>
              <a:pathLst>
                <a:path w="2796" h="2670" extrusionOk="0">
                  <a:moveTo>
                    <a:pt x="1642" y="490"/>
                  </a:moveTo>
                  <a:cubicBezTo>
                    <a:pt x="2128" y="490"/>
                    <a:pt x="2736" y="794"/>
                    <a:pt x="2736" y="1371"/>
                  </a:cubicBezTo>
                  <a:cubicBezTo>
                    <a:pt x="2736" y="1919"/>
                    <a:pt x="2128" y="2192"/>
                    <a:pt x="1642" y="2283"/>
                  </a:cubicBezTo>
                  <a:cubicBezTo>
                    <a:pt x="1592" y="2291"/>
                    <a:pt x="1542" y="2295"/>
                    <a:pt x="1493" y="2295"/>
                  </a:cubicBezTo>
                  <a:cubicBezTo>
                    <a:pt x="975" y="2295"/>
                    <a:pt x="528" y="1871"/>
                    <a:pt x="639" y="1371"/>
                  </a:cubicBezTo>
                  <a:cubicBezTo>
                    <a:pt x="760" y="855"/>
                    <a:pt x="1125" y="490"/>
                    <a:pt x="1642" y="490"/>
                  </a:cubicBezTo>
                  <a:close/>
                  <a:moveTo>
                    <a:pt x="1730" y="0"/>
                  </a:moveTo>
                  <a:cubicBezTo>
                    <a:pt x="1701" y="0"/>
                    <a:pt x="1672" y="1"/>
                    <a:pt x="1642" y="4"/>
                  </a:cubicBezTo>
                  <a:cubicBezTo>
                    <a:pt x="426" y="34"/>
                    <a:pt x="1" y="1371"/>
                    <a:pt x="791" y="2192"/>
                  </a:cubicBezTo>
                  <a:cubicBezTo>
                    <a:pt x="1089" y="2522"/>
                    <a:pt x="1424" y="2669"/>
                    <a:pt x="1733" y="2669"/>
                  </a:cubicBezTo>
                  <a:cubicBezTo>
                    <a:pt x="2305" y="2669"/>
                    <a:pt x="2786" y="2162"/>
                    <a:pt x="2767" y="1371"/>
                  </a:cubicBezTo>
                  <a:cubicBezTo>
                    <a:pt x="2796" y="700"/>
                    <a:pt x="2432" y="0"/>
                    <a:pt x="1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54;p41">
              <a:extLst>
                <a:ext uri="{FF2B5EF4-FFF2-40B4-BE49-F238E27FC236}">
                  <a16:creationId xmlns:a16="http://schemas.microsoft.com/office/drawing/2014/main" id="{18F9D55F-FB13-C508-B6A3-8A502A75A6BA}"/>
                </a:ext>
              </a:extLst>
            </p:cNvPr>
            <p:cNvSpPr/>
            <p:nvPr/>
          </p:nvSpPr>
          <p:spPr>
            <a:xfrm>
              <a:off x="2617760" y="2073566"/>
              <a:ext cx="11188" cy="1522227"/>
            </a:xfrm>
            <a:custGeom>
              <a:avLst/>
              <a:gdLst/>
              <a:ahLst/>
              <a:cxnLst/>
              <a:rect l="l" t="t" r="r" b="b"/>
              <a:pathLst>
                <a:path w="487" h="66263" extrusionOk="0">
                  <a:moveTo>
                    <a:pt x="0" y="0"/>
                  </a:moveTo>
                  <a:lnTo>
                    <a:pt x="0" y="66263"/>
                  </a:lnTo>
                  <a:lnTo>
                    <a:pt x="487" y="66263"/>
                  </a:lnTo>
                  <a:lnTo>
                    <a:pt x="4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5;p41">
              <a:extLst>
                <a:ext uri="{FF2B5EF4-FFF2-40B4-BE49-F238E27FC236}">
                  <a16:creationId xmlns:a16="http://schemas.microsoft.com/office/drawing/2014/main" id="{FD3B0E15-FC4D-15C2-4012-90893A342A9E}"/>
                </a:ext>
              </a:extLst>
            </p:cNvPr>
            <p:cNvSpPr/>
            <p:nvPr/>
          </p:nvSpPr>
          <p:spPr>
            <a:xfrm>
              <a:off x="2480889" y="1146281"/>
              <a:ext cx="700386" cy="1378373"/>
            </a:xfrm>
            <a:custGeom>
              <a:avLst/>
              <a:gdLst/>
              <a:ahLst/>
              <a:cxnLst/>
              <a:rect l="l" t="t" r="r" b="b"/>
              <a:pathLst>
                <a:path w="30488" h="60001" extrusionOk="0">
                  <a:moveTo>
                    <a:pt x="9279" y="3795"/>
                  </a:moveTo>
                  <a:cubicBezTo>
                    <a:pt x="10815" y="3795"/>
                    <a:pt x="12282" y="5121"/>
                    <a:pt x="11764" y="6778"/>
                  </a:cubicBezTo>
                  <a:cubicBezTo>
                    <a:pt x="11429" y="7831"/>
                    <a:pt x="10359" y="8432"/>
                    <a:pt x="9295" y="8432"/>
                  </a:cubicBezTo>
                  <a:cubicBezTo>
                    <a:pt x="9008" y="8432"/>
                    <a:pt x="8722" y="8388"/>
                    <a:pt x="8451" y="8298"/>
                  </a:cubicBezTo>
                  <a:cubicBezTo>
                    <a:pt x="8299" y="8268"/>
                    <a:pt x="7995" y="8176"/>
                    <a:pt x="7843" y="8116"/>
                  </a:cubicBezTo>
                  <a:cubicBezTo>
                    <a:pt x="7053" y="7873"/>
                    <a:pt x="5442" y="7386"/>
                    <a:pt x="4651" y="7143"/>
                  </a:cubicBezTo>
                  <a:cubicBezTo>
                    <a:pt x="4104" y="6991"/>
                    <a:pt x="3587" y="6839"/>
                    <a:pt x="3131" y="6626"/>
                  </a:cubicBezTo>
                  <a:cubicBezTo>
                    <a:pt x="2871" y="6492"/>
                    <a:pt x="2619" y="6331"/>
                    <a:pt x="2383" y="6150"/>
                  </a:cubicBezTo>
                  <a:lnTo>
                    <a:pt x="2383" y="6150"/>
                  </a:lnTo>
                  <a:cubicBezTo>
                    <a:pt x="2791" y="5818"/>
                    <a:pt x="3252" y="5554"/>
                    <a:pt x="3739" y="5380"/>
                  </a:cubicBezTo>
                  <a:cubicBezTo>
                    <a:pt x="4803" y="5015"/>
                    <a:pt x="7417" y="4225"/>
                    <a:pt x="8481" y="3921"/>
                  </a:cubicBezTo>
                  <a:cubicBezTo>
                    <a:pt x="8743" y="3835"/>
                    <a:pt x="9012" y="3795"/>
                    <a:pt x="9279" y="3795"/>
                  </a:cubicBezTo>
                  <a:close/>
                  <a:moveTo>
                    <a:pt x="9342" y="15717"/>
                  </a:moveTo>
                  <a:cubicBezTo>
                    <a:pt x="9899" y="15717"/>
                    <a:pt x="10446" y="15877"/>
                    <a:pt x="10913" y="16231"/>
                  </a:cubicBezTo>
                  <a:cubicBezTo>
                    <a:pt x="13020" y="17825"/>
                    <a:pt x="11502" y="20402"/>
                    <a:pt x="9325" y="20402"/>
                  </a:cubicBezTo>
                  <a:cubicBezTo>
                    <a:pt x="9052" y="20402"/>
                    <a:pt x="8769" y="20362"/>
                    <a:pt x="8481" y="20274"/>
                  </a:cubicBezTo>
                  <a:cubicBezTo>
                    <a:pt x="7356" y="19909"/>
                    <a:pt x="5624" y="19392"/>
                    <a:pt x="4499" y="19058"/>
                  </a:cubicBezTo>
                  <a:cubicBezTo>
                    <a:pt x="4013" y="18906"/>
                    <a:pt x="3435" y="18693"/>
                    <a:pt x="3010" y="18450"/>
                  </a:cubicBezTo>
                  <a:cubicBezTo>
                    <a:pt x="2774" y="18312"/>
                    <a:pt x="2551" y="18155"/>
                    <a:pt x="2343" y="17982"/>
                  </a:cubicBezTo>
                  <a:lnTo>
                    <a:pt x="2343" y="17982"/>
                  </a:lnTo>
                  <a:cubicBezTo>
                    <a:pt x="3024" y="17467"/>
                    <a:pt x="3844" y="17176"/>
                    <a:pt x="4682" y="16961"/>
                  </a:cubicBezTo>
                  <a:lnTo>
                    <a:pt x="7873" y="16019"/>
                  </a:lnTo>
                  <a:lnTo>
                    <a:pt x="8299" y="15897"/>
                  </a:lnTo>
                  <a:cubicBezTo>
                    <a:pt x="8639" y="15780"/>
                    <a:pt x="8992" y="15717"/>
                    <a:pt x="9342" y="15717"/>
                  </a:cubicBezTo>
                  <a:close/>
                  <a:moveTo>
                    <a:pt x="9230" y="27537"/>
                  </a:moveTo>
                  <a:cubicBezTo>
                    <a:pt x="11006" y="27537"/>
                    <a:pt x="12627" y="29247"/>
                    <a:pt x="11703" y="31095"/>
                  </a:cubicBezTo>
                  <a:cubicBezTo>
                    <a:pt x="11253" y="31969"/>
                    <a:pt x="10249" y="32474"/>
                    <a:pt x="9247" y="32474"/>
                  </a:cubicBezTo>
                  <a:cubicBezTo>
                    <a:pt x="9030" y="32474"/>
                    <a:pt x="8814" y="32450"/>
                    <a:pt x="8603" y="32402"/>
                  </a:cubicBezTo>
                  <a:cubicBezTo>
                    <a:pt x="8329" y="32341"/>
                    <a:pt x="7691" y="32128"/>
                    <a:pt x="7417" y="32037"/>
                  </a:cubicBezTo>
                  <a:lnTo>
                    <a:pt x="5837" y="31551"/>
                  </a:lnTo>
                  <a:cubicBezTo>
                    <a:pt x="4925" y="31247"/>
                    <a:pt x="3557" y="30943"/>
                    <a:pt x="2736" y="30396"/>
                  </a:cubicBezTo>
                  <a:cubicBezTo>
                    <a:pt x="2537" y="30279"/>
                    <a:pt x="2349" y="30147"/>
                    <a:pt x="2172" y="30001"/>
                  </a:cubicBezTo>
                  <a:lnTo>
                    <a:pt x="2172" y="30001"/>
                  </a:lnTo>
                  <a:cubicBezTo>
                    <a:pt x="2509" y="29722"/>
                    <a:pt x="2883" y="29485"/>
                    <a:pt x="3283" y="29301"/>
                  </a:cubicBezTo>
                  <a:cubicBezTo>
                    <a:pt x="3770" y="29089"/>
                    <a:pt x="4317" y="28937"/>
                    <a:pt x="4834" y="28785"/>
                  </a:cubicBezTo>
                  <a:cubicBezTo>
                    <a:pt x="5016" y="28693"/>
                    <a:pt x="8360" y="27721"/>
                    <a:pt x="8420" y="27660"/>
                  </a:cubicBezTo>
                  <a:cubicBezTo>
                    <a:pt x="8688" y="27576"/>
                    <a:pt x="8961" y="27537"/>
                    <a:pt x="9230" y="27537"/>
                  </a:cubicBezTo>
                  <a:close/>
                  <a:moveTo>
                    <a:pt x="9401" y="39643"/>
                  </a:moveTo>
                  <a:cubicBezTo>
                    <a:pt x="9538" y="39643"/>
                    <a:pt x="9677" y="39651"/>
                    <a:pt x="9819" y="39666"/>
                  </a:cubicBezTo>
                  <a:cubicBezTo>
                    <a:pt x="11399" y="39909"/>
                    <a:pt x="12524" y="41733"/>
                    <a:pt x="11551" y="43162"/>
                  </a:cubicBezTo>
                  <a:cubicBezTo>
                    <a:pt x="11027" y="43979"/>
                    <a:pt x="10171" y="44363"/>
                    <a:pt x="9271" y="44363"/>
                  </a:cubicBezTo>
                  <a:cubicBezTo>
                    <a:pt x="8866" y="44363"/>
                    <a:pt x="8452" y="44285"/>
                    <a:pt x="8056" y="44134"/>
                  </a:cubicBezTo>
                  <a:lnTo>
                    <a:pt x="7265" y="43891"/>
                  </a:lnTo>
                  <a:lnTo>
                    <a:pt x="5685" y="43435"/>
                  </a:lnTo>
                  <a:cubicBezTo>
                    <a:pt x="4773" y="43131"/>
                    <a:pt x="3405" y="42858"/>
                    <a:pt x="2584" y="42311"/>
                  </a:cubicBezTo>
                  <a:cubicBezTo>
                    <a:pt x="2464" y="42229"/>
                    <a:pt x="2347" y="42142"/>
                    <a:pt x="2234" y="42050"/>
                  </a:cubicBezTo>
                  <a:lnTo>
                    <a:pt x="2234" y="42050"/>
                  </a:lnTo>
                  <a:cubicBezTo>
                    <a:pt x="2613" y="41730"/>
                    <a:pt x="3042" y="41467"/>
                    <a:pt x="3496" y="41277"/>
                  </a:cubicBezTo>
                  <a:cubicBezTo>
                    <a:pt x="4013" y="41095"/>
                    <a:pt x="4530" y="40943"/>
                    <a:pt x="5077" y="40791"/>
                  </a:cubicBezTo>
                  <a:lnTo>
                    <a:pt x="8268" y="39818"/>
                  </a:lnTo>
                  <a:cubicBezTo>
                    <a:pt x="8629" y="39706"/>
                    <a:pt x="9006" y="39643"/>
                    <a:pt x="9401" y="39643"/>
                  </a:cubicBezTo>
                  <a:close/>
                  <a:moveTo>
                    <a:pt x="9244" y="51491"/>
                  </a:moveTo>
                  <a:cubicBezTo>
                    <a:pt x="10020" y="51491"/>
                    <a:pt x="10802" y="51799"/>
                    <a:pt x="11338" y="52402"/>
                  </a:cubicBezTo>
                  <a:cubicBezTo>
                    <a:pt x="12833" y="54164"/>
                    <a:pt x="11257" y="56301"/>
                    <a:pt x="9286" y="56301"/>
                  </a:cubicBezTo>
                  <a:cubicBezTo>
                    <a:pt x="9013" y="56301"/>
                    <a:pt x="8732" y="56260"/>
                    <a:pt x="8451" y="56171"/>
                  </a:cubicBezTo>
                  <a:cubicBezTo>
                    <a:pt x="6992" y="55715"/>
                    <a:pt x="5290" y="55229"/>
                    <a:pt x="3891" y="54773"/>
                  </a:cubicBezTo>
                  <a:cubicBezTo>
                    <a:pt x="3288" y="54568"/>
                    <a:pt x="2717" y="54247"/>
                    <a:pt x="2228" y="53836"/>
                  </a:cubicBezTo>
                  <a:lnTo>
                    <a:pt x="2228" y="53836"/>
                  </a:lnTo>
                  <a:cubicBezTo>
                    <a:pt x="2648" y="53500"/>
                    <a:pt x="3120" y="53229"/>
                    <a:pt x="3618" y="53040"/>
                  </a:cubicBezTo>
                  <a:cubicBezTo>
                    <a:pt x="4043" y="52888"/>
                    <a:pt x="4773" y="52706"/>
                    <a:pt x="5229" y="52554"/>
                  </a:cubicBezTo>
                  <a:lnTo>
                    <a:pt x="8420" y="51612"/>
                  </a:lnTo>
                  <a:cubicBezTo>
                    <a:pt x="8686" y="51531"/>
                    <a:pt x="8965" y="51491"/>
                    <a:pt x="9244" y="51491"/>
                  </a:cubicBezTo>
                  <a:close/>
                  <a:moveTo>
                    <a:pt x="2980" y="0"/>
                  </a:moveTo>
                  <a:cubicBezTo>
                    <a:pt x="2068" y="0"/>
                    <a:pt x="1186" y="456"/>
                    <a:pt x="700" y="1185"/>
                  </a:cubicBezTo>
                  <a:cubicBezTo>
                    <a:pt x="1" y="2189"/>
                    <a:pt x="122" y="3496"/>
                    <a:pt x="578" y="4559"/>
                  </a:cubicBezTo>
                  <a:cubicBezTo>
                    <a:pt x="839" y="5172"/>
                    <a:pt x="1223" y="5700"/>
                    <a:pt x="1688" y="6143"/>
                  </a:cubicBezTo>
                  <a:lnTo>
                    <a:pt x="1688" y="6143"/>
                  </a:lnTo>
                  <a:cubicBezTo>
                    <a:pt x="734" y="7042"/>
                    <a:pt x="118" y="8261"/>
                    <a:pt x="153" y="9635"/>
                  </a:cubicBezTo>
                  <a:lnTo>
                    <a:pt x="153" y="12979"/>
                  </a:lnTo>
                  <a:cubicBezTo>
                    <a:pt x="213" y="13982"/>
                    <a:pt x="62" y="15411"/>
                    <a:pt x="457" y="16353"/>
                  </a:cubicBezTo>
                  <a:cubicBezTo>
                    <a:pt x="727" y="17063"/>
                    <a:pt x="1169" y="17681"/>
                    <a:pt x="1719" y="18183"/>
                  </a:cubicBezTo>
                  <a:lnTo>
                    <a:pt x="1719" y="18183"/>
                  </a:lnTo>
                  <a:cubicBezTo>
                    <a:pt x="860" y="19018"/>
                    <a:pt x="294" y="20143"/>
                    <a:pt x="274" y="21368"/>
                  </a:cubicBezTo>
                  <a:lnTo>
                    <a:pt x="274" y="26383"/>
                  </a:lnTo>
                  <a:cubicBezTo>
                    <a:pt x="225" y="27768"/>
                    <a:pt x="839" y="29152"/>
                    <a:pt x="1871" y="30095"/>
                  </a:cubicBezTo>
                  <a:lnTo>
                    <a:pt x="1871" y="30095"/>
                  </a:lnTo>
                  <a:cubicBezTo>
                    <a:pt x="1030" y="30882"/>
                    <a:pt x="468" y="31950"/>
                    <a:pt x="365" y="33101"/>
                  </a:cubicBezTo>
                  <a:cubicBezTo>
                    <a:pt x="305" y="33587"/>
                    <a:pt x="365" y="34286"/>
                    <a:pt x="305" y="34773"/>
                  </a:cubicBezTo>
                  <a:lnTo>
                    <a:pt x="305" y="38116"/>
                  </a:lnTo>
                  <a:cubicBezTo>
                    <a:pt x="305" y="38694"/>
                    <a:pt x="305" y="39271"/>
                    <a:pt x="457" y="39788"/>
                  </a:cubicBezTo>
                  <a:cubicBezTo>
                    <a:pt x="685" y="40626"/>
                    <a:pt x="1158" y="41373"/>
                    <a:pt x="1777" y="41970"/>
                  </a:cubicBezTo>
                  <a:lnTo>
                    <a:pt x="1777" y="41970"/>
                  </a:lnTo>
                  <a:cubicBezTo>
                    <a:pt x="962" y="42720"/>
                    <a:pt x="380" y="43727"/>
                    <a:pt x="244" y="44834"/>
                  </a:cubicBezTo>
                  <a:cubicBezTo>
                    <a:pt x="153" y="45381"/>
                    <a:pt x="213" y="46019"/>
                    <a:pt x="213" y="46566"/>
                  </a:cubicBezTo>
                  <a:lnTo>
                    <a:pt x="213" y="48238"/>
                  </a:lnTo>
                  <a:lnTo>
                    <a:pt x="213" y="49910"/>
                  </a:lnTo>
                  <a:cubicBezTo>
                    <a:pt x="213" y="50457"/>
                    <a:pt x="153" y="51034"/>
                    <a:pt x="305" y="51612"/>
                  </a:cubicBezTo>
                  <a:cubicBezTo>
                    <a:pt x="528" y="52572"/>
                    <a:pt x="1070" y="53426"/>
                    <a:pt x="1795" y="54086"/>
                  </a:cubicBezTo>
                  <a:lnTo>
                    <a:pt x="1795" y="54086"/>
                  </a:lnTo>
                  <a:cubicBezTo>
                    <a:pt x="1070" y="54776"/>
                    <a:pt x="558" y="55669"/>
                    <a:pt x="396" y="56657"/>
                  </a:cubicBezTo>
                  <a:cubicBezTo>
                    <a:pt x="274" y="57235"/>
                    <a:pt x="365" y="57752"/>
                    <a:pt x="365" y="58329"/>
                  </a:cubicBezTo>
                  <a:lnTo>
                    <a:pt x="365" y="60001"/>
                  </a:lnTo>
                  <a:lnTo>
                    <a:pt x="426" y="60001"/>
                  </a:lnTo>
                  <a:lnTo>
                    <a:pt x="426" y="59879"/>
                  </a:lnTo>
                  <a:cubicBezTo>
                    <a:pt x="457" y="58876"/>
                    <a:pt x="396" y="57539"/>
                    <a:pt x="517" y="56597"/>
                  </a:cubicBezTo>
                  <a:cubicBezTo>
                    <a:pt x="692" y="55652"/>
                    <a:pt x="1189" y="54809"/>
                    <a:pt x="1869" y="54152"/>
                  </a:cubicBezTo>
                  <a:lnTo>
                    <a:pt x="1869" y="54152"/>
                  </a:lnTo>
                  <a:cubicBezTo>
                    <a:pt x="2414" y="54630"/>
                    <a:pt x="3055" y="55001"/>
                    <a:pt x="3739" y="55229"/>
                  </a:cubicBezTo>
                  <a:cubicBezTo>
                    <a:pt x="4256" y="55411"/>
                    <a:pt x="4803" y="55563"/>
                    <a:pt x="5320" y="55715"/>
                  </a:cubicBezTo>
                  <a:cubicBezTo>
                    <a:pt x="6232" y="55989"/>
                    <a:pt x="7600" y="56445"/>
                    <a:pt x="8512" y="56657"/>
                  </a:cubicBezTo>
                  <a:cubicBezTo>
                    <a:pt x="8755" y="56715"/>
                    <a:pt x="8997" y="56743"/>
                    <a:pt x="9234" y="56743"/>
                  </a:cubicBezTo>
                  <a:cubicBezTo>
                    <a:pt x="11478" y="56743"/>
                    <a:pt x="13253" y="54293"/>
                    <a:pt x="11521" y="52341"/>
                  </a:cubicBezTo>
                  <a:cubicBezTo>
                    <a:pt x="10940" y="51694"/>
                    <a:pt x="10080" y="51358"/>
                    <a:pt x="9231" y="51358"/>
                  </a:cubicBezTo>
                  <a:cubicBezTo>
                    <a:pt x="8925" y="51358"/>
                    <a:pt x="8619" y="51401"/>
                    <a:pt x="8329" y="51490"/>
                  </a:cubicBezTo>
                  <a:lnTo>
                    <a:pt x="5138" y="52493"/>
                  </a:lnTo>
                  <a:cubicBezTo>
                    <a:pt x="4682" y="52645"/>
                    <a:pt x="4013" y="52828"/>
                    <a:pt x="3557" y="52980"/>
                  </a:cubicBezTo>
                  <a:cubicBezTo>
                    <a:pt x="3049" y="53171"/>
                    <a:pt x="2575" y="53441"/>
                    <a:pt x="2155" y="53773"/>
                  </a:cubicBezTo>
                  <a:lnTo>
                    <a:pt x="2155" y="53773"/>
                  </a:lnTo>
                  <a:cubicBezTo>
                    <a:pt x="1450" y="53158"/>
                    <a:pt x="925" y="52350"/>
                    <a:pt x="730" y="51429"/>
                  </a:cubicBezTo>
                  <a:cubicBezTo>
                    <a:pt x="609" y="50882"/>
                    <a:pt x="609" y="50366"/>
                    <a:pt x="609" y="49818"/>
                  </a:cubicBezTo>
                  <a:lnTo>
                    <a:pt x="609" y="46475"/>
                  </a:lnTo>
                  <a:cubicBezTo>
                    <a:pt x="609" y="45897"/>
                    <a:pt x="578" y="45350"/>
                    <a:pt x="669" y="44834"/>
                  </a:cubicBezTo>
                  <a:cubicBezTo>
                    <a:pt x="785" y="43828"/>
                    <a:pt x="1308" y="42908"/>
                    <a:pt x="2048" y="42215"/>
                  </a:cubicBezTo>
                  <a:lnTo>
                    <a:pt x="2048" y="42215"/>
                  </a:lnTo>
                  <a:cubicBezTo>
                    <a:pt x="2609" y="42687"/>
                    <a:pt x="3264" y="43045"/>
                    <a:pt x="3952" y="43253"/>
                  </a:cubicBezTo>
                  <a:lnTo>
                    <a:pt x="5563" y="43739"/>
                  </a:lnTo>
                  <a:lnTo>
                    <a:pt x="7144" y="44226"/>
                  </a:lnTo>
                  <a:cubicBezTo>
                    <a:pt x="7600" y="44347"/>
                    <a:pt x="8299" y="44621"/>
                    <a:pt x="8785" y="44682"/>
                  </a:cubicBezTo>
                  <a:cubicBezTo>
                    <a:pt x="8972" y="44713"/>
                    <a:pt x="9157" y="44729"/>
                    <a:pt x="9337" y="44729"/>
                  </a:cubicBezTo>
                  <a:cubicBezTo>
                    <a:pt x="11729" y="44729"/>
                    <a:pt x="13382" y="42044"/>
                    <a:pt x="11460" y="40122"/>
                  </a:cubicBezTo>
                  <a:cubicBezTo>
                    <a:pt x="10877" y="39560"/>
                    <a:pt x="10078" y="39291"/>
                    <a:pt x="9283" y="39291"/>
                  </a:cubicBezTo>
                  <a:cubicBezTo>
                    <a:pt x="8960" y="39291"/>
                    <a:pt x="8637" y="39335"/>
                    <a:pt x="8329" y="39423"/>
                  </a:cubicBezTo>
                  <a:lnTo>
                    <a:pt x="8147" y="39484"/>
                  </a:lnTo>
                  <a:lnTo>
                    <a:pt x="4955" y="40426"/>
                  </a:lnTo>
                  <a:cubicBezTo>
                    <a:pt x="4408" y="40578"/>
                    <a:pt x="3891" y="40730"/>
                    <a:pt x="3344" y="40973"/>
                  </a:cubicBezTo>
                  <a:cubicBezTo>
                    <a:pt x="2847" y="41174"/>
                    <a:pt x="2377" y="41459"/>
                    <a:pt x="1960" y="41809"/>
                  </a:cubicBezTo>
                  <a:lnTo>
                    <a:pt x="1960" y="41809"/>
                  </a:lnTo>
                  <a:cubicBezTo>
                    <a:pt x="1174" y="41064"/>
                    <a:pt x="645" y="40065"/>
                    <a:pt x="548" y="38967"/>
                  </a:cubicBezTo>
                  <a:cubicBezTo>
                    <a:pt x="517" y="38420"/>
                    <a:pt x="517" y="37022"/>
                    <a:pt x="517" y="36444"/>
                  </a:cubicBezTo>
                  <a:cubicBezTo>
                    <a:pt x="517" y="35502"/>
                    <a:pt x="457" y="34043"/>
                    <a:pt x="517" y="33101"/>
                  </a:cubicBezTo>
                  <a:cubicBezTo>
                    <a:pt x="580" y="31981"/>
                    <a:pt x="1137" y="30947"/>
                    <a:pt x="1967" y="30180"/>
                  </a:cubicBezTo>
                  <a:lnTo>
                    <a:pt x="1967" y="30180"/>
                  </a:lnTo>
                  <a:cubicBezTo>
                    <a:pt x="2177" y="30362"/>
                    <a:pt x="2404" y="30527"/>
                    <a:pt x="2645" y="30669"/>
                  </a:cubicBezTo>
                  <a:cubicBezTo>
                    <a:pt x="3131" y="30973"/>
                    <a:pt x="3648" y="31156"/>
                    <a:pt x="4195" y="31307"/>
                  </a:cubicBezTo>
                  <a:cubicBezTo>
                    <a:pt x="4986" y="31551"/>
                    <a:pt x="6597" y="32037"/>
                    <a:pt x="7387" y="32280"/>
                  </a:cubicBezTo>
                  <a:cubicBezTo>
                    <a:pt x="7873" y="32371"/>
                    <a:pt x="8512" y="32645"/>
                    <a:pt x="9028" y="32675"/>
                  </a:cubicBezTo>
                  <a:cubicBezTo>
                    <a:pt x="9139" y="32687"/>
                    <a:pt x="9249" y="32693"/>
                    <a:pt x="9357" y="32693"/>
                  </a:cubicBezTo>
                  <a:cubicBezTo>
                    <a:pt x="11783" y="32693"/>
                    <a:pt x="13283" y="29832"/>
                    <a:pt x="11217" y="28086"/>
                  </a:cubicBezTo>
                  <a:cubicBezTo>
                    <a:pt x="10676" y="27649"/>
                    <a:pt x="10007" y="27425"/>
                    <a:pt x="9336" y="27425"/>
                  </a:cubicBezTo>
                  <a:cubicBezTo>
                    <a:pt x="9027" y="27425"/>
                    <a:pt x="8718" y="27473"/>
                    <a:pt x="8420" y="27569"/>
                  </a:cubicBezTo>
                  <a:cubicBezTo>
                    <a:pt x="8360" y="27569"/>
                    <a:pt x="4986" y="28572"/>
                    <a:pt x="4834" y="28663"/>
                  </a:cubicBezTo>
                  <a:cubicBezTo>
                    <a:pt x="4317" y="28815"/>
                    <a:pt x="3770" y="28967"/>
                    <a:pt x="3253" y="29180"/>
                  </a:cubicBezTo>
                  <a:cubicBezTo>
                    <a:pt x="2824" y="29369"/>
                    <a:pt x="2427" y="29619"/>
                    <a:pt x="2073" y="29917"/>
                  </a:cubicBezTo>
                  <a:lnTo>
                    <a:pt x="2073" y="29917"/>
                  </a:lnTo>
                  <a:cubicBezTo>
                    <a:pt x="1068" y="29038"/>
                    <a:pt x="472" y="27716"/>
                    <a:pt x="548" y="26353"/>
                  </a:cubicBezTo>
                  <a:lnTo>
                    <a:pt x="548" y="24681"/>
                  </a:lnTo>
                  <a:cubicBezTo>
                    <a:pt x="548" y="23557"/>
                    <a:pt x="548" y="22432"/>
                    <a:pt x="578" y="21338"/>
                  </a:cubicBezTo>
                  <a:cubicBezTo>
                    <a:pt x="609" y="20274"/>
                    <a:pt x="1065" y="19210"/>
                    <a:pt x="1824" y="18450"/>
                  </a:cubicBezTo>
                  <a:cubicBezTo>
                    <a:pt x="1855" y="18418"/>
                    <a:pt x="1885" y="18386"/>
                    <a:pt x="1916" y="18355"/>
                  </a:cubicBezTo>
                  <a:lnTo>
                    <a:pt x="1916" y="18355"/>
                  </a:lnTo>
                  <a:cubicBezTo>
                    <a:pt x="2503" y="18841"/>
                    <a:pt x="3195" y="19205"/>
                    <a:pt x="3922" y="19423"/>
                  </a:cubicBezTo>
                  <a:cubicBezTo>
                    <a:pt x="5259" y="19818"/>
                    <a:pt x="6992" y="20335"/>
                    <a:pt x="8329" y="20760"/>
                  </a:cubicBezTo>
                  <a:cubicBezTo>
                    <a:pt x="8635" y="20858"/>
                    <a:pt x="8949" y="20904"/>
                    <a:pt x="9259" y="20904"/>
                  </a:cubicBezTo>
                  <a:cubicBezTo>
                    <a:pt x="11078" y="20904"/>
                    <a:pt x="12791" y="19333"/>
                    <a:pt x="12220" y="17386"/>
                  </a:cubicBezTo>
                  <a:cubicBezTo>
                    <a:pt x="11821" y="16121"/>
                    <a:pt x="10537" y="15397"/>
                    <a:pt x="9273" y="15397"/>
                  </a:cubicBezTo>
                  <a:cubicBezTo>
                    <a:pt x="8898" y="15397"/>
                    <a:pt x="8525" y="15461"/>
                    <a:pt x="8177" y="15593"/>
                  </a:cubicBezTo>
                  <a:cubicBezTo>
                    <a:pt x="7083" y="15958"/>
                    <a:pt x="4469" y="16687"/>
                    <a:pt x="3405" y="17082"/>
                  </a:cubicBezTo>
                  <a:cubicBezTo>
                    <a:pt x="2956" y="17264"/>
                    <a:pt x="2531" y="17511"/>
                    <a:pt x="2147" y="17810"/>
                  </a:cubicBezTo>
                  <a:lnTo>
                    <a:pt x="2147" y="17810"/>
                  </a:lnTo>
                  <a:cubicBezTo>
                    <a:pt x="1239" y="16970"/>
                    <a:pt x="676" y="15811"/>
                    <a:pt x="700" y="14560"/>
                  </a:cubicBezTo>
                  <a:lnTo>
                    <a:pt x="700" y="12888"/>
                  </a:lnTo>
                  <a:lnTo>
                    <a:pt x="700" y="9544"/>
                  </a:lnTo>
                  <a:cubicBezTo>
                    <a:pt x="681" y="8375"/>
                    <a:pt x="1218" y="7266"/>
                    <a:pt x="2044" y="6454"/>
                  </a:cubicBezTo>
                  <a:lnTo>
                    <a:pt x="2044" y="6454"/>
                  </a:lnTo>
                  <a:cubicBezTo>
                    <a:pt x="2766" y="7030"/>
                    <a:pt x="3635" y="7432"/>
                    <a:pt x="4530" y="7660"/>
                  </a:cubicBezTo>
                  <a:cubicBezTo>
                    <a:pt x="5320" y="7873"/>
                    <a:pt x="6931" y="8359"/>
                    <a:pt x="7721" y="8632"/>
                  </a:cubicBezTo>
                  <a:lnTo>
                    <a:pt x="8116" y="8754"/>
                  </a:lnTo>
                  <a:cubicBezTo>
                    <a:pt x="8499" y="8885"/>
                    <a:pt x="8910" y="8956"/>
                    <a:pt x="9319" y="8956"/>
                  </a:cubicBezTo>
                  <a:cubicBezTo>
                    <a:pt x="9951" y="8956"/>
                    <a:pt x="10579" y="8788"/>
                    <a:pt x="11095" y="8420"/>
                  </a:cubicBezTo>
                  <a:cubicBezTo>
                    <a:pt x="13162" y="6991"/>
                    <a:pt x="12463" y="4073"/>
                    <a:pt x="10122" y="3496"/>
                  </a:cubicBezTo>
                  <a:cubicBezTo>
                    <a:pt x="9858" y="3426"/>
                    <a:pt x="9581" y="3388"/>
                    <a:pt x="9302" y="3388"/>
                  </a:cubicBezTo>
                  <a:cubicBezTo>
                    <a:pt x="8973" y="3388"/>
                    <a:pt x="8642" y="3441"/>
                    <a:pt x="8329" y="3556"/>
                  </a:cubicBezTo>
                  <a:lnTo>
                    <a:pt x="7539" y="3769"/>
                  </a:lnTo>
                  <a:lnTo>
                    <a:pt x="4347" y="4711"/>
                  </a:lnTo>
                  <a:cubicBezTo>
                    <a:pt x="3503" y="4914"/>
                    <a:pt x="2700" y="5309"/>
                    <a:pt x="2027" y="5849"/>
                  </a:cubicBezTo>
                  <a:lnTo>
                    <a:pt x="2027" y="5849"/>
                  </a:lnTo>
                  <a:cubicBezTo>
                    <a:pt x="1573" y="5426"/>
                    <a:pt x="1202" y="4922"/>
                    <a:pt x="973" y="4377"/>
                  </a:cubicBezTo>
                  <a:cubicBezTo>
                    <a:pt x="274" y="2888"/>
                    <a:pt x="548" y="1034"/>
                    <a:pt x="2220" y="456"/>
                  </a:cubicBezTo>
                  <a:cubicBezTo>
                    <a:pt x="2432" y="365"/>
                    <a:pt x="2714" y="342"/>
                    <a:pt x="2999" y="342"/>
                  </a:cubicBezTo>
                  <a:cubicBezTo>
                    <a:pt x="3283" y="342"/>
                    <a:pt x="3572" y="365"/>
                    <a:pt x="3800" y="365"/>
                  </a:cubicBezTo>
                  <a:cubicBezTo>
                    <a:pt x="10426" y="274"/>
                    <a:pt x="23953" y="365"/>
                    <a:pt x="30488" y="152"/>
                  </a:cubicBezTo>
                  <a:cubicBezTo>
                    <a:pt x="23831" y="122"/>
                    <a:pt x="10457" y="0"/>
                    <a:pt x="380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56;p41">
              <a:extLst>
                <a:ext uri="{FF2B5EF4-FFF2-40B4-BE49-F238E27FC236}">
                  <a16:creationId xmlns:a16="http://schemas.microsoft.com/office/drawing/2014/main" id="{55336A8C-A959-507E-28E2-E32E9AE1891A}"/>
                </a:ext>
              </a:extLst>
            </p:cNvPr>
            <p:cNvSpPr/>
            <p:nvPr/>
          </p:nvSpPr>
          <p:spPr>
            <a:xfrm>
              <a:off x="2845394" y="2754379"/>
              <a:ext cx="155731" cy="841414"/>
            </a:xfrm>
            <a:custGeom>
              <a:avLst/>
              <a:gdLst/>
              <a:ahLst/>
              <a:cxnLst/>
              <a:rect l="l" t="t" r="r" b="b"/>
              <a:pathLst>
                <a:path w="6779" h="36627" extrusionOk="0">
                  <a:moveTo>
                    <a:pt x="0" y="0"/>
                  </a:moveTo>
                  <a:lnTo>
                    <a:pt x="0" y="486"/>
                  </a:lnTo>
                  <a:lnTo>
                    <a:pt x="6292" y="486"/>
                  </a:lnTo>
                  <a:lnTo>
                    <a:pt x="6292" y="36627"/>
                  </a:lnTo>
                  <a:lnTo>
                    <a:pt x="6779" y="36627"/>
                  </a:lnTo>
                  <a:lnTo>
                    <a:pt x="67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7;p41">
              <a:extLst>
                <a:ext uri="{FF2B5EF4-FFF2-40B4-BE49-F238E27FC236}">
                  <a16:creationId xmlns:a16="http://schemas.microsoft.com/office/drawing/2014/main" id="{57FB46E2-947E-5A74-2C84-2D9D8F6C2E68}"/>
                </a:ext>
              </a:extLst>
            </p:cNvPr>
            <p:cNvSpPr/>
            <p:nvPr/>
          </p:nvSpPr>
          <p:spPr>
            <a:xfrm>
              <a:off x="2845394" y="3155181"/>
              <a:ext cx="150837" cy="11188"/>
            </a:xfrm>
            <a:custGeom>
              <a:avLst/>
              <a:gdLst/>
              <a:ahLst/>
              <a:cxnLst/>
              <a:rect l="l" t="t" r="r" b="b"/>
              <a:pathLst>
                <a:path w="6566" h="487" extrusionOk="0">
                  <a:moveTo>
                    <a:pt x="0" y="0"/>
                  </a:moveTo>
                  <a:lnTo>
                    <a:pt x="0" y="486"/>
                  </a:lnTo>
                  <a:lnTo>
                    <a:pt x="6566" y="486"/>
                  </a:lnTo>
                  <a:lnTo>
                    <a:pt x="6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8;p41">
              <a:extLst>
                <a:ext uri="{FF2B5EF4-FFF2-40B4-BE49-F238E27FC236}">
                  <a16:creationId xmlns:a16="http://schemas.microsoft.com/office/drawing/2014/main" id="{0AE45A96-A7D7-331B-8AC4-4A08FF86EBE8}"/>
                </a:ext>
              </a:extLst>
            </p:cNvPr>
            <p:cNvSpPr/>
            <p:nvPr/>
          </p:nvSpPr>
          <p:spPr>
            <a:xfrm>
              <a:off x="2034722" y="2709675"/>
              <a:ext cx="110360" cy="38433"/>
            </a:xfrm>
            <a:custGeom>
              <a:avLst/>
              <a:gdLst/>
              <a:ahLst/>
              <a:cxnLst/>
              <a:rect l="l" t="t" r="r" b="b"/>
              <a:pathLst>
                <a:path w="4804" h="1673" extrusionOk="0">
                  <a:moveTo>
                    <a:pt x="1" y="1"/>
                  </a:moveTo>
                  <a:lnTo>
                    <a:pt x="518" y="1673"/>
                  </a:lnTo>
                  <a:lnTo>
                    <a:pt x="4317" y="1673"/>
                  </a:lnTo>
                  <a:lnTo>
                    <a:pt x="4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9;p41">
              <a:extLst>
                <a:ext uri="{FF2B5EF4-FFF2-40B4-BE49-F238E27FC236}">
                  <a16:creationId xmlns:a16="http://schemas.microsoft.com/office/drawing/2014/main" id="{E12A0CD4-1CC8-9462-1DD3-077C7AA497A5}"/>
                </a:ext>
              </a:extLst>
            </p:cNvPr>
            <p:cNvSpPr/>
            <p:nvPr/>
          </p:nvSpPr>
          <p:spPr>
            <a:xfrm>
              <a:off x="2046599" y="2748774"/>
              <a:ext cx="87296" cy="585178"/>
            </a:xfrm>
            <a:custGeom>
              <a:avLst/>
              <a:gdLst/>
              <a:ahLst/>
              <a:cxnLst/>
              <a:rect l="l" t="t" r="r" b="b"/>
              <a:pathLst>
                <a:path w="3800" h="25473" extrusionOk="0">
                  <a:moveTo>
                    <a:pt x="1" y="1"/>
                  </a:moveTo>
                  <a:lnTo>
                    <a:pt x="1" y="25472"/>
                  </a:lnTo>
                  <a:lnTo>
                    <a:pt x="3800" y="25472"/>
                  </a:lnTo>
                  <a:lnTo>
                    <a:pt x="3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60;p41">
              <a:extLst>
                <a:ext uri="{FF2B5EF4-FFF2-40B4-BE49-F238E27FC236}">
                  <a16:creationId xmlns:a16="http://schemas.microsoft.com/office/drawing/2014/main" id="{E0BADCFD-2BC7-6E42-9774-3078177C496E}"/>
                </a:ext>
              </a:extLst>
            </p:cNvPr>
            <p:cNvSpPr/>
            <p:nvPr/>
          </p:nvSpPr>
          <p:spPr>
            <a:xfrm>
              <a:off x="1793120" y="3071147"/>
              <a:ext cx="594253" cy="523497"/>
            </a:xfrm>
            <a:custGeom>
              <a:avLst/>
              <a:gdLst/>
              <a:ahLst/>
              <a:cxnLst/>
              <a:rect l="l" t="t" r="r" b="b"/>
              <a:pathLst>
                <a:path w="25868" h="22788" extrusionOk="0">
                  <a:moveTo>
                    <a:pt x="12930" y="1"/>
                  </a:moveTo>
                  <a:cubicBezTo>
                    <a:pt x="8440" y="1"/>
                    <a:pt x="4188" y="2670"/>
                    <a:pt x="2372" y="7062"/>
                  </a:cubicBezTo>
                  <a:cubicBezTo>
                    <a:pt x="1" y="12898"/>
                    <a:pt x="2767" y="19555"/>
                    <a:pt x="8603" y="21926"/>
                  </a:cubicBezTo>
                  <a:cubicBezTo>
                    <a:pt x="10024" y="22511"/>
                    <a:pt x="11493" y="22787"/>
                    <a:pt x="12938" y="22787"/>
                  </a:cubicBezTo>
                  <a:cubicBezTo>
                    <a:pt x="17426" y="22787"/>
                    <a:pt x="21673" y="20117"/>
                    <a:pt x="23466" y="15725"/>
                  </a:cubicBezTo>
                  <a:cubicBezTo>
                    <a:pt x="25868" y="9889"/>
                    <a:pt x="23071" y="3233"/>
                    <a:pt x="17266" y="862"/>
                  </a:cubicBezTo>
                  <a:cubicBezTo>
                    <a:pt x="15845" y="277"/>
                    <a:pt x="14375" y="1"/>
                    <a:pt x="12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61;p41">
              <a:extLst>
                <a:ext uri="{FF2B5EF4-FFF2-40B4-BE49-F238E27FC236}">
                  <a16:creationId xmlns:a16="http://schemas.microsoft.com/office/drawing/2014/main" id="{0CB5E746-9199-7188-AE76-5D3EB7E0FCA8}"/>
                </a:ext>
              </a:extLst>
            </p:cNvPr>
            <p:cNvSpPr/>
            <p:nvPr/>
          </p:nvSpPr>
          <p:spPr>
            <a:xfrm>
              <a:off x="1828751" y="3305995"/>
              <a:ext cx="523704" cy="289109"/>
            </a:xfrm>
            <a:custGeom>
              <a:avLst/>
              <a:gdLst/>
              <a:ahLst/>
              <a:cxnLst/>
              <a:rect l="l" t="t" r="r" b="b"/>
              <a:pathLst>
                <a:path w="22797" h="12585" extrusionOk="0">
                  <a:moveTo>
                    <a:pt x="16627" y="1"/>
                  </a:moveTo>
                  <a:cubicBezTo>
                    <a:pt x="11125" y="1"/>
                    <a:pt x="9757" y="3192"/>
                    <a:pt x="6748" y="3192"/>
                  </a:cubicBezTo>
                  <a:cubicBezTo>
                    <a:pt x="6711" y="3192"/>
                    <a:pt x="6674" y="3193"/>
                    <a:pt x="6638" y="3193"/>
                  </a:cubicBezTo>
                  <a:cubicBezTo>
                    <a:pt x="3878" y="3193"/>
                    <a:pt x="3360" y="2064"/>
                    <a:pt x="0" y="1824"/>
                  </a:cubicBezTo>
                  <a:lnTo>
                    <a:pt x="0" y="1824"/>
                  </a:lnTo>
                  <a:cubicBezTo>
                    <a:pt x="334" y="7812"/>
                    <a:pt x="5319" y="12584"/>
                    <a:pt x="11398" y="12584"/>
                  </a:cubicBezTo>
                  <a:cubicBezTo>
                    <a:pt x="17508" y="12584"/>
                    <a:pt x="22493" y="7751"/>
                    <a:pt x="22797" y="1703"/>
                  </a:cubicBezTo>
                  <a:cubicBezTo>
                    <a:pt x="21642" y="912"/>
                    <a:pt x="19666"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62;p41">
              <a:extLst>
                <a:ext uri="{FF2B5EF4-FFF2-40B4-BE49-F238E27FC236}">
                  <a16:creationId xmlns:a16="http://schemas.microsoft.com/office/drawing/2014/main" id="{3AC5EC87-A65E-F525-6E2A-7B1273ADE87F}"/>
                </a:ext>
              </a:extLst>
            </p:cNvPr>
            <p:cNvSpPr/>
            <p:nvPr/>
          </p:nvSpPr>
          <p:spPr>
            <a:xfrm>
              <a:off x="2144576" y="3328669"/>
              <a:ext cx="117504" cy="115345"/>
            </a:xfrm>
            <a:custGeom>
              <a:avLst/>
              <a:gdLst/>
              <a:ahLst/>
              <a:cxnLst/>
              <a:rect l="l" t="t" r="r" b="b"/>
              <a:pathLst>
                <a:path w="5115" h="5021" extrusionOk="0">
                  <a:moveTo>
                    <a:pt x="2333" y="535"/>
                  </a:moveTo>
                  <a:cubicBezTo>
                    <a:pt x="2855" y="535"/>
                    <a:pt x="3371" y="712"/>
                    <a:pt x="3760" y="1111"/>
                  </a:cubicBezTo>
                  <a:cubicBezTo>
                    <a:pt x="5115" y="2407"/>
                    <a:pt x="4387" y="4644"/>
                    <a:pt x="2488" y="4644"/>
                  </a:cubicBezTo>
                  <a:cubicBezTo>
                    <a:pt x="2427" y="4644"/>
                    <a:pt x="2364" y="4641"/>
                    <a:pt x="2301" y="4637"/>
                  </a:cubicBezTo>
                  <a:cubicBezTo>
                    <a:pt x="1268" y="4546"/>
                    <a:pt x="82" y="3755"/>
                    <a:pt x="82" y="2539"/>
                  </a:cubicBezTo>
                  <a:cubicBezTo>
                    <a:pt x="82" y="1340"/>
                    <a:pt x="1222" y="535"/>
                    <a:pt x="2333" y="535"/>
                  </a:cubicBezTo>
                  <a:close/>
                  <a:moveTo>
                    <a:pt x="2400" y="1"/>
                  </a:moveTo>
                  <a:cubicBezTo>
                    <a:pt x="1159" y="1"/>
                    <a:pt x="1" y="1032"/>
                    <a:pt x="21" y="2539"/>
                  </a:cubicBezTo>
                  <a:cubicBezTo>
                    <a:pt x="1" y="4036"/>
                    <a:pt x="1070" y="5021"/>
                    <a:pt x="2245" y="5021"/>
                  </a:cubicBezTo>
                  <a:cubicBezTo>
                    <a:pt x="2836" y="5021"/>
                    <a:pt x="3454" y="4771"/>
                    <a:pt x="3973" y="4211"/>
                  </a:cubicBezTo>
                  <a:cubicBezTo>
                    <a:pt x="4885" y="3299"/>
                    <a:pt x="5037" y="1719"/>
                    <a:pt x="4094" y="746"/>
                  </a:cubicBezTo>
                  <a:cubicBezTo>
                    <a:pt x="3588" y="230"/>
                    <a:pt x="2985" y="1"/>
                    <a:pt x="24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63;p41">
              <a:extLst>
                <a:ext uri="{FF2B5EF4-FFF2-40B4-BE49-F238E27FC236}">
                  <a16:creationId xmlns:a16="http://schemas.microsoft.com/office/drawing/2014/main" id="{40988A0B-5317-D202-8EEA-8A987544741F}"/>
                </a:ext>
              </a:extLst>
            </p:cNvPr>
            <p:cNvSpPr/>
            <p:nvPr/>
          </p:nvSpPr>
          <p:spPr>
            <a:xfrm>
              <a:off x="2046599" y="2742319"/>
              <a:ext cx="87296" cy="11555"/>
            </a:xfrm>
            <a:custGeom>
              <a:avLst/>
              <a:gdLst/>
              <a:ahLst/>
              <a:cxnLst/>
              <a:rect l="l" t="t" r="r" b="b"/>
              <a:pathLst>
                <a:path w="3800" h="503" extrusionOk="0">
                  <a:moveTo>
                    <a:pt x="1900" y="1"/>
                  </a:moveTo>
                  <a:cubicBezTo>
                    <a:pt x="1262" y="1"/>
                    <a:pt x="624" y="84"/>
                    <a:pt x="1" y="252"/>
                  </a:cubicBezTo>
                  <a:cubicBezTo>
                    <a:pt x="608" y="419"/>
                    <a:pt x="1247" y="502"/>
                    <a:pt x="1889" y="502"/>
                  </a:cubicBezTo>
                  <a:cubicBezTo>
                    <a:pt x="2531" y="502"/>
                    <a:pt x="3177" y="419"/>
                    <a:pt x="3800" y="252"/>
                  </a:cubicBezTo>
                  <a:cubicBezTo>
                    <a:pt x="3177" y="84"/>
                    <a:pt x="2539" y="1"/>
                    <a:pt x="1900"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64;p41">
              <a:extLst>
                <a:ext uri="{FF2B5EF4-FFF2-40B4-BE49-F238E27FC236}">
                  <a16:creationId xmlns:a16="http://schemas.microsoft.com/office/drawing/2014/main" id="{A601E0B1-40E5-E875-E8AC-BE6EA801EFA5}"/>
                </a:ext>
              </a:extLst>
            </p:cNvPr>
            <p:cNvSpPr/>
            <p:nvPr/>
          </p:nvSpPr>
          <p:spPr>
            <a:xfrm>
              <a:off x="2000516" y="3467285"/>
              <a:ext cx="81024" cy="75947"/>
            </a:xfrm>
            <a:custGeom>
              <a:avLst/>
              <a:gdLst/>
              <a:ahLst/>
              <a:cxnLst/>
              <a:rect l="l" t="t" r="r" b="b"/>
              <a:pathLst>
                <a:path w="3527" h="3306" extrusionOk="0">
                  <a:moveTo>
                    <a:pt x="1490" y="518"/>
                  </a:moveTo>
                  <a:cubicBezTo>
                    <a:pt x="2128" y="518"/>
                    <a:pt x="2706" y="1034"/>
                    <a:pt x="2766" y="1673"/>
                  </a:cubicBezTo>
                  <a:cubicBezTo>
                    <a:pt x="2877" y="2364"/>
                    <a:pt x="2308" y="2905"/>
                    <a:pt x="1678" y="2905"/>
                  </a:cubicBezTo>
                  <a:cubicBezTo>
                    <a:pt x="1616" y="2905"/>
                    <a:pt x="1553" y="2899"/>
                    <a:pt x="1490" y="2889"/>
                  </a:cubicBezTo>
                  <a:cubicBezTo>
                    <a:pt x="851" y="2828"/>
                    <a:pt x="92" y="2433"/>
                    <a:pt x="92" y="1673"/>
                  </a:cubicBezTo>
                  <a:cubicBezTo>
                    <a:pt x="92" y="974"/>
                    <a:pt x="851" y="518"/>
                    <a:pt x="1490" y="518"/>
                  </a:cubicBezTo>
                  <a:close/>
                  <a:moveTo>
                    <a:pt x="1490" y="1"/>
                  </a:moveTo>
                  <a:cubicBezTo>
                    <a:pt x="578" y="1"/>
                    <a:pt x="0" y="882"/>
                    <a:pt x="31" y="1673"/>
                  </a:cubicBezTo>
                  <a:cubicBezTo>
                    <a:pt x="11" y="2654"/>
                    <a:pt x="664" y="3305"/>
                    <a:pt x="1407" y="3305"/>
                  </a:cubicBezTo>
                  <a:cubicBezTo>
                    <a:pt x="1792" y="3305"/>
                    <a:pt x="2201" y="3131"/>
                    <a:pt x="2554" y="2737"/>
                  </a:cubicBezTo>
                  <a:cubicBezTo>
                    <a:pt x="3526" y="1733"/>
                    <a:pt x="2949" y="1"/>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322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36"/>
          <p:cNvSpPr txBox="1">
            <a:spLocks noGrp="1"/>
          </p:cNvSpPr>
          <p:nvPr>
            <p:ph type="title"/>
          </p:nvPr>
        </p:nvSpPr>
        <p:spPr>
          <a:xfrm>
            <a:off x="690665" y="261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Introduction</a:t>
            </a:r>
            <a:endParaRPr b="1" dirty="0"/>
          </a:p>
        </p:txBody>
      </p:sp>
      <p:sp>
        <p:nvSpPr>
          <p:cNvPr id="1921" name="Google Shape;1921;p36"/>
          <p:cNvSpPr txBox="1"/>
          <p:nvPr/>
        </p:nvSpPr>
        <p:spPr>
          <a:xfrm>
            <a:off x="749335" y="834475"/>
            <a:ext cx="7645331" cy="2686744"/>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IN" sz="1800" b="1" u="sng" dirty="0">
                <a:solidFill>
                  <a:schemeClr val="lt1"/>
                </a:solidFill>
                <a:latin typeface="Montserrat Medium"/>
                <a:ea typeface="Montserrat Medium"/>
                <a:cs typeface="Montserrat Medium"/>
                <a:sym typeface="Montserrat Medium"/>
              </a:rPr>
              <a:t>Oxygen</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It is used to produce oxyacetylene flame to cut and weld metals [acetylene welding]</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Used in oxygen steelmaking process [oxygen steelmaking process]</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Used by mountain climbers, sea divers and high altitude airplane pilots [oxygen mask]</a:t>
            </a:r>
          </a:p>
          <a:p>
            <a:pPr marL="0" lvl="0" indent="0" algn="l" rtl="0">
              <a:spcBef>
                <a:spcPts val="0"/>
              </a:spcBef>
              <a:spcAft>
                <a:spcPts val="0"/>
              </a:spcAft>
              <a:buNone/>
            </a:pPr>
            <a:endParaRPr lang="en-IN" sz="1800" dirty="0">
              <a:solidFill>
                <a:schemeClr val="lt1"/>
              </a:solidFill>
              <a:latin typeface="Montserrat Medium"/>
              <a:ea typeface="Montserrat Medium"/>
              <a:cs typeface="Montserrat Medium"/>
              <a:sym typeface="Montserrat Medium"/>
            </a:endParaRPr>
          </a:p>
          <a:p>
            <a:pPr marL="0" lvl="0" indent="0" algn="l" rtl="0">
              <a:spcBef>
                <a:spcPts val="0"/>
              </a:spcBef>
              <a:spcAft>
                <a:spcPts val="0"/>
              </a:spcAft>
              <a:buNone/>
            </a:pPr>
            <a:r>
              <a:rPr lang="en-IN" sz="1800" b="1" u="sng" dirty="0">
                <a:solidFill>
                  <a:schemeClr val="lt1"/>
                </a:solidFill>
                <a:latin typeface="Montserrat Medium"/>
                <a:ea typeface="Montserrat Medium"/>
                <a:cs typeface="Montserrat Medium"/>
                <a:sym typeface="Montserrat Medium"/>
              </a:rPr>
              <a:t>Nitrogen</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Used in manufacture of synthetic nitrogen oxide, ammonia, nitric acid [industrial chemicals]</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Used in manufacture of organic nitrates </a:t>
            </a:r>
            <a:r>
              <a:rPr lang="en-IN" sz="1800" dirty="0" err="1">
                <a:solidFill>
                  <a:schemeClr val="lt1"/>
                </a:solidFill>
                <a:latin typeface="Montserrat Medium"/>
                <a:ea typeface="Montserrat Medium"/>
                <a:cs typeface="Montserrat Medium"/>
                <a:sym typeface="Montserrat Medium"/>
              </a:rPr>
              <a:t>e.g</a:t>
            </a:r>
            <a:r>
              <a:rPr lang="en-IN" sz="1800" dirty="0">
                <a:solidFill>
                  <a:schemeClr val="lt1"/>
                </a:solidFill>
                <a:latin typeface="Montserrat Medium"/>
                <a:ea typeface="Montserrat Medium"/>
                <a:cs typeface="Montserrat Medium"/>
                <a:sym typeface="Montserrat Medium"/>
              </a:rPr>
              <a:t>: propellants and explosives.</a:t>
            </a:r>
          </a:p>
          <a:p>
            <a:pPr marL="0" lvl="0" indent="0" algn="l" rtl="0">
              <a:spcBef>
                <a:spcPts val="0"/>
              </a:spcBef>
              <a:spcAft>
                <a:spcPts val="0"/>
              </a:spcAft>
              <a:buNone/>
            </a:pPr>
            <a:r>
              <a:rPr lang="en-IN" sz="1800" dirty="0">
                <a:solidFill>
                  <a:schemeClr val="lt1"/>
                </a:solidFill>
                <a:latin typeface="Montserrat Medium"/>
                <a:ea typeface="Montserrat Medium"/>
                <a:cs typeface="Montserrat Medium"/>
                <a:sym typeface="Montserrat Medium"/>
              </a:rPr>
              <a:t>• Synthetically produced nitrates are key ingredients of industrial fertilizer</a:t>
            </a:r>
            <a:endParaRPr sz="1800" dirty="0">
              <a:solidFill>
                <a:schemeClr val="lt1"/>
              </a:solidFill>
              <a:latin typeface="Montserrat Medium"/>
              <a:ea typeface="Montserrat Medium"/>
              <a:cs typeface="Montserrat Medium"/>
              <a:sym typeface="Montserrat Medium"/>
            </a:endParaRPr>
          </a:p>
        </p:txBody>
      </p:sp>
      <p:sp>
        <p:nvSpPr>
          <p:cNvPr id="1922" name="Google Shape;1922;p36"/>
          <p:cNvSpPr txBox="1"/>
          <p:nvPr/>
        </p:nvSpPr>
        <p:spPr>
          <a:xfrm>
            <a:off x="1451175" y="4133675"/>
            <a:ext cx="2111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u="sng" dirty="0">
              <a:solidFill>
                <a:schemeClr val="lt1"/>
              </a:solidFill>
              <a:latin typeface="Montserrat Medium"/>
              <a:ea typeface="Montserrat Medium"/>
              <a:cs typeface="Montserrat Medium"/>
              <a:sym typeface="Montserrat Medium"/>
            </a:endParaRPr>
          </a:p>
        </p:txBody>
      </p:sp>
      <p:sp>
        <p:nvSpPr>
          <p:cNvPr id="1923" name="Google Shape;1923;p36"/>
          <p:cNvSpPr txBox="1"/>
          <p:nvPr/>
        </p:nvSpPr>
        <p:spPr>
          <a:xfrm>
            <a:off x="4010600" y="4133675"/>
            <a:ext cx="3966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pic>
        <p:nvPicPr>
          <p:cNvPr id="2621" name="Google Shape;2621;p48"/>
          <p:cNvPicPr preferRelativeResize="0">
            <a:picLocks noGrp="1"/>
          </p:cNvPicPr>
          <p:nvPr>
            <p:ph type="pic" idx="2"/>
          </p:nvPr>
        </p:nvPicPr>
        <p:blipFill rotWithShape="1">
          <a:blip r:embed="rId3">
            <a:alphaModFix/>
          </a:blip>
          <a:srcRect t="10629" b="10629"/>
          <a:stretch/>
        </p:blipFill>
        <p:spPr>
          <a:xfrm>
            <a:off x="0" y="0"/>
            <a:ext cx="9144003" cy="5143498"/>
          </a:xfrm>
          <a:prstGeom prst="rect">
            <a:avLst/>
          </a:prstGeom>
        </p:spPr>
      </p:pic>
      <p:sp>
        <p:nvSpPr>
          <p:cNvPr id="2622" name="Google Shape;2622;p48"/>
          <p:cNvSpPr txBox="1">
            <a:spLocks noGrp="1"/>
          </p:cNvSpPr>
          <p:nvPr>
            <p:ph type="title"/>
          </p:nvPr>
        </p:nvSpPr>
        <p:spPr>
          <a:xfrm>
            <a:off x="2912578" y="1989861"/>
            <a:ext cx="3090000" cy="5818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THANK YOU</a:t>
            </a:r>
            <a:endParaRPr dirty="0"/>
          </a:p>
        </p:txBody>
      </p:sp>
      <p:grpSp>
        <p:nvGrpSpPr>
          <p:cNvPr id="2623" name="Google Shape;2623;p48"/>
          <p:cNvGrpSpPr/>
          <p:nvPr/>
        </p:nvGrpSpPr>
        <p:grpSpPr>
          <a:xfrm rot="-3733659">
            <a:off x="8062250" y="369411"/>
            <a:ext cx="737045" cy="729824"/>
            <a:chOff x="3398331" y="1368868"/>
            <a:chExt cx="448639" cy="444244"/>
          </a:xfrm>
        </p:grpSpPr>
        <p:sp>
          <p:nvSpPr>
            <p:cNvPr id="2624" name="Google Shape;2624;p48"/>
            <p:cNvSpPr/>
            <p:nvPr/>
          </p:nvSpPr>
          <p:spPr>
            <a:xfrm>
              <a:off x="3462808" y="1527443"/>
              <a:ext cx="249933" cy="226976"/>
            </a:xfrm>
            <a:custGeom>
              <a:avLst/>
              <a:gdLst/>
              <a:ahLst/>
              <a:cxnLst/>
              <a:rect l="l" t="t" r="r" b="b"/>
              <a:pathLst>
                <a:path w="19618" h="17816" extrusionOk="0">
                  <a:moveTo>
                    <a:pt x="347" y="1"/>
                  </a:moveTo>
                  <a:lnTo>
                    <a:pt x="0" y="417"/>
                  </a:lnTo>
                  <a:lnTo>
                    <a:pt x="19271" y="17816"/>
                  </a:lnTo>
                  <a:lnTo>
                    <a:pt x="19617" y="1746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8"/>
            <p:cNvSpPr/>
            <p:nvPr/>
          </p:nvSpPr>
          <p:spPr>
            <a:xfrm>
              <a:off x="3708308" y="1428542"/>
              <a:ext cx="75969" cy="324997"/>
            </a:xfrm>
            <a:custGeom>
              <a:avLst/>
              <a:gdLst/>
              <a:ahLst/>
              <a:cxnLst/>
              <a:rect l="l" t="t" r="r" b="b"/>
              <a:pathLst>
                <a:path w="5963" h="25510" extrusionOk="0">
                  <a:moveTo>
                    <a:pt x="5477" y="0"/>
                  </a:moveTo>
                  <a:lnTo>
                    <a:pt x="1" y="25371"/>
                  </a:lnTo>
                  <a:lnTo>
                    <a:pt x="486" y="25509"/>
                  </a:lnTo>
                  <a:lnTo>
                    <a:pt x="5962" y="69"/>
                  </a:lnTo>
                  <a:lnTo>
                    <a:pt x="5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8"/>
            <p:cNvSpPr/>
            <p:nvPr/>
          </p:nvSpPr>
          <p:spPr>
            <a:xfrm>
              <a:off x="3463687" y="1425892"/>
              <a:ext cx="317048" cy="107742"/>
            </a:xfrm>
            <a:custGeom>
              <a:avLst/>
              <a:gdLst/>
              <a:ahLst/>
              <a:cxnLst/>
              <a:rect l="l" t="t" r="r" b="b"/>
              <a:pathLst>
                <a:path w="24886" h="8457" extrusionOk="0">
                  <a:moveTo>
                    <a:pt x="24747" y="0"/>
                  </a:moveTo>
                  <a:lnTo>
                    <a:pt x="0" y="7972"/>
                  </a:lnTo>
                  <a:lnTo>
                    <a:pt x="139" y="8457"/>
                  </a:lnTo>
                  <a:lnTo>
                    <a:pt x="24886" y="485"/>
                  </a:lnTo>
                  <a:lnTo>
                    <a:pt x="24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8"/>
            <p:cNvSpPr/>
            <p:nvPr/>
          </p:nvSpPr>
          <p:spPr>
            <a:xfrm>
              <a:off x="3713608" y="1368868"/>
              <a:ext cx="133362" cy="119832"/>
            </a:xfrm>
            <a:custGeom>
              <a:avLst/>
              <a:gdLst/>
              <a:ahLst/>
              <a:cxnLst/>
              <a:rect l="l" t="t" r="r" b="b"/>
              <a:pathLst>
                <a:path w="10468" h="9406" extrusionOk="0">
                  <a:moveTo>
                    <a:pt x="5219" y="1"/>
                  </a:moveTo>
                  <a:cubicBezTo>
                    <a:pt x="3935" y="1"/>
                    <a:pt x="2650" y="506"/>
                    <a:pt x="1733" y="1495"/>
                  </a:cubicBezTo>
                  <a:cubicBezTo>
                    <a:pt x="1" y="3436"/>
                    <a:pt x="208" y="6486"/>
                    <a:pt x="2080" y="8219"/>
                  </a:cubicBezTo>
                  <a:cubicBezTo>
                    <a:pt x="2976" y="9019"/>
                    <a:pt x="4094" y="9406"/>
                    <a:pt x="5208" y="9406"/>
                  </a:cubicBezTo>
                  <a:cubicBezTo>
                    <a:pt x="6507" y="9406"/>
                    <a:pt x="7802" y="8880"/>
                    <a:pt x="8735" y="7873"/>
                  </a:cubicBezTo>
                  <a:cubicBezTo>
                    <a:pt x="10468" y="5932"/>
                    <a:pt x="10329" y="2951"/>
                    <a:pt x="8388" y="1218"/>
                  </a:cubicBezTo>
                  <a:cubicBezTo>
                    <a:pt x="7506" y="402"/>
                    <a:pt x="6363" y="1"/>
                    <a:pt x="5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8"/>
            <p:cNvSpPr/>
            <p:nvPr/>
          </p:nvSpPr>
          <p:spPr>
            <a:xfrm>
              <a:off x="3398331" y="1470864"/>
              <a:ext cx="133362" cy="119399"/>
            </a:xfrm>
            <a:custGeom>
              <a:avLst/>
              <a:gdLst/>
              <a:ahLst/>
              <a:cxnLst/>
              <a:rect l="l" t="t" r="r" b="b"/>
              <a:pathLst>
                <a:path w="10468" h="9372" extrusionOk="0">
                  <a:moveTo>
                    <a:pt x="5192" y="1"/>
                  </a:moveTo>
                  <a:cubicBezTo>
                    <a:pt x="3916" y="1"/>
                    <a:pt x="2650" y="504"/>
                    <a:pt x="1734" y="1530"/>
                  </a:cubicBezTo>
                  <a:cubicBezTo>
                    <a:pt x="1" y="3402"/>
                    <a:pt x="140" y="6452"/>
                    <a:pt x="2080" y="8185"/>
                  </a:cubicBezTo>
                  <a:cubicBezTo>
                    <a:pt x="2944" y="8985"/>
                    <a:pt x="4060" y="9371"/>
                    <a:pt x="5180" y="9371"/>
                  </a:cubicBezTo>
                  <a:cubicBezTo>
                    <a:pt x="6487" y="9371"/>
                    <a:pt x="7802" y="8846"/>
                    <a:pt x="8735" y="7838"/>
                  </a:cubicBezTo>
                  <a:cubicBezTo>
                    <a:pt x="10468" y="5897"/>
                    <a:pt x="10260" y="2917"/>
                    <a:pt x="8388" y="1184"/>
                  </a:cubicBezTo>
                  <a:cubicBezTo>
                    <a:pt x="7474" y="400"/>
                    <a:pt x="6329" y="1"/>
                    <a:pt x="5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8"/>
            <p:cNvSpPr/>
            <p:nvPr/>
          </p:nvSpPr>
          <p:spPr>
            <a:xfrm>
              <a:off x="3643843" y="1693369"/>
              <a:ext cx="134241" cy="119743"/>
            </a:xfrm>
            <a:custGeom>
              <a:avLst/>
              <a:gdLst/>
              <a:ahLst/>
              <a:cxnLst/>
              <a:rect l="l" t="t" r="r" b="b"/>
              <a:pathLst>
                <a:path w="10537" h="9399" extrusionOk="0">
                  <a:moveTo>
                    <a:pt x="5271" y="1"/>
                  </a:moveTo>
                  <a:cubicBezTo>
                    <a:pt x="3961" y="1"/>
                    <a:pt x="2666" y="526"/>
                    <a:pt x="1733" y="1534"/>
                  </a:cubicBezTo>
                  <a:cubicBezTo>
                    <a:pt x="0" y="3475"/>
                    <a:pt x="208" y="6455"/>
                    <a:pt x="2080" y="8188"/>
                  </a:cubicBezTo>
                  <a:cubicBezTo>
                    <a:pt x="2986" y="8998"/>
                    <a:pt x="4135" y="9399"/>
                    <a:pt x="5278" y="9399"/>
                  </a:cubicBezTo>
                  <a:cubicBezTo>
                    <a:pt x="6582" y="9399"/>
                    <a:pt x="7880" y="8876"/>
                    <a:pt x="8804" y="7842"/>
                  </a:cubicBezTo>
                  <a:cubicBezTo>
                    <a:pt x="10537" y="5970"/>
                    <a:pt x="10329" y="2920"/>
                    <a:pt x="8457" y="1187"/>
                  </a:cubicBezTo>
                  <a:cubicBezTo>
                    <a:pt x="7529" y="387"/>
                    <a:pt x="6394"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0" name="Google Shape;2630;p48"/>
          <p:cNvSpPr/>
          <p:nvPr/>
        </p:nvSpPr>
        <p:spPr>
          <a:xfrm>
            <a:off x="3349729" y="-489771"/>
            <a:ext cx="1029267" cy="1029267"/>
          </a:xfrm>
          <a:custGeom>
            <a:avLst/>
            <a:gdLst/>
            <a:ahLst/>
            <a:cxnLst/>
            <a:rect l="l" t="t" r="r" b="b"/>
            <a:pathLst>
              <a:path w="56842" h="56842" extrusionOk="0">
                <a:moveTo>
                  <a:pt x="28421" y="0"/>
                </a:moveTo>
                <a:cubicBezTo>
                  <a:pt x="12685" y="0"/>
                  <a:pt x="0" y="12755"/>
                  <a:pt x="0" y="28421"/>
                </a:cubicBezTo>
                <a:cubicBezTo>
                  <a:pt x="0" y="35283"/>
                  <a:pt x="2288" y="41522"/>
                  <a:pt x="6308" y="46374"/>
                </a:cubicBezTo>
                <a:cubicBezTo>
                  <a:pt x="11507" y="52821"/>
                  <a:pt x="19479" y="56841"/>
                  <a:pt x="28421" y="56841"/>
                </a:cubicBezTo>
                <a:cubicBezTo>
                  <a:pt x="37293" y="56841"/>
                  <a:pt x="45265" y="52821"/>
                  <a:pt x="50464" y="46374"/>
                </a:cubicBezTo>
                <a:cubicBezTo>
                  <a:pt x="54484" y="41453"/>
                  <a:pt x="56841" y="35214"/>
                  <a:pt x="56841" y="28421"/>
                </a:cubicBezTo>
                <a:cubicBezTo>
                  <a:pt x="56841" y="12755"/>
                  <a:pt x="44156" y="0"/>
                  <a:pt x="28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8"/>
          <p:cNvSpPr/>
          <p:nvPr/>
        </p:nvSpPr>
        <p:spPr>
          <a:xfrm>
            <a:off x="6443044" y="4475703"/>
            <a:ext cx="256585" cy="256585"/>
          </a:xfrm>
          <a:custGeom>
            <a:avLst/>
            <a:gdLst/>
            <a:ahLst/>
            <a:cxnLst/>
            <a:rect l="l" t="t" r="r" b="b"/>
            <a:pathLst>
              <a:path w="107583" h="107583" extrusionOk="0">
                <a:moveTo>
                  <a:pt x="53792" y="0"/>
                </a:moveTo>
                <a:cubicBezTo>
                  <a:pt x="24054" y="0"/>
                  <a:pt x="1" y="24054"/>
                  <a:pt x="1" y="53791"/>
                </a:cubicBezTo>
                <a:cubicBezTo>
                  <a:pt x="1" y="83529"/>
                  <a:pt x="24054" y="107582"/>
                  <a:pt x="53792" y="107582"/>
                </a:cubicBezTo>
                <a:cubicBezTo>
                  <a:pt x="83529" y="107582"/>
                  <a:pt x="107583" y="83529"/>
                  <a:pt x="107583" y="53791"/>
                </a:cubicBezTo>
                <a:cubicBezTo>
                  <a:pt x="107583" y="24054"/>
                  <a:pt x="83529" y="0"/>
                  <a:pt x="537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8"/>
          <p:cNvSpPr/>
          <p:nvPr/>
        </p:nvSpPr>
        <p:spPr>
          <a:xfrm rot="8100000">
            <a:off x="50519" y="2947100"/>
            <a:ext cx="263729" cy="252101"/>
          </a:xfrm>
          <a:custGeom>
            <a:avLst/>
            <a:gdLst/>
            <a:ahLst/>
            <a:cxnLst/>
            <a:rect l="l" t="t" r="r" b="b"/>
            <a:pathLst>
              <a:path w="11439" h="10933" extrusionOk="0">
                <a:moveTo>
                  <a:pt x="5728" y="1"/>
                </a:moveTo>
                <a:cubicBezTo>
                  <a:pt x="5554" y="1"/>
                  <a:pt x="5377" y="9"/>
                  <a:pt x="5200" y="25"/>
                </a:cubicBezTo>
                <a:cubicBezTo>
                  <a:pt x="2219" y="372"/>
                  <a:pt x="1" y="3006"/>
                  <a:pt x="278" y="5986"/>
                </a:cubicBezTo>
                <a:cubicBezTo>
                  <a:pt x="539" y="8859"/>
                  <a:pt x="2891" y="10932"/>
                  <a:pt x="5712" y="10932"/>
                </a:cubicBezTo>
                <a:cubicBezTo>
                  <a:pt x="5886" y="10932"/>
                  <a:pt x="6062" y="10924"/>
                  <a:pt x="6240" y="10908"/>
                </a:cubicBezTo>
                <a:cubicBezTo>
                  <a:pt x="9290" y="10631"/>
                  <a:pt x="11438" y="7997"/>
                  <a:pt x="11161" y="4947"/>
                </a:cubicBezTo>
                <a:cubicBezTo>
                  <a:pt x="10965" y="2074"/>
                  <a:pt x="8556" y="1"/>
                  <a:pt x="5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21" name="Google Shape;1921;p36"/>
          <p:cNvSpPr txBox="1"/>
          <p:nvPr/>
        </p:nvSpPr>
        <p:spPr>
          <a:xfrm>
            <a:off x="671511" y="456506"/>
            <a:ext cx="7645331" cy="2236688"/>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800" b="1" u="sng" dirty="0">
                <a:solidFill>
                  <a:schemeClr val="lt1"/>
                </a:solidFill>
                <a:latin typeface="Montserrat Medium"/>
                <a:ea typeface="Montserrat Medium"/>
                <a:cs typeface="Montserrat Medium"/>
                <a:sym typeface="Montserrat Medium"/>
              </a:rPr>
              <a:t>Oxygen</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Oxygen was independently discovered by Carl Wilhelm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Scheele and Joseph Priestley in 1773 and 1774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respectively, but the work was first published by Priestley.</a:t>
            </a:r>
          </a:p>
          <a:p>
            <a:pPr lvl="3"/>
            <a:r>
              <a:rPr lang="en-US" sz="1800" dirty="0">
                <a:solidFill>
                  <a:schemeClr val="lt1"/>
                </a:solidFill>
                <a:latin typeface="Montserrat Medium"/>
                <a:ea typeface="Montserrat Medium"/>
                <a:cs typeface="Montserrat Medium"/>
                <a:sym typeface="Montserrat Medium"/>
              </a:rPr>
              <a:t>• Antoine Lavoisier named it oxygen in 1777, and his </a:t>
            </a:r>
          </a:p>
          <a:p>
            <a:pPr lvl="4"/>
            <a:r>
              <a:rPr lang="en-US" sz="1800" dirty="0">
                <a:solidFill>
                  <a:schemeClr val="lt1"/>
                </a:solidFill>
                <a:latin typeface="Montserrat Medium"/>
                <a:ea typeface="Montserrat Medium"/>
                <a:cs typeface="Montserrat Medium"/>
                <a:sym typeface="Montserrat Medium"/>
              </a:rPr>
              <a:t>   experiments with oxygen helped to discredit the then popular  phlogiston theory of combustion and corrosion.</a:t>
            </a:r>
          </a:p>
          <a:p>
            <a:pPr marL="0" lvl="0" indent="0" algn="l" rtl="0">
              <a:spcBef>
                <a:spcPts val="0"/>
              </a:spcBef>
              <a:spcAft>
                <a:spcPts val="0"/>
              </a:spcAft>
              <a:buNone/>
            </a:pPr>
            <a:endParaRPr lang="en-US" sz="1800" dirty="0">
              <a:solidFill>
                <a:schemeClr val="lt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Oxygen is produced industrially by</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Cryogenic Separation: fractional distillation of liquefied air</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Absorptive Separation: use of zeolites/silica gel with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pressure-cycling to concentrate oxygen from air</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Electrolysis of water: used only to an insignificant extent</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Membrane Separation</a:t>
            </a:r>
            <a:endParaRPr lang="en-IN" sz="1800" dirty="0">
              <a:solidFill>
                <a:schemeClr val="lt1"/>
              </a:solidFill>
              <a:latin typeface="Montserrat Medium"/>
              <a:ea typeface="Montserrat Medium"/>
              <a:cs typeface="Montserrat Medium"/>
              <a:sym typeface="Montserrat Medium"/>
            </a:endParaRPr>
          </a:p>
        </p:txBody>
      </p:sp>
      <p:sp>
        <p:nvSpPr>
          <p:cNvPr id="1922" name="Google Shape;1922;p36"/>
          <p:cNvSpPr txBox="1"/>
          <p:nvPr/>
        </p:nvSpPr>
        <p:spPr>
          <a:xfrm>
            <a:off x="1451175" y="4133675"/>
            <a:ext cx="2111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u="sng" dirty="0">
              <a:solidFill>
                <a:schemeClr val="lt1"/>
              </a:solidFill>
              <a:latin typeface="Montserrat Medium"/>
              <a:ea typeface="Montserrat Medium"/>
              <a:cs typeface="Montserrat Medium"/>
              <a:sym typeface="Montserrat Medium"/>
            </a:endParaRPr>
          </a:p>
        </p:txBody>
      </p:sp>
      <p:sp>
        <p:nvSpPr>
          <p:cNvPr id="1923" name="Google Shape;1923;p36"/>
          <p:cNvSpPr txBox="1"/>
          <p:nvPr/>
        </p:nvSpPr>
        <p:spPr>
          <a:xfrm>
            <a:off x="4010600" y="4133675"/>
            <a:ext cx="3966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99587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21" name="Google Shape;1921;p36"/>
          <p:cNvSpPr txBox="1"/>
          <p:nvPr/>
        </p:nvSpPr>
        <p:spPr>
          <a:xfrm>
            <a:off x="749334" y="735112"/>
            <a:ext cx="7645331" cy="2236688"/>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800" b="1" u="sng" dirty="0">
                <a:solidFill>
                  <a:schemeClr val="lt1"/>
                </a:solidFill>
                <a:latin typeface="Montserrat Medium"/>
                <a:ea typeface="Montserrat Medium"/>
                <a:cs typeface="Montserrat Medium"/>
                <a:sym typeface="Montserrat Medium"/>
              </a:rPr>
              <a:t>Nitrogen</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Nitrogen is a chemical element that occurs in all living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organisms, primarily in amino acids, proteins and in the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nucleic acids (DNA and RNA).</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The human body contains about 3% by weight of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nitrogen, the fourth most abundant element after oxygen,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carbon, and hydrogen.</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Nitrogen was discovered by Daniel Rutherford in 1772,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who called it noxious air or fixed air.</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He also explains that nitrogen does not support </a:t>
            </a:r>
          </a:p>
          <a:p>
            <a:pPr marL="0" lvl="0" indent="0" algn="l" rtl="0">
              <a:spcBef>
                <a:spcPts val="0"/>
              </a:spcBef>
              <a:spcAft>
                <a:spcPts val="0"/>
              </a:spcAft>
              <a:buNone/>
            </a:pPr>
            <a:r>
              <a:rPr lang="en-US" sz="1800" dirty="0">
                <a:solidFill>
                  <a:schemeClr val="lt1"/>
                </a:solidFill>
                <a:latin typeface="Montserrat Medium"/>
                <a:ea typeface="Montserrat Medium"/>
                <a:cs typeface="Montserrat Medium"/>
                <a:sym typeface="Montserrat Medium"/>
              </a:rPr>
              <a:t>   combustion</a:t>
            </a:r>
            <a:endParaRPr lang="en-IN" sz="1800" dirty="0">
              <a:solidFill>
                <a:schemeClr val="lt1"/>
              </a:solidFill>
              <a:latin typeface="Montserrat Medium"/>
              <a:ea typeface="Montserrat Medium"/>
              <a:cs typeface="Montserrat Medium"/>
              <a:sym typeface="Montserrat Medium"/>
            </a:endParaRPr>
          </a:p>
        </p:txBody>
      </p:sp>
      <p:sp>
        <p:nvSpPr>
          <p:cNvPr id="1922" name="Google Shape;1922;p36"/>
          <p:cNvSpPr txBox="1"/>
          <p:nvPr/>
        </p:nvSpPr>
        <p:spPr>
          <a:xfrm>
            <a:off x="1451175" y="4133675"/>
            <a:ext cx="2111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u="sng" dirty="0">
              <a:solidFill>
                <a:schemeClr val="lt1"/>
              </a:solidFill>
              <a:latin typeface="Montserrat Medium"/>
              <a:ea typeface="Montserrat Medium"/>
              <a:cs typeface="Montserrat Medium"/>
              <a:sym typeface="Montserrat Medium"/>
            </a:endParaRPr>
          </a:p>
        </p:txBody>
      </p:sp>
      <p:sp>
        <p:nvSpPr>
          <p:cNvPr id="1923" name="Google Shape;1923;p36"/>
          <p:cNvSpPr txBox="1"/>
          <p:nvPr/>
        </p:nvSpPr>
        <p:spPr>
          <a:xfrm>
            <a:off x="4010600" y="4133675"/>
            <a:ext cx="3966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lt1"/>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64863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37"/>
          <p:cNvSpPr/>
          <p:nvPr/>
        </p:nvSpPr>
        <p:spPr>
          <a:xfrm>
            <a:off x="5689875" y="3895225"/>
            <a:ext cx="2840031" cy="126946"/>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txBox="1">
            <a:spLocks noGrp="1"/>
          </p:cNvSpPr>
          <p:nvPr>
            <p:ph type="title"/>
          </p:nvPr>
        </p:nvSpPr>
        <p:spPr>
          <a:xfrm>
            <a:off x="720000" y="445025"/>
            <a:ext cx="46449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Definitions</a:t>
            </a:r>
            <a:br>
              <a:rPr lang="en-IN" dirty="0"/>
            </a:br>
            <a:br>
              <a:rPr lang="en-IN" dirty="0"/>
            </a:br>
            <a:r>
              <a:rPr lang="en-US" sz="1800" b="1" dirty="0"/>
              <a:t>Critical temperature </a:t>
            </a:r>
            <a:r>
              <a:rPr lang="en-US" sz="1800" dirty="0"/>
              <a:t>is the temperature above which a substance cannot exist in a liquid state, regardless of the pressure applied . </a:t>
            </a:r>
            <a:br>
              <a:rPr lang="en-US" sz="1800" dirty="0"/>
            </a:br>
            <a:br>
              <a:rPr lang="en-US" sz="1800" dirty="0"/>
            </a:br>
            <a:r>
              <a:rPr lang="en-US" sz="1800" b="1" dirty="0"/>
              <a:t>Critical pressure </a:t>
            </a:r>
            <a:r>
              <a:rPr lang="en-US" sz="1800" dirty="0"/>
              <a:t>is the pressure required to liquefy a gas at its critical temperature . </a:t>
            </a:r>
            <a:br>
              <a:rPr lang="en-US" sz="1800" dirty="0"/>
            </a:br>
            <a:br>
              <a:rPr lang="en-US" sz="1800" dirty="0"/>
            </a:br>
            <a:r>
              <a:rPr lang="en-US" sz="1800" b="1" dirty="0"/>
              <a:t>Liquefaction </a:t>
            </a:r>
            <a:r>
              <a:rPr lang="en-US" sz="1800" dirty="0"/>
              <a:t>is the process of converting a gas into a liquid state by cooling or increasing the pressure of the gas until it condenses</a:t>
            </a:r>
            <a:endParaRPr sz="1800" dirty="0"/>
          </a:p>
        </p:txBody>
      </p:sp>
      <p:grpSp>
        <p:nvGrpSpPr>
          <p:cNvPr id="1938" name="Google Shape;1938;p37"/>
          <p:cNvGrpSpPr/>
          <p:nvPr/>
        </p:nvGrpSpPr>
        <p:grpSpPr>
          <a:xfrm>
            <a:off x="5795433" y="1399175"/>
            <a:ext cx="2628921" cy="2505210"/>
            <a:chOff x="6297759" y="2030417"/>
            <a:chExt cx="2126271" cy="2026213"/>
          </a:xfrm>
        </p:grpSpPr>
        <p:sp>
          <p:nvSpPr>
            <p:cNvPr id="1939" name="Google Shape;1939;p37"/>
            <p:cNvSpPr/>
            <p:nvPr/>
          </p:nvSpPr>
          <p:spPr>
            <a:xfrm>
              <a:off x="7179274" y="2375587"/>
              <a:ext cx="240673" cy="467807"/>
            </a:xfrm>
            <a:custGeom>
              <a:avLst/>
              <a:gdLst/>
              <a:ahLst/>
              <a:cxnLst/>
              <a:rect l="l" t="t" r="r" b="b"/>
              <a:pathLst>
                <a:path w="6506" h="12646" extrusionOk="0">
                  <a:moveTo>
                    <a:pt x="4833" y="1"/>
                  </a:moveTo>
                  <a:cubicBezTo>
                    <a:pt x="4833" y="1"/>
                    <a:pt x="3921" y="4348"/>
                    <a:pt x="2371" y="5959"/>
                  </a:cubicBezTo>
                  <a:cubicBezTo>
                    <a:pt x="791" y="7539"/>
                    <a:pt x="0" y="9454"/>
                    <a:pt x="2098" y="11582"/>
                  </a:cubicBezTo>
                  <a:lnTo>
                    <a:pt x="6049" y="12646"/>
                  </a:lnTo>
                  <a:lnTo>
                    <a:pt x="6505" y="8755"/>
                  </a:lnTo>
                  <a:lnTo>
                    <a:pt x="5320" y="62"/>
                  </a:lnTo>
                  <a:lnTo>
                    <a:pt x="48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7388388" y="2649955"/>
              <a:ext cx="232794" cy="305891"/>
            </a:xfrm>
            <a:custGeom>
              <a:avLst/>
              <a:gdLst/>
              <a:ahLst/>
              <a:cxnLst/>
              <a:rect l="l" t="t" r="r" b="b"/>
              <a:pathLst>
                <a:path w="6293" h="8269" extrusionOk="0">
                  <a:moveTo>
                    <a:pt x="4651" y="0"/>
                  </a:moveTo>
                  <a:lnTo>
                    <a:pt x="822" y="1338"/>
                  </a:lnTo>
                  <a:lnTo>
                    <a:pt x="1" y="8268"/>
                  </a:lnTo>
                  <a:lnTo>
                    <a:pt x="6293" y="8268"/>
                  </a:lnTo>
                  <a:lnTo>
                    <a:pt x="4651"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7413136" y="2649955"/>
              <a:ext cx="170942" cy="127106"/>
            </a:xfrm>
            <a:custGeom>
              <a:avLst/>
              <a:gdLst/>
              <a:ahLst/>
              <a:cxnLst/>
              <a:rect l="l" t="t" r="r" b="b"/>
              <a:pathLst>
                <a:path w="4621" h="3436" extrusionOk="0">
                  <a:moveTo>
                    <a:pt x="3982" y="0"/>
                  </a:moveTo>
                  <a:lnTo>
                    <a:pt x="153" y="1338"/>
                  </a:lnTo>
                  <a:lnTo>
                    <a:pt x="1" y="2645"/>
                  </a:lnTo>
                  <a:lnTo>
                    <a:pt x="4621" y="3435"/>
                  </a:lnTo>
                  <a:lnTo>
                    <a:pt x="4621" y="3435"/>
                  </a:lnTo>
                  <a:lnTo>
                    <a:pt x="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7290582" y="2276671"/>
              <a:ext cx="395820" cy="422528"/>
            </a:xfrm>
            <a:custGeom>
              <a:avLst/>
              <a:gdLst/>
              <a:ahLst/>
              <a:cxnLst/>
              <a:rect l="l" t="t" r="r" b="b"/>
              <a:pathLst>
                <a:path w="10700" h="11422" extrusionOk="0">
                  <a:moveTo>
                    <a:pt x="2949" y="0"/>
                  </a:moveTo>
                  <a:cubicBezTo>
                    <a:pt x="2949" y="0"/>
                    <a:pt x="1368" y="6383"/>
                    <a:pt x="1064" y="7629"/>
                  </a:cubicBezTo>
                  <a:cubicBezTo>
                    <a:pt x="760" y="8936"/>
                    <a:pt x="1" y="10699"/>
                    <a:pt x="2463" y="11307"/>
                  </a:cubicBezTo>
                  <a:cubicBezTo>
                    <a:pt x="2782" y="11384"/>
                    <a:pt x="3121" y="11421"/>
                    <a:pt x="3471" y="11421"/>
                  </a:cubicBezTo>
                  <a:cubicBezTo>
                    <a:pt x="5878" y="11421"/>
                    <a:pt x="8786" y="9665"/>
                    <a:pt x="9423" y="7143"/>
                  </a:cubicBezTo>
                  <a:cubicBezTo>
                    <a:pt x="10153" y="4256"/>
                    <a:pt x="10700" y="1945"/>
                    <a:pt x="10700" y="1945"/>
                  </a:cubicBezTo>
                  <a:lnTo>
                    <a:pt x="2949"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7589661" y="2476797"/>
              <a:ext cx="129363" cy="129363"/>
            </a:xfrm>
            <a:custGeom>
              <a:avLst/>
              <a:gdLst/>
              <a:ahLst/>
              <a:cxnLst/>
              <a:rect l="l" t="t" r="r" b="b"/>
              <a:pathLst>
                <a:path w="3497" h="3497" extrusionOk="0">
                  <a:moveTo>
                    <a:pt x="1764" y="1"/>
                  </a:moveTo>
                  <a:cubicBezTo>
                    <a:pt x="761" y="1"/>
                    <a:pt x="1" y="791"/>
                    <a:pt x="1" y="1733"/>
                  </a:cubicBezTo>
                  <a:cubicBezTo>
                    <a:pt x="1" y="2736"/>
                    <a:pt x="791" y="3496"/>
                    <a:pt x="1764" y="3496"/>
                  </a:cubicBezTo>
                  <a:cubicBezTo>
                    <a:pt x="2736" y="3496"/>
                    <a:pt x="3496" y="2675"/>
                    <a:pt x="3496" y="1733"/>
                  </a:cubicBezTo>
                  <a:cubicBezTo>
                    <a:pt x="3496" y="791"/>
                    <a:pt x="2706" y="31"/>
                    <a:pt x="1764" y="1"/>
                  </a:cubicBez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7380546" y="2404256"/>
              <a:ext cx="89966" cy="173791"/>
            </a:xfrm>
            <a:custGeom>
              <a:avLst/>
              <a:gdLst/>
              <a:ahLst/>
              <a:cxnLst/>
              <a:rect l="l" t="t" r="r" b="b"/>
              <a:pathLst>
                <a:path w="2432" h="4698" extrusionOk="0">
                  <a:moveTo>
                    <a:pt x="1855" y="1"/>
                  </a:moveTo>
                  <a:cubicBezTo>
                    <a:pt x="1475" y="1"/>
                    <a:pt x="1185" y="294"/>
                    <a:pt x="942" y="563"/>
                  </a:cubicBezTo>
                  <a:cubicBezTo>
                    <a:pt x="1125" y="442"/>
                    <a:pt x="1368" y="290"/>
                    <a:pt x="1611" y="199"/>
                  </a:cubicBezTo>
                  <a:cubicBezTo>
                    <a:pt x="1682" y="181"/>
                    <a:pt x="1750" y="171"/>
                    <a:pt x="1814" y="171"/>
                  </a:cubicBezTo>
                  <a:cubicBezTo>
                    <a:pt x="1970" y="171"/>
                    <a:pt x="2102" y="230"/>
                    <a:pt x="2189" y="381"/>
                  </a:cubicBezTo>
                  <a:cubicBezTo>
                    <a:pt x="2280" y="624"/>
                    <a:pt x="2189" y="898"/>
                    <a:pt x="2158" y="1111"/>
                  </a:cubicBezTo>
                  <a:cubicBezTo>
                    <a:pt x="1976" y="1870"/>
                    <a:pt x="1429" y="2509"/>
                    <a:pt x="1003" y="3177"/>
                  </a:cubicBezTo>
                  <a:cubicBezTo>
                    <a:pt x="699" y="3573"/>
                    <a:pt x="243" y="4272"/>
                    <a:pt x="0" y="4697"/>
                  </a:cubicBezTo>
                  <a:cubicBezTo>
                    <a:pt x="395" y="4576"/>
                    <a:pt x="851" y="4454"/>
                    <a:pt x="1277" y="4302"/>
                  </a:cubicBezTo>
                  <a:lnTo>
                    <a:pt x="1611" y="4180"/>
                  </a:lnTo>
                  <a:lnTo>
                    <a:pt x="1611" y="4150"/>
                  </a:lnTo>
                  <a:cubicBezTo>
                    <a:pt x="1220" y="4199"/>
                    <a:pt x="849" y="4267"/>
                    <a:pt x="466" y="4356"/>
                  </a:cubicBezTo>
                  <a:lnTo>
                    <a:pt x="466" y="4356"/>
                  </a:lnTo>
                  <a:cubicBezTo>
                    <a:pt x="1035" y="3564"/>
                    <a:pt x="1526" y="2702"/>
                    <a:pt x="1915" y="1840"/>
                  </a:cubicBezTo>
                  <a:cubicBezTo>
                    <a:pt x="2128" y="1414"/>
                    <a:pt x="2432" y="989"/>
                    <a:pt x="2432" y="503"/>
                  </a:cubicBezTo>
                  <a:cubicBezTo>
                    <a:pt x="2432" y="259"/>
                    <a:pt x="2249" y="77"/>
                    <a:pt x="2006" y="16"/>
                  </a:cubicBezTo>
                  <a:cubicBezTo>
                    <a:pt x="1954" y="6"/>
                    <a:pt x="1904" y="1"/>
                    <a:pt x="1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7342297" y="2220074"/>
              <a:ext cx="843355" cy="735781"/>
            </a:xfrm>
            <a:custGeom>
              <a:avLst/>
              <a:gdLst/>
              <a:ahLst/>
              <a:cxnLst/>
              <a:rect l="l" t="t" r="r" b="b"/>
              <a:pathLst>
                <a:path w="22798" h="19890" extrusionOk="0">
                  <a:moveTo>
                    <a:pt x="4888" y="0"/>
                  </a:moveTo>
                  <a:cubicBezTo>
                    <a:pt x="2739" y="0"/>
                    <a:pt x="805" y="1239"/>
                    <a:pt x="1" y="4114"/>
                  </a:cubicBezTo>
                  <a:lnTo>
                    <a:pt x="913" y="4266"/>
                  </a:lnTo>
                  <a:lnTo>
                    <a:pt x="2615" y="4570"/>
                  </a:lnTo>
                  <a:cubicBezTo>
                    <a:pt x="2615" y="4570"/>
                    <a:pt x="2828" y="3050"/>
                    <a:pt x="3679" y="2412"/>
                  </a:cubicBezTo>
                  <a:lnTo>
                    <a:pt x="3679" y="2412"/>
                  </a:lnTo>
                  <a:cubicBezTo>
                    <a:pt x="3679" y="2412"/>
                    <a:pt x="3375" y="3688"/>
                    <a:pt x="4408" y="5299"/>
                  </a:cubicBezTo>
                  <a:lnTo>
                    <a:pt x="8451" y="6941"/>
                  </a:lnTo>
                  <a:lnTo>
                    <a:pt x="8481" y="6941"/>
                  </a:lnTo>
                  <a:cubicBezTo>
                    <a:pt x="9454" y="6941"/>
                    <a:pt x="10214" y="7731"/>
                    <a:pt x="10214" y="8673"/>
                  </a:cubicBezTo>
                  <a:cubicBezTo>
                    <a:pt x="10214" y="9676"/>
                    <a:pt x="9423" y="10436"/>
                    <a:pt x="8481" y="10436"/>
                  </a:cubicBezTo>
                  <a:cubicBezTo>
                    <a:pt x="8056" y="10436"/>
                    <a:pt x="7721" y="10284"/>
                    <a:pt x="7417" y="10041"/>
                  </a:cubicBezTo>
                  <a:cubicBezTo>
                    <a:pt x="6992" y="10618"/>
                    <a:pt x="6505" y="11135"/>
                    <a:pt x="5897" y="11591"/>
                  </a:cubicBezTo>
                  <a:lnTo>
                    <a:pt x="7144" y="17974"/>
                  </a:lnTo>
                  <a:lnTo>
                    <a:pt x="22190" y="19889"/>
                  </a:lnTo>
                  <a:cubicBezTo>
                    <a:pt x="22190" y="19889"/>
                    <a:pt x="22797" y="17305"/>
                    <a:pt x="21308" y="16242"/>
                  </a:cubicBezTo>
                  <a:cubicBezTo>
                    <a:pt x="20986" y="16016"/>
                    <a:pt x="20666" y="15937"/>
                    <a:pt x="20354" y="15937"/>
                  </a:cubicBezTo>
                  <a:cubicBezTo>
                    <a:pt x="19616" y="15937"/>
                    <a:pt x="18920" y="16381"/>
                    <a:pt x="18333" y="16381"/>
                  </a:cubicBezTo>
                  <a:cubicBezTo>
                    <a:pt x="17999" y="16381"/>
                    <a:pt x="17700" y="16237"/>
                    <a:pt x="17448" y="15786"/>
                  </a:cubicBezTo>
                  <a:cubicBezTo>
                    <a:pt x="16566" y="14175"/>
                    <a:pt x="18694" y="13354"/>
                    <a:pt x="17144" y="11621"/>
                  </a:cubicBezTo>
                  <a:cubicBezTo>
                    <a:pt x="15624" y="9919"/>
                    <a:pt x="11126" y="12047"/>
                    <a:pt x="10791" y="8673"/>
                  </a:cubicBezTo>
                  <a:cubicBezTo>
                    <a:pt x="10457" y="5299"/>
                    <a:pt x="11490" y="2716"/>
                    <a:pt x="8238" y="922"/>
                  </a:cubicBezTo>
                  <a:cubicBezTo>
                    <a:pt x="7147" y="325"/>
                    <a:pt x="5989" y="0"/>
                    <a:pt x="4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7695346" y="2232799"/>
              <a:ext cx="187848" cy="188958"/>
            </a:xfrm>
            <a:custGeom>
              <a:avLst/>
              <a:gdLst/>
              <a:ahLst/>
              <a:cxnLst/>
              <a:rect l="l" t="t" r="r" b="b"/>
              <a:pathLst>
                <a:path w="5078" h="5108" extrusionOk="0">
                  <a:moveTo>
                    <a:pt x="2554" y="1"/>
                  </a:moveTo>
                  <a:cubicBezTo>
                    <a:pt x="1126" y="1"/>
                    <a:pt x="1" y="1156"/>
                    <a:pt x="1" y="2554"/>
                  </a:cubicBezTo>
                  <a:cubicBezTo>
                    <a:pt x="1" y="3952"/>
                    <a:pt x="1126" y="5107"/>
                    <a:pt x="2554" y="5107"/>
                  </a:cubicBezTo>
                  <a:cubicBezTo>
                    <a:pt x="3952" y="5107"/>
                    <a:pt x="5077" y="3952"/>
                    <a:pt x="5077" y="2554"/>
                  </a:cubicBezTo>
                  <a:cubicBezTo>
                    <a:pt x="5077" y="1156"/>
                    <a:pt x="3983"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7735852" y="2405957"/>
              <a:ext cx="107981" cy="49274"/>
            </a:xfrm>
            <a:custGeom>
              <a:avLst/>
              <a:gdLst/>
              <a:ahLst/>
              <a:cxnLst/>
              <a:rect l="l" t="t" r="r" b="b"/>
              <a:pathLst>
                <a:path w="2919" h="1332" extrusionOk="0">
                  <a:moveTo>
                    <a:pt x="0" y="1"/>
                  </a:moveTo>
                  <a:lnTo>
                    <a:pt x="0" y="1"/>
                  </a:lnTo>
                  <a:cubicBezTo>
                    <a:pt x="122" y="274"/>
                    <a:pt x="304" y="487"/>
                    <a:pt x="487" y="639"/>
                  </a:cubicBezTo>
                  <a:cubicBezTo>
                    <a:pt x="904" y="1056"/>
                    <a:pt x="1452" y="1332"/>
                    <a:pt x="1989" y="1332"/>
                  </a:cubicBezTo>
                  <a:cubicBezTo>
                    <a:pt x="2313" y="1332"/>
                    <a:pt x="2633" y="1232"/>
                    <a:pt x="2918" y="1004"/>
                  </a:cubicBezTo>
                  <a:lnTo>
                    <a:pt x="2918" y="1004"/>
                  </a:lnTo>
                  <a:cubicBezTo>
                    <a:pt x="2625" y="1096"/>
                    <a:pt x="2341" y="1142"/>
                    <a:pt x="2069" y="1142"/>
                  </a:cubicBezTo>
                  <a:cubicBezTo>
                    <a:pt x="1269" y="1142"/>
                    <a:pt x="567" y="7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7699859" y="2217521"/>
              <a:ext cx="182188" cy="81679"/>
            </a:xfrm>
            <a:custGeom>
              <a:avLst/>
              <a:gdLst/>
              <a:ahLst/>
              <a:cxnLst/>
              <a:rect l="l" t="t" r="r" b="b"/>
              <a:pathLst>
                <a:path w="4925" h="2208" extrusionOk="0">
                  <a:moveTo>
                    <a:pt x="3077" y="1"/>
                  </a:moveTo>
                  <a:cubicBezTo>
                    <a:pt x="2893" y="1"/>
                    <a:pt x="2708" y="31"/>
                    <a:pt x="2523" y="49"/>
                  </a:cubicBezTo>
                  <a:cubicBezTo>
                    <a:pt x="2219" y="79"/>
                    <a:pt x="1915" y="110"/>
                    <a:pt x="1612" y="201"/>
                  </a:cubicBezTo>
                  <a:cubicBezTo>
                    <a:pt x="700" y="383"/>
                    <a:pt x="1" y="1265"/>
                    <a:pt x="31" y="2207"/>
                  </a:cubicBezTo>
                  <a:cubicBezTo>
                    <a:pt x="153" y="1599"/>
                    <a:pt x="456" y="1082"/>
                    <a:pt x="912" y="687"/>
                  </a:cubicBezTo>
                  <a:cubicBezTo>
                    <a:pt x="1368" y="292"/>
                    <a:pt x="1915" y="79"/>
                    <a:pt x="2523" y="79"/>
                  </a:cubicBezTo>
                  <a:cubicBezTo>
                    <a:pt x="2557" y="78"/>
                    <a:pt x="2590" y="78"/>
                    <a:pt x="2622" y="78"/>
                  </a:cubicBezTo>
                  <a:cubicBezTo>
                    <a:pt x="3567" y="78"/>
                    <a:pt x="4149" y="505"/>
                    <a:pt x="4560" y="1386"/>
                  </a:cubicBezTo>
                  <a:cubicBezTo>
                    <a:pt x="4712" y="1630"/>
                    <a:pt x="4773" y="1934"/>
                    <a:pt x="4894" y="2207"/>
                  </a:cubicBezTo>
                  <a:lnTo>
                    <a:pt x="4925" y="2207"/>
                  </a:lnTo>
                  <a:cubicBezTo>
                    <a:pt x="4803" y="1326"/>
                    <a:pt x="4438" y="231"/>
                    <a:pt x="3435" y="49"/>
                  </a:cubicBezTo>
                  <a:cubicBezTo>
                    <a:pt x="3316" y="13"/>
                    <a:pt x="3197" y="1"/>
                    <a:pt x="3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7458118" y="2309261"/>
              <a:ext cx="19162" cy="96735"/>
            </a:xfrm>
            <a:custGeom>
              <a:avLst/>
              <a:gdLst/>
              <a:ahLst/>
              <a:cxnLst/>
              <a:rect l="l" t="t" r="r" b="b"/>
              <a:pathLst>
                <a:path w="518" h="2615" extrusionOk="0">
                  <a:moveTo>
                    <a:pt x="517" y="1"/>
                  </a:moveTo>
                  <a:lnTo>
                    <a:pt x="517" y="1"/>
                  </a:lnTo>
                  <a:cubicBezTo>
                    <a:pt x="365" y="183"/>
                    <a:pt x="244" y="365"/>
                    <a:pt x="183" y="609"/>
                  </a:cubicBezTo>
                  <a:cubicBezTo>
                    <a:pt x="31" y="943"/>
                    <a:pt x="0" y="1338"/>
                    <a:pt x="31" y="1672"/>
                  </a:cubicBezTo>
                  <a:cubicBezTo>
                    <a:pt x="61" y="2007"/>
                    <a:pt x="244" y="2341"/>
                    <a:pt x="517" y="2615"/>
                  </a:cubicBezTo>
                  <a:cubicBezTo>
                    <a:pt x="152" y="1703"/>
                    <a:pt x="0" y="913"/>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7734706" y="2466698"/>
              <a:ext cx="441949" cy="319689"/>
            </a:xfrm>
            <a:custGeom>
              <a:avLst/>
              <a:gdLst/>
              <a:ahLst/>
              <a:cxnLst/>
              <a:rect l="l" t="t" r="r" b="b"/>
              <a:pathLst>
                <a:path w="11947" h="8642" extrusionOk="0">
                  <a:moveTo>
                    <a:pt x="31" y="0"/>
                  </a:moveTo>
                  <a:lnTo>
                    <a:pt x="31" y="0"/>
                  </a:lnTo>
                  <a:cubicBezTo>
                    <a:pt x="3" y="170"/>
                    <a:pt x="1" y="341"/>
                    <a:pt x="75" y="561"/>
                  </a:cubicBezTo>
                  <a:lnTo>
                    <a:pt x="75" y="561"/>
                  </a:lnTo>
                  <a:cubicBezTo>
                    <a:pt x="46" y="373"/>
                    <a:pt x="31" y="184"/>
                    <a:pt x="31" y="0"/>
                  </a:cubicBezTo>
                  <a:close/>
                  <a:moveTo>
                    <a:pt x="75" y="561"/>
                  </a:moveTo>
                  <a:cubicBezTo>
                    <a:pt x="85" y="621"/>
                    <a:pt x="95" y="681"/>
                    <a:pt x="108" y="740"/>
                  </a:cubicBezTo>
                  <a:lnTo>
                    <a:pt x="108" y="740"/>
                  </a:lnTo>
                  <a:cubicBezTo>
                    <a:pt x="102" y="696"/>
                    <a:pt x="96" y="652"/>
                    <a:pt x="92" y="608"/>
                  </a:cubicBezTo>
                  <a:cubicBezTo>
                    <a:pt x="86" y="592"/>
                    <a:pt x="80" y="576"/>
                    <a:pt x="75" y="561"/>
                  </a:cubicBezTo>
                  <a:close/>
                  <a:moveTo>
                    <a:pt x="108" y="740"/>
                  </a:moveTo>
                  <a:lnTo>
                    <a:pt x="108" y="740"/>
                  </a:lnTo>
                  <a:cubicBezTo>
                    <a:pt x="185" y="1304"/>
                    <a:pt x="394" y="1859"/>
                    <a:pt x="761" y="2310"/>
                  </a:cubicBezTo>
                  <a:cubicBezTo>
                    <a:pt x="1457" y="3247"/>
                    <a:pt x="2624" y="3477"/>
                    <a:pt x="3723" y="3477"/>
                  </a:cubicBezTo>
                  <a:cubicBezTo>
                    <a:pt x="3872" y="3477"/>
                    <a:pt x="4020" y="3472"/>
                    <a:pt x="4165" y="3465"/>
                  </a:cubicBezTo>
                  <a:cubicBezTo>
                    <a:pt x="4895" y="3420"/>
                    <a:pt x="5588" y="3245"/>
                    <a:pt x="6234" y="3245"/>
                  </a:cubicBezTo>
                  <a:cubicBezTo>
                    <a:pt x="6906" y="3245"/>
                    <a:pt x="7528" y="3435"/>
                    <a:pt x="8086" y="4164"/>
                  </a:cubicBezTo>
                  <a:cubicBezTo>
                    <a:pt x="8451" y="4620"/>
                    <a:pt x="8603" y="5228"/>
                    <a:pt x="8420" y="5806"/>
                  </a:cubicBezTo>
                  <a:cubicBezTo>
                    <a:pt x="8238" y="6505"/>
                    <a:pt x="7691" y="7052"/>
                    <a:pt x="7539" y="7781"/>
                  </a:cubicBezTo>
                  <a:cubicBezTo>
                    <a:pt x="7468" y="8275"/>
                    <a:pt x="7871" y="8641"/>
                    <a:pt x="8324" y="8641"/>
                  </a:cubicBezTo>
                  <a:cubicBezTo>
                    <a:pt x="8457" y="8641"/>
                    <a:pt x="8594" y="8610"/>
                    <a:pt x="8724" y="8541"/>
                  </a:cubicBezTo>
                  <a:cubicBezTo>
                    <a:pt x="9120" y="8359"/>
                    <a:pt x="9423" y="8116"/>
                    <a:pt x="9788" y="7933"/>
                  </a:cubicBezTo>
                  <a:cubicBezTo>
                    <a:pt x="10061" y="7776"/>
                    <a:pt x="10326" y="7706"/>
                    <a:pt x="10582" y="7706"/>
                  </a:cubicBezTo>
                  <a:cubicBezTo>
                    <a:pt x="11071" y="7706"/>
                    <a:pt x="11528" y="7960"/>
                    <a:pt x="11946" y="8359"/>
                  </a:cubicBezTo>
                  <a:cubicBezTo>
                    <a:pt x="11642" y="8055"/>
                    <a:pt x="11338" y="7781"/>
                    <a:pt x="10943" y="7660"/>
                  </a:cubicBezTo>
                  <a:cubicBezTo>
                    <a:pt x="10804" y="7618"/>
                    <a:pt x="10668" y="7599"/>
                    <a:pt x="10535" y="7599"/>
                  </a:cubicBezTo>
                  <a:cubicBezTo>
                    <a:pt x="9632" y="7599"/>
                    <a:pt x="8860" y="8438"/>
                    <a:pt x="8253" y="8438"/>
                  </a:cubicBezTo>
                  <a:cubicBezTo>
                    <a:pt x="8107" y="8438"/>
                    <a:pt x="7970" y="8389"/>
                    <a:pt x="7843" y="8268"/>
                  </a:cubicBezTo>
                  <a:cubicBezTo>
                    <a:pt x="7478" y="7933"/>
                    <a:pt x="7843" y="7417"/>
                    <a:pt x="8056" y="7021"/>
                  </a:cubicBezTo>
                  <a:cubicBezTo>
                    <a:pt x="8238" y="6687"/>
                    <a:pt x="8420" y="6292"/>
                    <a:pt x="8542" y="5897"/>
                  </a:cubicBezTo>
                  <a:cubicBezTo>
                    <a:pt x="8724" y="5289"/>
                    <a:pt x="8572" y="4559"/>
                    <a:pt x="8116" y="4103"/>
                  </a:cubicBezTo>
                  <a:cubicBezTo>
                    <a:pt x="7527" y="3358"/>
                    <a:pt x="6897" y="3176"/>
                    <a:pt x="6216" y="3176"/>
                  </a:cubicBezTo>
                  <a:cubicBezTo>
                    <a:pt x="5563" y="3176"/>
                    <a:pt x="4863" y="3344"/>
                    <a:pt x="4104" y="3344"/>
                  </a:cubicBezTo>
                  <a:cubicBezTo>
                    <a:pt x="3314" y="3344"/>
                    <a:pt x="2463" y="3252"/>
                    <a:pt x="1733" y="2948"/>
                  </a:cubicBezTo>
                  <a:cubicBezTo>
                    <a:pt x="845" y="2564"/>
                    <a:pt x="299" y="1669"/>
                    <a:pt x="108" y="7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7602053" y="2401481"/>
              <a:ext cx="104578" cy="70841"/>
            </a:xfrm>
            <a:custGeom>
              <a:avLst/>
              <a:gdLst/>
              <a:ahLst/>
              <a:cxnLst/>
              <a:rect l="l" t="t" r="r" b="b"/>
              <a:pathLst>
                <a:path w="2827" h="1915" extrusionOk="0">
                  <a:moveTo>
                    <a:pt x="2493" y="0"/>
                  </a:moveTo>
                  <a:lnTo>
                    <a:pt x="0" y="1611"/>
                  </a:lnTo>
                  <a:lnTo>
                    <a:pt x="1216" y="1915"/>
                  </a:lnTo>
                  <a:lnTo>
                    <a:pt x="2827" y="395"/>
                  </a:lnTo>
                  <a:lnTo>
                    <a:pt x="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7551448" y="2384613"/>
              <a:ext cx="103468" cy="71987"/>
            </a:xfrm>
            <a:custGeom>
              <a:avLst/>
              <a:gdLst/>
              <a:ahLst/>
              <a:cxnLst/>
              <a:rect l="l" t="t" r="r" b="b"/>
              <a:pathLst>
                <a:path w="2797" h="1946" extrusionOk="0">
                  <a:moveTo>
                    <a:pt x="2432" y="0"/>
                  </a:moveTo>
                  <a:lnTo>
                    <a:pt x="0" y="1642"/>
                  </a:lnTo>
                  <a:lnTo>
                    <a:pt x="1186" y="1945"/>
                  </a:lnTo>
                  <a:lnTo>
                    <a:pt x="2797" y="426"/>
                  </a:lnTo>
                  <a:lnTo>
                    <a:pt x="2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7269201" y="2365488"/>
              <a:ext cx="382354" cy="223805"/>
            </a:xfrm>
            <a:custGeom>
              <a:avLst/>
              <a:gdLst/>
              <a:ahLst/>
              <a:cxnLst/>
              <a:rect l="l" t="t" r="r" b="b"/>
              <a:pathLst>
                <a:path w="10336" h="6050" extrusionOk="0">
                  <a:moveTo>
                    <a:pt x="548" y="0"/>
                  </a:moveTo>
                  <a:lnTo>
                    <a:pt x="123" y="2584"/>
                  </a:lnTo>
                  <a:cubicBezTo>
                    <a:pt x="1" y="3222"/>
                    <a:pt x="427" y="3861"/>
                    <a:pt x="1034" y="4013"/>
                  </a:cubicBezTo>
                  <a:lnTo>
                    <a:pt x="2220" y="4377"/>
                  </a:lnTo>
                  <a:cubicBezTo>
                    <a:pt x="2301" y="4406"/>
                    <a:pt x="2385" y="4420"/>
                    <a:pt x="2470" y="4420"/>
                  </a:cubicBezTo>
                  <a:cubicBezTo>
                    <a:pt x="3364" y="4420"/>
                    <a:pt x="4378" y="2949"/>
                    <a:pt x="4378" y="2949"/>
                  </a:cubicBezTo>
                  <a:cubicBezTo>
                    <a:pt x="4501" y="2825"/>
                    <a:pt x="4658" y="2768"/>
                    <a:pt x="4811" y="2768"/>
                  </a:cubicBezTo>
                  <a:cubicBezTo>
                    <a:pt x="5073" y="2768"/>
                    <a:pt x="5324" y="2935"/>
                    <a:pt x="5381" y="3222"/>
                  </a:cubicBezTo>
                  <a:cubicBezTo>
                    <a:pt x="5381" y="3222"/>
                    <a:pt x="5442" y="5350"/>
                    <a:pt x="6566" y="5654"/>
                  </a:cubicBezTo>
                  <a:lnTo>
                    <a:pt x="7752" y="5988"/>
                  </a:lnTo>
                  <a:cubicBezTo>
                    <a:pt x="7878" y="6030"/>
                    <a:pt x="8004" y="6050"/>
                    <a:pt x="8127" y="6050"/>
                  </a:cubicBezTo>
                  <a:cubicBezTo>
                    <a:pt x="8628" y="6050"/>
                    <a:pt x="9083" y="5728"/>
                    <a:pt x="9302" y="5289"/>
                  </a:cubicBezTo>
                  <a:lnTo>
                    <a:pt x="10336" y="2858"/>
                  </a:lnTo>
                  <a:lnTo>
                    <a:pt x="5472" y="1399"/>
                  </a:lnTo>
                  <a:lnTo>
                    <a:pt x="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6994870" y="2782645"/>
              <a:ext cx="741034" cy="1271728"/>
            </a:xfrm>
            <a:custGeom>
              <a:avLst/>
              <a:gdLst/>
              <a:ahLst/>
              <a:cxnLst/>
              <a:rect l="l" t="t" r="r" b="b"/>
              <a:pathLst>
                <a:path w="20032" h="34378" extrusionOk="0">
                  <a:moveTo>
                    <a:pt x="9575" y="0"/>
                  </a:moveTo>
                  <a:lnTo>
                    <a:pt x="0" y="34378"/>
                  </a:lnTo>
                  <a:lnTo>
                    <a:pt x="20031" y="34378"/>
                  </a:lnTo>
                  <a:lnTo>
                    <a:pt x="19089" y="1064"/>
                  </a:lnTo>
                  <a:lnTo>
                    <a:pt x="16110" y="608"/>
                  </a:lnTo>
                  <a:cubicBezTo>
                    <a:pt x="16110" y="608"/>
                    <a:pt x="15903" y="2784"/>
                    <a:pt x="13911" y="2784"/>
                  </a:cubicBezTo>
                  <a:cubicBezTo>
                    <a:pt x="13745" y="2784"/>
                    <a:pt x="13566" y="2769"/>
                    <a:pt x="13375" y="2736"/>
                  </a:cubicBezTo>
                  <a:cubicBezTo>
                    <a:pt x="10912" y="2310"/>
                    <a:pt x="11186" y="0"/>
                    <a:pt x="1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7343443" y="2782645"/>
              <a:ext cx="293794" cy="141459"/>
            </a:xfrm>
            <a:custGeom>
              <a:avLst/>
              <a:gdLst/>
              <a:ahLst/>
              <a:cxnLst/>
              <a:rect l="l" t="t" r="r" b="b"/>
              <a:pathLst>
                <a:path w="7942" h="3824" extrusionOk="0">
                  <a:moveTo>
                    <a:pt x="821" y="0"/>
                  </a:moveTo>
                  <a:cubicBezTo>
                    <a:pt x="821" y="0"/>
                    <a:pt x="0" y="3465"/>
                    <a:pt x="3952" y="3800"/>
                  </a:cubicBezTo>
                  <a:cubicBezTo>
                    <a:pt x="4143" y="3816"/>
                    <a:pt x="4324" y="3823"/>
                    <a:pt x="4496" y="3823"/>
                  </a:cubicBezTo>
                  <a:cubicBezTo>
                    <a:pt x="7941" y="3823"/>
                    <a:pt x="7722" y="789"/>
                    <a:pt x="7751" y="760"/>
                  </a:cubicBezTo>
                  <a:lnTo>
                    <a:pt x="6687" y="608"/>
                  </a:lnTo>
                  <a:cubicBezTo>
                    <a:pt x="6687" y="608"/>
                    <a:pt x="6480" y="2784"/>
                    <a:pt x="4488" y="2784"/>
                  </a:cubicBezTo>
                  <a:cubicBezTo>
                    <a:pt x="4322" y="2784"/>
                    <a:pt x="4143" y="2769"/>
                    <a:pt x="3952" y="2736"/>
                  </a:cubicBezTo>
                  <a:cubicBezTo>
                    <a:pt x="1489" y="2310"/>
                    <a:pt x="1763" y="0"/>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7107325" y="3047987"/>
              <a:ext cx="680292" cy="161953"/>
            </a:xfrm>
            <a:custGeom>
              <a:avLst/>
              <a:gdLst/>
              <a:ahLst/>
              <a:cxnLst/>
              <a:rect l="l" t="t" r="r" b="b"/>
              <a:pathLst>
                <a:path w="18390" h="4378" extrusionOk="0">
                  <a:moveTo>
                    <a:pt x="0" y="1"/>
                  </a:moveTo>
                  <a:lnTo>
                    <a:pt x="0" y="3162"/>
                  </a:lnTo>
                  <a:cubicBezTo>
                    <a:pt x="2340" y="3162"/>
                    <a:pt x="2340" y="4377"/>
                    <a:pt x="4620" y="4377"/>
                  </a:cubicBezTo>
                  <a:cubicBezTo>
                    <a:pt x="6930" y="4377"/>
                    <a:pt x="6930" y="3162"/>
                    <a:pt x="9210" y="3162"/>
                  </a:cubicBezTo>
                  <a:cubicBezTo>
                    <a:pt x="11520" y="3162"/>
                    <a:pt x="11490" y="4377"/>
                    <a:pt x="13800" y="4377"/>
                  </a:cubicBezTo>
                  <a:cubicBezTo>
                    <a:pt x="16110" y="4377"/>
                    <a:pt x="16110" y="3162"/>
                    <a:pt x="18389" y="3162"/>
                  </a:cubicBezTo>
                  <a:lnTo>
                    <a:pt x="18389" y="1"/>
                  </a:lnTo>
                  <a:cubicBezTo>
                    <a:pt x="16079" y="1"/>
                    <a:pt x="16110" y="1216"/>
                    <a:pt x="13800" y="1216"/>
                  </a:cubicBezTo>
                  <a:cubicBezTo>
                    <a:pt x="11490" y="1216"/>
                    <a:pt x="11490" y="1"/>
                    <a:pt x="9210" y="1"/>
                  </a:cubicBezTo>
                  <a:cubicBezTo>
                    <a:pt x="6900" y="1"/>
                    <a:pt x="6900" y="1216"/>
                    <a:pt x="4620" y="1216"/>
                  </a:cubicBezTo>
                  <a:cubicBezTo>
                    <a:pt x="2280" y="1216"/>
                    <a:pt x="228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7107325" y="3416795"/>
              <a:ext cx="680292" cy="161953"/>
            </a:xfrm>
            <a:custGeom>
              <a:avLst/>
              <a:gdLst/>
              <a:ahLst/>
              <a:cxnLst/>
              <a:rect l="l" t="t" r="r" b="b"/>
              <a:pathLst>
                <a:path w="18390" h="4378" extrusionOk="0">
                  <a:moveTo>
                    <a:pt x="0" y="0"/>
                  </a:moveTo>
                  <a:lnTo>
                    <a:pt x="0" y="3161"/>
                  </a:lnTo>
                  <a:cubicBezTo>
                    <a:pt x="2340" y="3161"/>
                    <a:pt x="2340" y="4377"/>
                    <a:pt x="4620" y="4377"/>
                  </a:cubicBezTo>
                  <a:cubicBezTo>
                    <a:pt x="6930" y="4377"/>
                    <a:pt x="6930" y="3161"/>
                    <a:pt x="9210" y="3161"/>
                  </a:cubicBezTo>
                  <a:cubicBezTo>
                    <a:pt x="11520" y="3161"/>
                    <a:pt x="11490" y="4377"/>
                    <a:pt x="13800" y="4377"/>
                  </a:cubicBezTo>
                  <a:cubicBezTo>
                    <a:pt x="16110" y="4377"/>
                    <a:pt x="16110" y="3161"/>
                    <a:pt x="18389" y="3161"/>
                  </a:cubicBezTo>
                  <a:lnTo>
                    <a:pt x="18389" y="0"/>
                  </a:lnTo>
                  <a:cubicBezTo>
                    <a:pt x="16079" y="0"/>
                    <a:pt x="16110" y="1216"/>
                    <a:pt x="13800" y="1216"/>
                  </a:cubicBezTo>
                  <a:cubicBezTo>
                    <a:pt x="11490" y="1216"/>
                    <a:pt x="11490" y="0"/>
                    <a:pt x="9210" y="0"/>
                  </a:cubicBezTo>
                  <a:cubicBezTo>
                    <a:pt x="6900" y="0"/>
                    <a:pt x="6900" y="1216"/>
                    <a:pt x="4620" y="1216"/>
                  </a:cubicBezTo>
                  <a:cubicBezTo>
                    <a:pt x="2280" y="1216"/>
                    <a:pt x="228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6972379" y="3783346"/>
              <a:ext cx="815241" cy="161953"/>
            </a:xfrm>
            <a:custGeom>
              <a:avLst/>
              <a:gdLst/>
              <a:ahLst/>
              <a:cxnLst/>
              <a:rect l="l" t="t" r="r" b="b"/>
              <a:pathLst>
                <a:path w="22038" h="4378" extrusionOk="0">
                  <a:moveTo>
                    <a:pt x="1" y="0"/>
                  </a:moveTo>
                  <a:lnTo>
                    <a:pt x="1" y="3161"/>
                  </a:lnTo>
                  <a:cubicBezTo>
                    <a:pt x="2797" y="3161"/>
                    <a:pt x="2797" y="4377"/>
                    <a:pt x="5533" y="4377"/>
                  </a:cubicBezTo>
                  <a:cubicBezTo>
                    <a:pt x="8299" y="4377"/>
                    <a:pt x="8299" y="3161"/>
                    <a:pt x="11034" y="3161"/>
                  </a:cubicBezTo>
                  <a:cubicBezTo>
                    <a:pt x="13800" y="3161"/>
                    <a:pt x="13770" y="4377"/>
                    <a:pt x="16536" y="4377"/>
                  </a:cubicBezTo>
                  <a:cubicBezTo>
                    <a:pt x="19302" y="4377"/>
                    <a:pt x="19302" y="3161"/>
                    <a:pt x="22037" y="3161"/>
                  </a:cubicBezTo>
                  <a:lnTo>
                    <a:pt x="22037" y="0"/>
                  </a:lnTo>
                  <a:cubicBezTo>
                    <a:pt x="19271" y="0"/>
                    <a:pt x="19302" y="1216"/>
                    <a:pt x="16536" y="1216"/>
                  </a:cubicBezTo>
                  <a:cubicBezTo>
                    <a:pt x="13770" y="1216"/>
                    <a:pt x="13770" y="0"/>
                    <a:pt x="11034" y="0"/>
                  </a:cubicBezTo>
                  <a:cubicBezTo>
                    <a:pt x="8238" y="0"/>
                    <a:pt x="8238" y="1216"/>
                    <a:pt x="5533" y="1216"/>
                  </a:cubicBezTo>
                  <a:cubicBezTo>
                    <a:pt x="2736" y="1216"/>
                    <a:pt x="2736" y="0"/>
                    <a:pt x="1" y="0"/>
                  </a:cubicBezTo>
                  <a:close/>
                </a:path>
              </a:pathLst>
            </a:custGeom>
            <a:solidFill>
              <a:srgbClr val="F2D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7584038" y="2822004"/>
              <a:ext cx="752279" cy="1234625"/>
            </a:xfrm>
            <a:custGeom>
              <a:avLst/>
              <a:gdLst/>
              <a:ahLst/>
              <a:cxnLst/>
              <a:rect l="l" t="t" r="r" b="b"/>
              <a:pathLst>
                <a:path w="20336" h="33375" extrusionOk="0">
                  <a:moveTo>
                    <a:pt x="3071" y="0"/>
                  </a:moveTo>
                  <a:lnTo>
                    <a:pt x="1" y="33374"/>
                  </a:lnTo>
                  <a:lnTo>
                    <a:pt x="20336" y="33374"/>
                  </a:lnTo>
                  <a:lnTo>
                    <a:pt x="13071" y="1398"/>
                  </a:lnTo>
                  <a:lnTo>
                    <a:pt x="30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6524889" y="2757897"/>
              <a:ext cx="824230" cy="1298733"/>
            </a:xfrm>
            <a:custGeom>
              <a:avLst/>
              <a:gdLst/>
              <a:ahLst/>
              <a:cxnLst/>
              <a:rect l="l" t="t" r="r" b="b"/>
              <a:pathLst>
                <a:path w="22281" h="35108" extrusionOk="0">
                  <a:moveTo>
                    <a:pt x="13465" y="0"/>
                  </a:moveTo>
                  <a:lnTo>
                    <a:pt x="0" y="35107"/>
                  </a:lnTo>
                  <a:lnTo>
                    <a:pt x="14772" y="35107"/>
                  </a:lnTo>
                  <a:lnTo>
                    <a:pt x="22280" y="669"/>
                  </a:lnTo>
                  <a:lnTo>
                    <a:pt x="134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7427748" y="2873718"/>
              <a:ext cx="996282" cy="1118801"/>
            </a:xfrm>
            <a:custGeom>
              <a:avLst/>
              <a:gdLst/>
              <a:ahLst/>
              <a:cxnLst/>
              <a:rect l="l" t="t" r="r" b="b"/>
              <a:pathLst>
                <a:path w="26932" h="30244" extrusionOk="0">
                  <a:moveTo>
                    <a:pt x="17296" y="0"/>
                  </a:moveTo>
                  <a:lnTo>
                    <a:pt x="15959" y="16019"/>
                  </a:lnTo>
                  <a:lnTo>
                    <a:pt x="1" y="19423"/>
                  </a:lnTo>
                  <a:lnTo>
                    <a:pt x="1156" y="30244"/>
                  </a:lnTo>
                  <a:lnTo>
                    <a:pt x="23740" y="24681"/>
                  </a:lnTo>
                  <a:cubicBezTo>
                    <a:pt x="25746" y="24225"/>
                    <a:pt x="26931" y="22159"/>
                    <a:pt x="26384" y="20213"/>
                  </a:cubicBezTo>
                  <a:lnTo>
                    <a:pt x="21734" y="3800"/>
                  </a:lnTo>
                  <a:cubicBezTo>
                    <a:pt x="21187" y="1763"/>
                    <a:pt x="19424" y="274"/>
                    <a:pt x="17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6297759" y="2283404"/>
              <a:ext cx="724128" cy="1045741"/>
            </a:xfrm>
            <a:custGeom>
              <a:avLst/>
              <a:gdLst/>
              <a:ahLst/>
              <a:cxnLst/>
              <a:rect l="l" t="t" r="r" b="b"/>
              <a:pathLst>
                <a:path w="19575" h="28269" extrusionOk="0">
                  <a:moveTo>
                    <a:pt x="6383" y="1"/>
                  </a:moveTo>
                  <a:lnTo>
                    <a:pt x="547" y="22584"/>
                  </a:lnTo>
                  <a:cubicBezTo>
                    <a:pt x="0" y="24560"/>
                    <a:pt x="1216" y="26536"/>
                    <a:pt x="3192" y="26992"/>
                  </a:cubicBezTo>
                  <a:lnTo>
                    <a:pt x="13648" y="28268"/>
                  </a:lnTo>
                  <a:lnTo>
                    <a:pt x="19575" y="12827"/>
                  </a:lnTo>
                  <a:lnTo>
                    <a:pt x="14073" y="12311"/>
                  </a:lnTo>
                  <a:lnTo>
                    <a:pt x="16475" y="4165"/>
                  </a:ln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6727271" y="2924323"/>
              <a:ext cx="231647" cy="404809"/>
            </a:xfrm>
            <a:custGeom>
              <a:avLst/>
              <a:gdLst/>
              <a:ahLst/>
              <a:cxnLst/>
              <a:rect l="l" t="t" r="r" b="b"/>
              <a:pathLst>
                <a:path w="6262" h="10943" extrusionOk="0">
                  <a:moveTo>
                    <a:pt x="6262" y="0"/>
                  </a:moveTo>
                  <a:lnTo>
                    <a:pt x="0" y="10760"/>
                  </a:lnTo>
                  <a:lnTo>
                    <a:pt x="2067" y="10942"/>
                  </a:lnTo>
                  <a:lnTo>
                    <a:pt x="62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7943857" y="3010884"/>
              <a:ext cx="112457" cy="470027"/>
            </a:xfrm>
            <a:custGeom>
              <a:avLst/>
              <a:gdLst/>
              <a:ahLst/>
              <a:cxnLst/>
              <a:rect l="l" t="t" r="r" b="b"/>
              <a:pathLst>
                <a:path w="3040" h="12706" extrusionOk="0">
                  <a:moveTo>
                    <a:pt x="3040" y="0"/>
                  </a:moveTo>
                  <a:lnTo>
                    <a:pt x="0" y="12706"/>
                  </a:lnTo>
                  <a:lnTo>
                    <a:pt x="2007" y="12311"/>
                  </a:lnTo>
                  <a:lnTo>
                    <a:pt x="3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7700969" y="2843348"/>
              <a:ext cx="146231" cy="689318"/>
            </a:xfrm>
            <a:custGeom>
              <a:avLst/>
              <a:gdLst/>
              <a:ahLst/>
              <a:cxnLst/>
              <a:rect l="l" t="t" r="r" b="b"/>
              <a:pathLst>
                <a:path w="3953" h="18634" extrusionOk="0">
                  <a:moveTo>
                    <a:pt x="3922" y="1"/>
                  </a:moveTo>
                  <a:cubicBezTo>
                    <a:pt x="3679" y="639"/>
                    <a:pt x="3496" y="1247"/>
                    <a:pt x="3375" y="1885"/>
                  </a:cubicBezTo>
                  <a:cubicBezTo>
                    <a:pt x="2861" y="3820"/>
                    <a:pt x="2437" y="5725"/>
                    <a:pt x="1984" y="7630"/>
                  </a:cubicBezTo>
                  <a:lnTo>
                    <a:pt x="1984" y="7630"/>
                  </a:lnTo>
                  <a:cubicBezTo>
                    <a:pt x="1981" y="7630"/>
                    <a:pt x="1979" y="7630"/>
                    <a:pt x="1977" y="7630"/>
                  </a:cubicBezTo>
                  <a:lnTo>
                    <a:pt x="1977" y="7630"/>
                  </a:lnTo>
                  <a:lnTo>
                    <a:pt x="1983" y="7636"/>
                  </a:lnTo>
                  <a:lnTo>
                    <a:pt x="1983" y="7636"/>
                  </a:lnTo>
                  <a:cubicBezTo>
                    <a:pt x="1981" y="7644"/>
                    <a:pt x="1979" y="7652"/>
                    <a:pt x="1977" y="7660"/>
                  </a:cubicBezTo>
                  <a:lnTo>
                    <a:pt x="1977" y="7721"/>
                  </a:lnTo>
                  <a:cubicBezTo>
                    <a:pt x="2281" y="7721"/>
                    <a:pt x="2615" y="7751"/>
                    <a:pt x="2949" y="7751"/>
                  </a:cubicBezTo>
                  <a:cubicBezTo>
                    <a:pt x="3231" y="7751"/>
                    <a:pt x="3539" y="7778"/>
                    <a:pt x="3849" y="7781"/>
                  </a:cubicBezTo>
                  <a:lnTo>
                    <a:pt x="3849" y="7781"/>
                  </a:lnTo>
                  <a:cubicBezTo>
                    <a:pt x="3519" y="8624"/>
                    <a:pt x="3189" y="9525"/>
                    <a:pt x="2858" y="10426"/>
                  </a:cubicBezTo>
                  <a:cubicBezTo>
                    <a:pt x="1855" y="13131"/>
                    <a:pt x="882" y="15928"/>
                    <a:pt x="1" y="18633"/>
                  </a:cubicBezTo>
                  <a:lnTo>
                    <a:pt x="31" y="18633"/>
                  </a:lnTo>
                  <a:cubicBezTo>
                    <a:pt x="366" y="17782"/>
                    <a:pt x="730" y="16870"/>
                    <a:pt x="1065" y="15958"/>
                  </a:cubicBezTo>
                  <a:cubicBezTo>
                    <a:pt x="1369" y="15168"/>
                    <a:pt x="1794" y="14013"/>
                    <a:pt x="2037" y="13223"/>
                  </a:cubicBezTo>
                  <a:cubicBezTo>
                    <a:pt x="2737" y="11399"/>
                    <a:pt x="3344" y="9575"/>
                    <a:pt x="3952" y="7751"/>
                  </a:cubicBezTo>
                  <a:lnTo>
                    <a:pt x="3952" y="7721"/>
                  </a:lnTo>
                  <a:lnTo>
                    <a:pt x="3922" y="7721"/>
                  </a:lnTo>
                  <a:cubicBezTo>
                    <a:pt x="3267" y="7661"/>
                    <a:pt x="2641" y="7660"/>
                    <a:pt x="2015" y="7632"/>
                  </a:cubicBezTo>
                  <a:lnTo>
                    <a:pt x="2015" y="7632"/>
                  </a:lnTo>
                  <a:cubicBezTo>
                    <a:pt x="2711" y="5118"/>
                    <a:pt x="3377" y="2574"/>
                    <a:pt x="39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7102812" y="2771399"/>
              <a:ext cx="105725" cy="807361"/>
            </a:xfrm>
            <a:custGeom>
              <a:avLst/>
              <a:gdLst/>
              <a:ahLst/>
              <a:cxnLst/>
              <a:rect l="l" t="t" r="r" b="b"/>
              <a:pathLst>
                <a:path w="2858" h="21825" extrusionOk="0">
                  <a:moveTo>
                    <a:pt x="2858" y="0"/>
                  </a:moveTo>
                  <a:cubicBezTo>
                    <a:pt x="2797" y="608"/>
                    <a:pt x="2706" y="1246"/>
                    <a:pt x="2554" y="1915"/>
                  </a:cubicBezTo>
                  <a:cubicBezTo>
                    <a:pt x="2432" y="3131"/>
                    <a:pt x="2341" y="4377"/>
                    <a:pt x="2219" y="5623"/>
                  </a:cubicBezTo>
                  <a:cubicBezTo>
                    <a:pt x="2189" y="6222"/>
                    <a:pt x="2130" y="6849"/>
                    <a:pt x="2099" y="7449"/>
                  </a:cubicBezTo>
                  <a:lnTo>
                    <a:pt x="2099" y="7449"/>
                  </a:lnTo>
                  <a:cubicBezTo>
                    <a:pt x="1492" y="7478"/>
                    <a:pt x="599" y="7478"/>
                    <a:pt x="0" y="7478"/>
                  </a:cubicBezTo>
                  <a:cubicBezTo>
                    <a:pt x="487" y="11368"/>
                    <a:pt x="882" y="15289"/>
                    <a:pt x="1459" y="19149"/>
                  </a:cubicBezTo>
                  <a:cubicBezTo>
                    <a:pt x="1611" y="20001"/>
                    <a:pt x="1733" y="20973"/>
                    <a:pt x="1885" y="21824"/>
                  </a:cubicBezTo>
                  <a:lnTo>
                    <a:pt x="1915" y="21824"/>
                  </a:lnTo>
                  <a:cubicBezTo>
                    <a:pt x="1824" y="20943"/>
                    <a:pt x="1733" y="20001"/>
                    <a:pt x="1642" y="19119"/>
                  </a:cubicBezTo>
                  <a:cubicBezTo>
                    <a:pt x="1249" y="15249"/>
                    <a:pt x="675" y="11408"/>
                    <a:pt x="131" y="7538"/>
                  </a:cubicBezTo>
                  <a:lnTo>
                    <a:pt x="2250" y="7538"/>
                  </a:lnTo>
                  <a:cubicBezTo>
                    <a:pt x="2554" y="5015"/>
                    <a:pt x="2766" y="2523"/>
                    <a:pt x="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7632386" y="3466253"/>
              <a:ext cx="385721" cy="82123"/>
            </a:xfrm>
            <a:custGeom>
              <a:avLst/>
              <a:gdLst/>
              <a:ahLst/>
              <a:cxnLst/>
              <a:rect l="l" t="t" r="r" b="b"/>
              <a:pathLst>
                <a:path w="10427" h="2220" extrusionOk="0">
                  <a:moveTo>
                    <a:pt x="10427" y="1"/>
                  </a:moveTo>
                  <a:cubicBezTo>
                    <a:pt x="7022" y="517"/>
                    <a:pt x="3375" y="1460"/>
                    <a:pt x="1" y="2220"/>
                  </a:cubicBezTo>
                  <a:cubicBezTo>
                    <a:pt x="1277" y="1976"/>
                    <a:pt x="3891" y="1460"/>
                    <a:pt x="5229" y="1186"/>
                  </a:cubicBezTo>
                  <a:cubicBezTo>
                    <a:pt x="6110" y="1034"/>
                    <a:pt x="6961" y="852"/>
                    <a:pt x="7843" y="669"/>
                  </a:cubicBezTo>
                  <a:cubicBezTo>
                    <a:pt x="8724" y="487"/>
                    <a:pt x="9575" y="244"/>
                    <a:pt x="10427" y="31"/>
                  </a:cubicBezTo>
                  <a:lnTo>
                    <a:pt x="10427" y="1"/>
                  </a:ln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7028606" y="2030417"/>
              <a:ext cx="76500" cy="27042"/>
            </a:xfrm>
            <a:custGeom>
              <a:avLst/>
              <a:gdLst/>
              <a:ahLst/>
              <a:cxnLst/>
              <a:rect l="l" t="t" r="r" b="b"/>
              <a:pathLst>
                <a:path w="2068" h="731" extrusionOk="0">
                  <a:moveTo>
                    <a:pt x="0" y="1"/>
                  </a:moveTo>
                  <a:lnTo>
                    <a:pt x="243" y="730"/>
                  </a:lnTo>
                  <a:lnTo>
                    <a:pt x="1824" y="730"/>
                  </a:lnTo>
                  <a:lnTo>
                    <a:pt x="2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7037595" y="2057421"/>
              <a:ext cx="59632" cy="501507"/>
            </a:xfrm>
            <a:custGeom>
              <a:avLst/>
              <a:gdLst/>
              <a:ahLst/>
              <a:cxnLst/>
              <a:rect l="l" t="t" r="r" b="b"/>
              <a:pathLst>
                <a:path w="1612" h="13557" extrusionOk="0">
                  <a:moveTo>
                    <a:pt x="0" y="0"/>
                  </a:moveTo>
                  <a:lnTo>
                    <a:pt x="0" y="13556"/>
                  </a:lnTo>
                  <a:lnTo>
                    <a:pt x="1611" y="13556"/>
                  </a:lnTo>
                  <a:lnTo>
                    <a:pt x="1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6886927" y="2378990"/>
              <a:ext cx="359863" cy="359826"/>
            </a:xfrm>
            <a:custGeom>
              <a:avLst/>
              <a:gdLst/>
              <a:ahLst/>
              <a:cxnLst/>
              <a:rect l="l" t="t" r="r" b="b"/>
              <a:pathLst>
                <a:path w="9728" h="9727" extrusionOk="0">
                  <a:moveTo>
                    <a:pt x="4864" y="0"/>
                  </a:moveTo>
                  <a:cubicBezTo>
                    <a:pt x="2189" y="0"/>
                    <a:pt x="0" y="2189"/>
                    <a:pt x="0" y="4863"/>
                  </a:cubicBezTo>
                  <a:cubicBezTo>
                    <a:pt x="0" y="7569"/>
                    <a:pt x="2189" y="9727"/>
                    <a:pt x="4864" y="9727"/>
                  </a:cubicBezTo>
                  <a:cubicBezTo>
                    <a:pt x="7539" y="9727"/>
                    <a:pt x="9727" y="7569"/>
                    <a:pt x="9727" y="4863"/>
                  </a:cubicBezTo>
                  <a:cubicBezTo>
                    <a:pt x="9727" y="2189"/>
                    <a:pt x="7539" y="0"/>
                    <a:pt x="4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6886927" y="2542013"/>
              <a:ext cx="359863" cy="199057"/>
            </a:xfrm>
            <a:custGeom>
              <a:avLst/>
              <a:gdLst/>
              <a:ahLst/>
              <a:cxnLst/>
              <a:rect l="l" t="t" r="r" b="b"/>
              <a:pathLst>
                <a:path w="9728" h="5381" extrusionOk="0">
                  <a:moveTo>
                    <a:pt x="2614" y="1"/>
                  </a:moveTo>
                  <a:cubicBezTo>
                    <a:pt x="1338" y="1"/>
                    <a:pt x="487" y="396"/>
                    <a:pt x="0" y="730"/>
                  </a:cubicBezTo>
                  <a:cubicBezTo>
                    <a:pt x="122" y="3314"/>
                    <a:pt x="2250" y="5381"/>
                    <a:pt x="4864" y="5381"/>
                  </a:cubicBezTo>
                  <a:cubicBezTo>
                    <a:pt x="7447" y="5381"/>
                    <a:pt x="9575" y="3314"/>
                    <a:pt x="9727" y="760"/>
                  </a:cubicBezTo>
                  <a:lnTo>
                    <a:pt x="9727" y="760"/>
                  </a:lnTo>
                  <a:cubicBezTo>
                    <a:pt x="8298" y="852"/>
                    <a:pt x="8055" y="1338"/>
                    <a:pt x="6839" y="1368"/>
                  </a:cubicBezTo>
                  <a:cubicBezTo>
                    <a:pt x="5532" y="1368"/>
                    <a:pt x="4985"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6948001" y="2556292"/>
              <a:ext cx="81384" cy="80570"/>
            </a:xfrm>
            <a:custGeom>
              <a:avLst/>
              <a:gdLst/>
              <a:ahLst/>
              <a:cxnLst/>
              <a:rect l="l" t="t" r="r" b="b"/>
              <a:pathLst>
                <a:path w="2200" h="2178" extrusionOk="0">
                  <a:moveTo>
                    <a:pt x="1211" y="1"/>
                  </a:moveTo>
                  <a:cubicBezTo>
                    <a:pt x="955" y="1"/>
                    <a:pt x="685" y="106"/>
                    <a:pt x="447" y="344"/>
                  </a:cubicBezTo>
                  <a:cubicBezTo>
                    <a:pt x="21" y="770"/>
                    <a:pt x="112" y="1438"/>
                    <a:pt x="477" y="1833"/>
                  </a:cubicBezTo>
                  <a:cubicBezTo>
                    <a:pt x="707" y="2073"/>
                    <a:pt x="969" y="2178"/>
                    <a:pt x="1217" y="2178"/>
                  </a:cubicBezTo>
                  <a:cubicBezTo>
                    <a:pt x="1726" y="2178"/>
                    <a:pt x="2179" y="1737"/>
                    <a:pt x="2179" y="1104"/>
                  </a:cubicBezTo>
                  <a:lnTo>
                    <a:pt x="2179" y="1104"/>
                  </a:lnTo>
                  <a:cubicBezTo>
                    <a:pt x="2179" y="1590"/>
                    <a:pt x="1693" y="1955"/>
                    <a:pt x="1207" y="2016"/>
                  </a:cubicBezTo>
                  <a:cubicBezTo>
                    <a:pt x="1194" y="2016"/>
                    <a:pt x="1181" y="2016"/>
                    <a:pt x="1168" y="2016"/>
                  </a:cubicBezTo>
                  <a:cubicBezTo>
                    <a:pt x="345" y="2016"/>
                    <a:pt x="0" y="1065"/>
                    <a:pt x="599" y="496"/>
                  </a:cubicBezTo>
                  <a:cubicBezTo>
                    <a:pt x="765" y="330"/>
                    <a:pt x="988" y="255"/>
                    <a:pt x="1214" y="255"/>
                  </a:cubicBezTo>
                  <a:cubicBezTo>
                    <a:pt x="1690" y="255"/>
                    <a:pt x="2179" y="588"/>
                    <a:pt x="2179" y="1104"/>
                  </a:cubicBezTo>
                  <a:cubicBezTo>
                    <a:pt x="2200" y="449"/>
                    <a:pt x="1738"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7037595" y="2053204"/>
              <a:ext cx="60742" cy="8471"/>
            </a:xfrm>
            <a:custGeom>
              <a:avLst/>
              <a:gdLst/>
              <a:ahLst/>
              <a:cxnLst/>
              <a:rect l="l" t="t" r="r" b="b"/>
              <a:pathLst>
                <a:path w="1642" h="229" extrusionOk="0">
                  <a:moveTo>
                    <a:pt x="810" y="0"/>
                  </a:moveTo>
                  <a:cubicBezTo>
                    <a:pt x="532" y="0"/>
                    <a:pt x="259" y="38"/>
                    <a:pt x="0" y="114"/>
                  </a:cubicBezTo>
                  <a:cubicBezTo>
                    <a:pt x="259" y="190"/>
                    <a:pt x="532" y="228"/>
                    <a:pt x="810" y="228"/>
                  </a:cubicBezTo>
                  <a:cubicBezTo>
                    <a:pt x="1087" y="228"/>
                    <a:pt x="1368" y="190"/>
                    <a:pt x="1642" y="114"/>
                  </a:cubicBezTo>
                  <a:cubicBezTo>
                    <a:pt x="1368" y="38"/>
                    <a:pt x="1087" y="0"/>
                    <a:pt x="810"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7072441" y="2649955"/>
              <a:ext cx="56266" cy="53269"/>
            </a:xfrm>
            <a:custGeom>
              <a:avLst/>
              <a:gdLst/>
              <a:ahLst/>
              <a:cxnLst/>
              <a:rect l="l" t="t" r="r" b="b"/>
              <a:pathLst>
                <a:path w="1521" h="1440" extrusionOk="0">
                  <a:moveTo>
                    <a:pt x="882" y="0"/>
                  </a:moveTo>
                  <a:cubicBezTo>
                    <a:pt x="214" y="61"/>
                    <a:pt x="1" y="760"/>
                    <a:pt x="426" y="1186"/>
                  </a:cubicBezTo>
                  <a:cubicBezTo>
                    <a:pt x="571" y="1362"/>
                    <a:pt x="741" y="1439"/>
                    <a:pt x="902" y="1439"/>
                  </a:cubicBezTo>
                  <a:cubicBezTo>
                    <a:pt x="1213" y="1439"/>
                    <a:pt x="1490" y="1151"/>
                    <a:pt x="1490" y="730"/>
                  </a:cubicBezTo>
                  <a:lnTo>
                    <a:pt x="1490" y="730"/>
                  </a:lnTo>
                  <a:cubicBezTo>
                    <a:pt x="1490" y="1095"/>
                    <a:pt x="1125" y="1247"/>
                    <a:pt x="882" y="1277"/>
                  </a:cubicBezTo>
                  <a:cubicBezTo>
                    <a:pt x="867" y="1279"/>
                    <a:pt x="851" y="1279"/>
                    <a:pt x="836" y="1279"/>
                  </a:cubicBezTo>
                  <a:cubicBezTo>
                    <a:pt x="551" y="1279"/>
                    <a:pt x="306" y="1018"/>
                    <a:pt x="335" y="730"/>
                  </a:cubicBezTo>
                  <a:cubicBezTo>
                    <a:pt x="365" y="456"/>
                    <a:pt x="609" y="244"/>
                    <a:pt x="882" y="244"/>
                  </a:cubicBezTo>
                  <a:cubicBezTo>
                    <a:pt x="1125" y="244"/>
                    <a:pt x="1490" y="426"/>
                    <a:pt x="1490" y="730"/>
                  </a:cubicBezTo>
                  <a:cubicBezTo>
                    <a:pt x="1521" y="396"/>
                    <a:pt x="1247" y="61"/>
                    <a:pt x="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7593027" y="3793445"/>
              <a:ext cx="682586" cy="168723"/>
            </a:xfrm>
            <a:custGeom>
              <a:avLst/>
              <a:gdLst/>
              <a:ahLst/>
              <a:cxnLst/>
              <a:rect l="l" t="t" r="r" b="b"/>
              <a:pathLst>
                <a:path w="18452" h="4561" extrusionOk="0">
                  <a:moveTo>
                    <a:pt x="18451" y="1"/>
                  </a:moveTo>
                  <a:cubicBezTo>
                    <a:pt x="12463" y="1277"/>
                    <a:pt x="5959" y="3071"/>
                    <a:pt x="1" y="4560"/>
                  </a:cubicBezTo>
                  <a:cubicBezTo>
                    <a:pt x="5959" y="3192"/>
                    <a:pt x="12554" y="1673"/>
                    <a:pt x="18451" y="31"/>
                  </a:cubicBezTo>
                  <a:lnTo>
                    <a:pt x="18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6739626" y="2738772"/>
              <a:ext cx="78757" cy="230537"/>
            </a:xfrm>
            <a:custGeom>
              <a:avLst/>
              <a:gdLst/>
              <a:ahLst/>
              <a:cxnLst/>
              <a:rect l="l" t="t" r="r" b="b"/>
              <a:pathLst>
                <a:path w="2129" h="6232" extrusionOk="0">
                  <a:moveTo>
                    <a:pt x="2128" y="1"/>
                  </a:moveTo>
                  <a:lnTo>
                    <a:pt x="2128" y="1"/>
                  </a:lnTo>
                  <a:cubicBezTo>
                    <a:pt x="1855" y="761"/>
                    <a:pt x="1277" y="2341"/>
                    <a:pt x="943" y="3101"/>
                  </a:cubicBezTo>
                  <a:cubicBezTo>
                    <a:pt x="761" y="3618"/>
                    <a:pt x="578" y="4104"/>
                    <a:pt x="426" y="4651"/>
                  </a:cubicBezTo>
                  <a:cubicBezTo>
                    <a:pt x="274" y="5168"/>
                    <a:pt x="122" y="5715"/>
                    <a:pt x="1" y="6232"/>
                  </a:cubicBezTo>
                  <a:lnTo>
                    <a:pt x="31" y="6232"/>
                  </a:lnTo>
                  <a:cubicBezTo>
                    <a:pt x="487" y="5259"/>
                    <a:pt x="821" y="4226"/>
                    <a:pt x="1125" y="3162"/>
                  </a:cubicBezTo>
                  <a:cubicBezTo>
                    <a:pt x="1399" y="2372"/>
                    <a:pt x="1885" y="821"/>
                    <a:pt x="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6606937" y="2111392"/>
              <a:ext cx="376732" cy="326089"/>
            </a:xfrm>
            <a:custGeom>
              <a:avLst/>
              <a:gdLst/>
              <a:ahLst/>
              <a:cxnLst/>
              <a:rect l="l" t="t" r="r" b="b"/>
              <a:pathLst>
                <a:path w="10184" h="8815" extrusionOk="0">
                  <a:moveTo>
                    <a:pt x="10183" y="0"/>
                  </a:moveTo>
                  <a:lnTo>
                    <a:pt x="4712" y="517"/>
                  </a:lnTo>
                  <a:cubicBezTo>
                    <a:pt x="3466" y="638"/>
                    <a:pt x="2372" y="1368"/>
                    <a:pt x="1764" y="2432"/>
                  </a:cubicBezTo>
                  <a:lnTo>
                    <a:pt x="1" y="5471"/>
                  </a:lnTo>
                  <a:lnTo>
                    <a:pt x="8086" y="8815"/>
                  </a:lnTo>
                  <a:lnTo>
                    <a:pt x="9971" y="7660"/>
                  </a:lnTo>
                  <a:lnTo>
                    <a:pt x="10183"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6858814" y="2096521"/>
              <a:ext cx="281143" cy="104837"/>
            </a:xfrm>
            <a:custGeom>
              <a:avLst/>
              <a:gdLst/>
              <a:ahLst/>
              <a:cxnLst/>
              <a:rect l="l" t="t" r="r" b="b"/>
              <a:pathLst>
                <a:path w="7600" h="2834" extrusionOk="0">
                  <a:moveTo>
                    <a:pt x="6502" y="0"/>
                  </a:moveTo>
                  <a:cubicBezTo>
                    <a:pt x="6463" y="0"/>
                    <a:pt x="6423" y="2"/>
                    <a:pt x="6384" y="7"/>
                  </a:cubicBezTo>
                  <a:lnTo>
                    <a:pt x="1" y="858"/>
                  </a:lnTo>
                  <a:lnTo>
                    <a:pt x="274" y="2834"/>
                  </a:lnTo>
                  <a:lnTo>
                    <a:pt x="6657" y="1983"/>
                  </a:lnTo>
                  <a:cubicBezTo>
                    <a:pt x="7235" y="1922"/>
                    <a:pt x="7599" y="1405"/>
                    <a:pt x="7539" y="888"/>
                  </a:cubicBezTo>
                  <a:cubicBezTo>
                    <a:pt x="7454" y="353"/>
                    <a:pt x="7004" y="0"/>
                    <a:pt x="6502" y="0"/>
                  </a:cubicBez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6882414" y="2167101"/>
              <a:ext cx="281143" cy="103986"/>
            </a:xfrm>
            <a:custGeom>
              <a:avLst/>
              <a:gdLst/>
              <a:ahLst/>
              <a:cxnLst/>
              <a:rect l="l" t="t" r="r" b="b"/>
              <a:pathLst>
                <a:path w="7600" h="2811" extrusionOk="0">
                  <a:moveTo>
                    <a:pt x="6542" y="1"/>
                  </a:moveTo>
                  <a:cubicBezTo>
                    <a:pt x="6490" y="1"/>
                    <a:pt x="6437" y="5"/>
                    <a:pt x="6384" y="14"/>
                  </a:cubicBezTo>
                  <a:lnTo>
                    <a:pt x="1" y="834"/>
                  </a:lnTo>
                  <a:lnTo>
                    <a:pt x="274" y="2810"/>
                  </a:lnTo>
                  <a:lnTo>
                    <a:pt x="6658" y="1990"/>
                  </a:lnTo>
                  <a:cubicBezTo>
                    <a:pt x="7205" y="1898"/>
                    <a:pt x="7600" y="1412"/>
                    <a:pt x="7539" y="865"/>
                  </a:cubicBezTo>
                  <a:cubicBezTo>
                    <a:pt x="7457" y="371"/>
                    <a:pt x="7027" y="1"/>
                    <a:pt x="6542" y="1"/>
                  </a:cubicBez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6871169" y="2235684"/>
              <a:ext cx="281143" cy="103986"/>
            </a:xfrm>
            <a:custGeom>
              <a:avLst/>
              <a:gdLst/>
              <a:ahLst/>
              <a:cxnLst/>
              <a:rect l="l" t="t" r="r" b="b"/>
              <a:pathLst>
                <a:path w="7600" h="2811" extrusionOk="0">
                  <a:moveTo>
                    <a:pt x="6542" y="1"/>
                  </a:moveTo>
                  <a:cubicBezTo>
                    <a:pt x="6490" y="1"/>
                    <a:pt x="6437" y="5"/>
                    <a:pt x="6384" y="14"/>
                  </a:cubicBezTo>
                  <a:lnTo>
                    <a:pt x="1" y="835"/>
                  </a:lnTo>
                  <a:lnTo>
                    <a:pt x="274" y="2810"/>
                  </a:lnTo>
                  <a:lnTo>
                    <a:pt x="6658" y="1990"/>
                  </a:lnTo>
                  <a:cubicBezTo>
                    <a:pt x="7235" y="1898"/>
                    <a:pt x="7600" y="1412"/>
                    <a:pt x="7539" y="865"/>
                  </a:cubicBezTo>
                  <a:cubicBezTo>
                    <a:pt x="7457" y="371"/>
                    <a:pt x="7027" y="1"/>
                    <a:pt x="6542" y="1"/>
                  </a:cubicBez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6845312" y="2305636"/>
              <a:ext cx="281143" cy="104874"/>
            </a:xfrm>
            <a:custGeom>
              <a:avLst/>
              <a:gdLst/>
              <a:ahLst/>
              <a:cxnLst/>
              <a:rect l="l" t="t" r="r" b="b"/>
              <a:pathLst>
                <a:path w="7600" h="2835" extrusionOk="0">
                  <a:moveTo>
                    <a:pt x="6497" y="1"/>
                  </a:moveTo>
                  <a:cubicBezTo>
                    <a:pt x="6459" y="1"/>
                    <a:pt x="6421" y="3"/>
                    <a:pt x="6384" y="7"/>
                  </a:cubicBezTo>
                  <a:lnTo>
                    <a:pt x="1" y="859"/>
                  </a:lnTo>
                  <a:lnTo>
                    <a:pt x="244" y="2834"/>
                  </a:lnTo>
                  <a:lnTo>
                    <a:pt x="6627" y="1983"/>
                  </a:lnTo>
                  <a:cubicBezTo>
                    <a:pt x="7174" y="1922"/>
                    <a:pt x="7600" y="1436"/>
                    <a:pt x="7509" y="889"/>
                  </a:cubicBezTo>
                  <a:cubicBezTo>
                    <a:pt x="7452" y="353"/>
                    <a:pt x="6978" y="1"/>
                    <a:pt x="6497" y="1"/>
                  </a:cubicBez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6606937" y="2313774"/>
              <a:ext cx="326126" cy="123703"/>
            </a:xfrm>
            <a:custGeom>
              <a:avLst/>
              <a:gdLst/>
              <a:ahLst/>
              <a:cxnLst/>
              <a:rect l="l" t="t" r="r" b="b"/>
              <a:pathLst>
                <a:path w="8816" h="3344" extrusionOk="0">
                  <a:moveTo>
                    <a:pt x="1" y="0"/>
                  </a:moveTo>
                  <a:lnTo>
                    <a:pt x="8117" y="3344"/>
                  </a:lnTo>
                  <a:lnTo>
                    <a:pt x="8816" y="291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6926287" y="2167582"/>
              <a:ext cx="192287" cy="24785"/>
            </a:xfrm>
            <a:custGeom>
              <a:avLst/>
              <a:gdLst/>
              <a:ahLst/>
              <a:cxnLst/>
              <a:rect l="l" t="t" r="r" b="b"/>
              <a:pathLst>
                <a:path w="5198" h="670" extrusionOk="0">
                  <a:moveTo>
                    <a:pt x="5198" y="1"/>
                  </a:moveTo>
                  <a:lnTo>
                    <a:pt x="5198" y="1"/>
                  </a:lnTo>
                  <a:cubicBezTo>
                    <a:pt x="4560" y="31"/>
                    <a:pt x="3222" y="183"/>
                    <a:pt x="2584" y="214"/>
                  </a:cubicBezTo>
                  <a:cubicBezTo>
                    <a:pt x="1702" y="305"/>
                    <a:pt x="821" y="396"/>
                    <a:pt x="0" y="639"/>
                  </a:cubicBezTo>
                  <a:lnTo>
                    <a:pt x="0" y="669"/>
                  </a:lnTo>
                  <a:cubicBezTo>
                    <a:pt x="882" y="669"/>
                    <a:pt x="1733" y="548"/>
                    <a:pt x="2614" y="396"/>
                  </a:cubicBezTo>
                  <a:cubicBezTo>
                    <a:pt x="3283" y="305"/>
                    <a:pt x="4560" y="92"/>
                    <a:pt x="5198"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6936385" y="2241788"/>
              <a:ext cx="192324" cy="24785"/>
            </a:xfrm>
            <a:custGeom>
              <a:avLst/>
              <a:gdLst/>
              <a:ahLst/>
              <a:cxnLst/>
              <a:rect l="l" t="t" r="r" b="b"/>
              <a:pathLst>
                <a:path w="5199" h="670" extrusionOk="0">
                  <a:moveTo>
                    <a:pt x="5199" y="1"/>
                  </a:moveTo>
                  <a:lnTo>
                    <a:pt x="5199" y="1"/>
                  </a:lnTo>
                  <a:cubicBezTo>
                    <a:pt x="4560" y="31"/>
                    <a:pt x="3223" y="153"/>
                    <a:pt x="2584" y="214"/>
                  </a:cubicBezTo>
                  <a:cubicBezTo>
                    <a:pt x="1703" y="305"/>
                    <a:pt x="822" y="426"/>
                    <a:pt x="1" y="639"/>
                  </a:cubicBezTo>
                  <a:lnTo>
                    <a:pt x="1" y="670"/>
                  </a:lnTo>
                  <a:cubicBezTo>
                    <a:pt x="852" y="670"/>
                    <a:pt x="1733" y="578"/>
                    <a:pt x="2615" y="396"/>
                  </a:cubicBezTo>
                  <a:cubicBezTo>
                    <a:pt x="3253" y="305"/>
                    <a:pt x="4560" y="122"/>
                    <a:pt x="5199" y="1"/>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6947631" y="2310408"/>
              <a:ext cx="169833" cy="22491"/>
            </a:xfrm>
            <a:custGeom>
              <a:avLst/>
              <a:gdLst/>
              <a:ahLst/>
              <a:cxnLst/>
              <a:rect l="l" t="t" r="r" b="b"/>
              <a:pathLst>
                <a:path w="4591" h="608" extrusionOk="0">
                  <a:moveTo>
                    <a:pt x="4591" y="0"/>
                  </a:moveTo>
                  <a:cubicBezTo>
                    <a:pt x="4013" y="30"/>
                    <a:pt x="2858" y="152"/>
                    <a:pt x="2280" y="182"/>
                  </a:cubicBezTo>
                  <a:cubicBezTo>
                    <a:pt x="1521" y="274"/>
                    <a:pt x="761" y="334"/>
                    <a:pt x="1" y="578"/>
                  </a:cubicBezTo>
                  <a:lnTo>
                    <a:pt x="1" y="608"/>
                  </a:lnTo>
                  <a:cubicBezTo>
                    <a:pt x="791" y="608"/>
                    <a:pt x="1551" y="547"/>
                    <a:pt x="2311" y="395"/>
                  </a:cubicBezTo>
                  <a:cubicBezTo>
                    <a:pt x="2888" y="304"/>
                    <a:pt x="4013" y="122"/>
                    <a:pt x="4591" y="0"/>
                  </a:cubicBezTo>
                  <a:close/>
                </a:path>
              </a:pathLst>
            </a:custGeom>
            <a:solidFill>
              <a:srgbClr val="1B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7251223" y="3664159"/>
              <a:ext cx="214815" cy="322723"/>
            </a:xfrm>
            <a:custGeom>
              <a:avLst/>
              <a:gdLst/>
              <a:ahLst/>
              <a:cxnLst/>
              <a:rect l="l" t="t" r="r" b="b"/>
              <a:pathLst>
                <a:path w="5807" h="8724" extrusionOk="0">
                  <a:moveTo>
                    <a:pt x="4986" y="0"/>
                  </a:moveTo>
                  <a:lnTo>
                    <a:pt x="1" y="1034"/>
                  </a:lnTo>
                  <a:lnTo>
                    <a:pt x="1247" y="8724"/>
                  </a:lnTo>
                  <a:lnTo>
                    <a:pt x="5806" y="8086"/>
                  </a:lnTo>
                  <a:lnTo>
                    <a:pt x="4986"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6696901" y="3419051"/>
              <a:ext cx="566762" cy="607195"/>
            </a:xfrm>
            <a:custGeom>
              <a:avLst/>
              <a:gdLst/>
              <a:ahLst/>
              <a:cxnLst/>
              <a:rect l="l" t="t" r="r" b="b"/>
              <a:pathLst>
                <a:path w="15321" h="16414" extrusionOk="0">
                  <a:moveTo>
                    <a:pt x="700" y="0"/>
                  </a:moveTo>
                  <a:lnTo>
                    <a:pt x="1" y="16414"/>
                  </a:lnTo>
                  <a:lnTo>
                    <a:pt x="15320" y="16414"/>
                  </a:lnTo>
                  <a:lnTo>
                    <a:pt x="14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6873425" y="3349988"/>
              <a:ext cx="212559" cy="65699"/>
            </a:xfrm>
            <a:custGeom>
              <a:avLst/>
              <a:gdLst/>
              <a:ahLst/>
              <a:cxnLst/>
              <a:rect l="l" t="t" r="r" b="b"/>
              <a:pathLst>
                <a:path w="5746" h="1776" extrusionOk="0">
                  <a:moveTo>
                    <a:pt x="4911" y="0"/>
                  </a:moveTo>
                  <a:cubicBezTo>
                    <a:pt x="4236" y="0"/>
                    <a:pt x="3555" y="22"/>
                    <a:pt x="2888" y="43"/>
                  </a:cubicBezTo>
                  <a:cubicBezTo>
                    <a:pt x="2623" y="68"/>
                    <a:pt x="2358" y="77"/>
                    <a:pt x="2093" y="77"/>
                  </a:cubicBezTo>
                  <a:cubicBezTo>
                    <a:pt x="1387" y="77"/>
                    <a:pt x="686" y="13"/>
                    <a:pt x="1" y="13"/>
                  </a:cubicBezTo>
                  <a:cubicBezTo>
                    <a:pt x="1" y="590"/>
                    <a:pt x="1" y="1198"/>
                    <a:pt x="61" y="1776"/>
                  </a:cubicBezTo>
                  <a:cubicBezTo>
                    <a:pt x="149" y="1250"/>
                    <a:pt x="181" y="696"/>
                    <a:pt x="183" y="195"/>
                  </a:cubicBezTo>
                  <a:lnTo>
                    <a:pt x="183" y="195"/>
                  </a:lnTo>
                  <a:cubicBezTo>
                    <a:pt x="879" y="191"/>
                    <a:pt x="1546" y="144"/>
                    <a:pt x="2216" y="144"/>
                  </a:cubicBezTo>
                  <a:cubicBezTo>
                    <a:pt x="2449" y="144"/>
                    <a:pt x="2683" y="150"/>
                    <a:pt x="2919" y="165"/>
                  </a:cubicBezTo>
                  <a:cubicBezTo>
                    <a:pt x="3569" y="186"/>
                    <a:pt x="4204" y="221"/>
                    <a:pt x="4845" y="221"/>
                  </a:cubicBezTo>
                  <a:cubicBezTo>
                    <a:pt x="5104" y="221"/>
                    <a:pt x="5363" y="216"/>
                    <a:pt x="5624" y="201"/>
                  </a:cubicBezTo>
                  <a:lnTo>
                    <a:pt x="5624" y="201"/>
                  </a:lnTo>
                  <a:cubicBezTo>
                    <a:pt x="5627" y="716"/>
                    <a:pt x="5656" y="1232"/>
                    <a:pt x="5685" y="1776"/>
                  </a:cubicBezTo>
                  <a:cubicBezTo>
                    <a:pt x="5715" y="1198"/>
                    <a:pt x="5745" y="590"/>
                    <a:pt x="5745" y="13"/>
                  </a:cubicBezTo>
                  <a:cubicBezTo>
                    <a:pt x="5470" y="4"/>
                    <a:pt x="5191" y="0"/>
                    <a:pt x="4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6846458" y="3390937"/>
              <a:ext cx="266494" cy="67474"/>
            </a:xfrm>
            <a:custGeom>
              <a:avLst/>
              <a:gdLst/>
              <a:ahLst/>
              <a:cxnLst/>
              <a:rect l="l" t="t" r="r" b="b"/>
              <a:pathLst>
                <a:path w="7204" h="1824" extrusionOk="0">
                  <a:moveTo>
                    <a:pt x="0" y="0"/>
                  </a:moveTo>
                  <a:lnTo>
                    <a:pt x="0" y="1824"/>
                  </a:lnTo>
                  <a:lnTo>
                    <a:pt x="7204" y="1824"/>
                  </a:lnTo>
                  <a:lnTo>
                    <a:pt x="72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7060086" y="3687759"/>
              <a:ext cx="281143" cy="114159"/>
            </a:xfrm>
            <a:custGeom>
              <a:avLst/>
              <a:gdLst/>
              <a:ahLst/>
              <a:cxnLst/>
              <a:rect l="l" t="t" r="r" b="b"/>
              <a:pathLst>
                <a:path w="7600" h="3086" extrusionOk="0">
                  <a:moveTo>
                    <a:pt x="7235" y="1"/>
                  </a:moveTo>
                  <a:lnTo>
                    <a:pt x="912" y="1095"/>
                  </a:lnTo>
                  <a:cubicBezTo>
                    <a:pt x="335" y="1216"/>
                    <a:pt x="0" y="1764"/>
                    <a:pt x="122" y="2250"/>
                  </a:cubicBezTo>
                  <a:cubicBezTo>
                    <a:pt x="176" y="2764"/>
                    <a:pt x="592" y="3085"/>
                    <a:pt x="1068" y="3085"/>
                  </a:cubicBezTo>
                  <a:cubicBezTo>
                    <a:pt x="1127" y="3085"/>
                    <a:pt x="1187" y="3081"/>
                    <a:pt x="1247" y="3071"/>
                  </a:cubicBezTo>
                  <a:lnTo>
                    <a:pt x="7599" y="1976"/>
                  </a:lnTo>
                  <a:lnTo>
                    <a:pt x="7235" y="1"/>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7422125" y="3672038"/>
              <a:ext cx="43910" cy="296865"/>
            </a:xfrm>
            <a:custGeom>
              <a:avLst/>
              <a:gdLst/>
              <a:ahLst/>
              <a:cxnLst/>
              <a:rect l="l" t="t" r="r" b="b"/>
              <a:pathLst>
                <a:path w="1187" h="8025" extrusionOk="0">
                  <a:moveTo>
                    <a:pt x="366" y="0"/>
                  </a:moveTo>
                  <a:lnTo>
                    <a:pt x="1" y="8025"/>
                  </a:lnTo>
                  <a:lnTo>
                    <a:pt x="1186" y="7873"/>
                  </a:lnTo>
                  <a:lnTo>
                    <a:pt x="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7042108" y="3766478"/>
              <a:ext cx="281106" cy="114159"/>
            </a:xfrm>
            <a:custGeom>
              <a:avLst/>
              <a:gdLst/>
              <a:ahLst/>
              <a:cxnLst/>
              <a:rect l="l" t="t" r="r" b="b"/>
              <a:pathLst>
                <a:path w="7599" h="3086" extrusionOk="0">
                  <a:moveTo>
                    <a:pt x="7234" y="0"/>
                  </a:moveTo>
                  <a:lnTo>
                    <a:pt x="912" y="1095"/>
                  </a:lnTo>
                  <a:cubicBezTo>
                    <a:pt x="334" y="1216"/>
                    <a:pt x="0" y="1702"/>
                    <a:pt x="91" y="2250"/>
                  </a:cubicBezTo>
                  <a:cubicBezTo>
                    <a:pt x="172" y="2764"/>
                    <a:pt x="591" y="3085"/>
                    <a:pt x="1068" y="3085"/>
                  </a:cubicBezTo>
                  <a:cubicBezTo>
                    <a:pt x="1127" y="3085"/>
                    <a:pt x="1186" y="3080"/>
                    <a:pt x="1246" y="3070"/>
                  </a:cubicBezTo>
                  <a:lnTo>
                    <a:pt x="7599" y="1976"/>
                  </a:lnTo>
                  <a:lnTo>
                    <a:pt x="7234"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7081430" y="3835061"/>
              <a:ext cx="280033" cy="114973"/>
            </a:xfrm>
            <a:custGeom>
              <a:avLst/>
              <a:gdLst/>
              <a:ahLst/>
              <a:cxnLst/>
              <a:rect l="l" t="t" r="r" b="b"/>
              <a:pathLst>
                <a:path w="7570" h="3108" extrusionOk="0">
                  <a:moveTo>
                    <a:pt x="7235" y="0"/>
                  </a:moveTo>
                  <a:lnTo>
                    <a:pt x="882" y="1125"/>
                  </a:lnTo>
                  <a:cubicBezTo>
                    <a:pt x="366" y="1186"/>
                    <a:pt x="1" y="1733"/>
                    <a:pt x="92" y="2250"/>
                  </a:cubicBezTo>
                  <a:cubicBezTo>
                    <a:pt x="176" y="2782"/>
                    <a:pt x="622" y="3108"/>
                    <a:pt x="1120" y="3108"/>
                  </a:cubicBezTo>
                  <a:cubicBezTo>
                    <a:pt x="1162" y="3108"/>
                    <a:pt x="1204" y="3106"/>
                    <a:pt x="1247" y="3101"/>
                  </a:cubicBezTo>
                  <a:lnTo>
                    <a:pt x="7569" y="1976"/>
                  </a:lnTo>
                  <a:lnTo>
                    <a:pt x="7235" y="0"/>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7127559" y="3895764"/>
              <a:ext cx="281143" cy="114159"/>
            </a:xfrm>
            <a:custGeom>
              <a:avLst/>
              <a:gdLst/>
              <a:ahLst/>
              <a:cxnLst/>
              <a:rect l="l" t="t" r="r" b="b"/>
              <a:pathLst>
                <a:path w="7600" h="3086" extrusionOk="0">
                  <a:moveTo>
                    <a:pt x="7234" y="1"/>
                  </a:moveTo>
                  <a:lnTo>
                    <a:pt x="912" y="1095"/>
                  </a:lnTo>
                  <a:cubicBezTo>
                    <a:pt x="365" y="1186"/>
                    <a:pt x="0" y="1703"/>
                    <a:pt x="122" y="2250"/>
                  </a:cubicBezTo>
                  <a:cubicBezTo>
                    <a:pt x="176" y="2764"/>
                    <a:pt x="615" y="3086"/>
                    <a:pt x="1076" y="3086"/>
                  </a:cubicBezTo>
                  <a:cubicBezTo>
                    <a:pt x="1133" y="3086"/>
                    <a:pt x="1190" y="3081"/>
                    <a:pt x="1246" y="3071"/>
                  </a:cubicBezTo>
                  <a:lnTo>
                    <a:pt x="7599" y="1977"/>
                  </a:lnTo>
                  <a:lnTo>
                    <a:pt x="7234" y="1"/>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7246747" y="3646144"/>
              <a:ext cx="122593" cy="56266"/>
            </a:xfrm>
            <a:custGeom>
              <a:avLst/>
              <a:gdLst/>
              <a:ahLst/>
              <a:cxnLst/>
              <a:rect l="l" t="t" r="r" b="b"/>
              <a:pathLst>
                <a:path w="3314" h="1521" extrusionOk="0">
                  <a:moveTo>
                    <a:pt x="0" y="1"/>
                  </a:moveTo>
                  <a:lnTo>
                    <a:pt x="0" y="1521"/>
                  </a:lnTo>
                  <a:lnTo>
                    <a:pt x="3313" y="852"/>
                  </a:lnTo>
                  <a:lnTo>
                    <a:pt x="0" y="1"/>
                  </a:lnTo>
                  <a:close/>
                </a:path>
              </a:pathLst>
            </a:custGeom>
            <a:solidFill>
              <a:srgbClr val="7C3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7105068" y="3773210"/>
              <a:ext cx="157440" cy="28151"/>
            </a:xfrm>
            <a:custGeom>
              <a:avLst/>
              <a:gdLst/>
              <a:ahLst/>
              <a:cxnLst/>
              <a:rect l="l" t="t" r="r" b="b"/>
              <a:pathLst>
                <a:path w="4256" h="761" extrusionOk="0">
                  <a:moveTo>
                    <a:pt x="4256" y="1"/>
                  </a:moveTo>
                  <a:cubicBezTo>
                    <a:pt x="3526" y="1"/>
                    <a:pt x="2857" y="153"/>
                    <a:pt x="2128" y="305"/>
                  </a:cubicBezTo>
                  <a:lnTo>
                    <a:pt x="0" y="761"/>
                  </a:lnTo>
                  <a:cubicBezTo>
                    <a:pt x="578" y="730"/>
                    <a:pt x="1642" y="578"/>
                    <a:pt x="2128" y="487"/>
                  </a:cubicBezTo>
                  <a:cubicBezTo>
                    <a:pt x="2857" y="396"/>
                    <a:pt x="3557" y="274"/>
                    <a:pt x="4256" y="61"/>
                  </a:cubicBezTo>
                  <a:lnTo>
                    <a:pt x="42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7114057" y="3848563"/>
              <a:ext cx="157440" cy="28151"/>
            </a:xfrm>
            <a:custGeom>
              <a:avLst/>
              <a:gdLst/>
              <a:ahLst/>
              <a:cxnLst/>
              <a:rect l="l" t="t" r="r" b="b"/>
              <a:pathLst>
                <a:path w="4256" h="761" extrusionOk="0">
                  <a:moveTo>
                    <a:pt x="4256" y="0"/>
                  </a:moveTo>
                  <a:cubicBezTo>
                    <a:pt x="3557" y="0"/>
                    <a:pt x="2858" y="152"/>
                    <a:pt x="2128" y="304"/>
                  </a:cubicBezTo>
                  <a:lnTo>
                    <a:pt x="0" y="760"/>
                  </a:lnTo>
                  <a:cubicBezTo>
                    <a:pt x="548" y="669"/>
                    <a:pt x="1642" y="517"/>
                    <a:pt x="2128" y="487"/>
                  </a:cubicBezTo>
                  <a:cubicBezTo>
                    <a:pt x="2858" y="365"/>
                    <a:pt x="3587" y="243"/>
                    <a:pt x="4256" y="31"/>
                  </a:cubicBezTo>
                  <a:lnTo>
                    <a:pt x="4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7141024" y="3918255"/>
              <a:ext cx="157477" cy="28151"/>
            </a:xfrm>
            <a:custGeom>
              <a:avLst/>
              <a:gdLst/>
              <a:ahLst/>
              <a:cxnLst/>
              <a:rect l="l" t="t" r="r" b="b"/>
              <a:pathLst>
                <a:path w="4257" h="761" extrusionOk="0">
                  <a:moveTo>
                    <a:pt x="4256" y="1"/>
                  </a:moveTo>
                  <a:cubicBezTo>
                    <a:pt x="3527" y="1"/>
                    <a:pt x="2858" y="153"/>
                    <a:pt x="2129" y="305"/>
                  </a:cubicBezTo>
                  <a:lnTo>
                    <a:pt x="1" y="761"/>
                  </a:lnTo>
                  <a:cubicBezTo>
                    <a:pt x="548" y="730"/>
                    <a:pt x="1642" y="578"/>
                    <a:pt x="2129" y="487"/>
                  </a:cubicBezTo>
                  <a:cubicBezTo>
                    <a:pt x="2858" y="396"/>
                    <a:pt x="3588" y="274"/>
                    <a:pt x="4256" y="31"/>
                  </a:cubicBezTo>
                  <a:lnTo>
                    <a:pt x="42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7146647" y="2293539"/>
              <a:ext cx="123740" cy="123703"/>
            </a:xfrm>
            <a:custGeom>
              <a:avLst/>
              <a:gdLst/>
              <a:ahLst/>
              <a:cxnLst/>
              <a:rect l="l" t="t" r="r" b="b"/>
              <a:pathLst>
                <a:path w="3345" h="3344" extrusionOk="0">
                  <a:moveTo>
                    <a:pt x="1673" y="0"/>
                  </a:moveTo>
                  <a:cubicBezTo>
                    <a:pt x="1490" y="1338"/>
                    <a:pt x="1338" y="1489"/>
                    <a:pt x="1" y="1672"/>
                  </a:cubicBezTo>
                  <a:cubicBezTo>
                    <a:pt x="1338" y="1854"/>
                    <a:pt x="1490" y="2006"/>
                    <a:pt x="1673" y="3344"/>
                  </a:cubicBezTo>
                  <a:cubicBezTo>
                    <a:pt x="1885" y="2006"/>
                    <a:pt x="2037" y="1854"/>
                    <a:pt x="3344" y="1672"/>
                  </a:cubicBezTo>
                  <a:cubicBezTo>
                    <a:pt x="2037" y="1489"/>
                    <a:pt x="1885" y="1338"/>
                    <a:pt x="1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7238867" y="2154117"/>
              <a:ext cx="123703" cy="123703"/>
            </a:xfrm>
            <a:custGeom>
              <a:avLst/>
              <a:gdLst/>
              <a:ahLst/>
              <a:cxnLst/>
              <a:rect l="l" t="t" r="r" b="b"/>
              <a:pathLst>
                <a:path w="3344" h="3344" extrusionOk="0">
                  <a:moveTo>
                    <a:pt x="1672" y="0"/>
                  </a:moveTo>
                  <a:cubicBezTo>
                    <a:pt x="1459" y="1337"/>
                    <a:pt x="1307" y="1489"/>
                    <a:pt x="0" y="1672"/>
                  </a:cubicBezTo>
                  <a:cubicBezTo>
                    <a:pt x="1307" y="1885"/>
                    <a:pt x="1459" y="2037"/>
                    <a:pt x="1672" y="3344"/>
                  </a:cubicBezTo>
                  <a:cubicBezTo>
                    <a:pt x="1854" y="2037"/>
                    <a:pt x="2006" y="1885"/>
                    <a:pt x="3344" y="1672"/>
                  </a:cubicBezTo>
                  <a:cubicBezTo>
                    <a:pt x="2006" y="1489"/>
                    <a:pt x="1854" y="1337"/>
                    <a:pt x="1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4"/>
        <p:cNvGrpSpPr/>
        <p:nvPr/>
      </p:nvGrpSpPr>
      <p:grpSpPr>
        <a:xfrm>
          <a:off x="0" y="0"/>
          <a:ext cx="0" cy="0"/>
          <a:chOff x="0" y="0"/>
          <a:chExt cx="0" cy="0"/>
        </a:xfrm>
      </p:grpSpPr>
      <p:sp>
        <p:nvSpPr>
          <p:cNvPr id="2005" name="Google Shape;2005;p38"/>
          <p:cNvSpPr txBox="1">
            <a:spLocks noGrp="1"/>
          </p:cNvSpPr>
          <p:nvPr>
            <p:ph type="title"/>
          </p:nvPr>
        </p:nvSpPr>
        <p:spPr>
          <a:xfrm>
            <a:off x="1103200" y="1211111"/>
            <a:ext cx="3813000" cy="500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Joule-Thomson Effect</a:t>
            </a:r>
            <a:endParaRPr sz="2000" b="1" dirty="0"/>
          </a:p>
        </p:txBody>
      </p:sp>
      <p:sp>
        <p:nvSpPr>
          <p:cNvPr id="2006" name="Google Shape;2006;p38"/>
          <p:cNvSpPr txBox="1">
            <a:spLocks noGrp="1"/>
          </p:cNvSpPr>
          <p:nvPr>
            <p:ph type="subTitle" idx="1"/>
          </p:nvPr>
        </p:nvSpPr>
        <p:spPr>
          <a:xfrm>
            <a:off x="1160350" y="1799822"/>
            <a:ext cx="3813000" cy="9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If a gas is allowed to expand through a fine nozzle or a porous plug , so that it issues from a region at a higher pressure to a region at lower pressure , there will be a fall in temperature of the gas provided the initial temperature of the gas is sufficiently low</a:t>
            </a:r>
            <a:endParaRPr sz="1800" dirty="0"/>
          </a:p>
        </p:txBody>
      </p:sp>
      <p:grpSp>
        <p:nvGrpSpPr>
          <p:cNvPr id="2" name="Google Shape;2524;p46">
            <a:extLst>
              <a:ext uri="{FF2B5EF4-FFF2-40B4-BE49-F238E27FC236}">
                <a16:creationId xmlns:a16="http://schemas.microsoft.com/office/drawing/2014/main" id="{F4C96FDE-B5C0-B263-EF11-F9EFDD3017CD}"/>
              </a:ext>
            </a:extLst>
          </p:cNvPr>
          <p:cNvGrpSpPr/>
          <p:nvPr/>
        </p:nvGrpSpPr>
        <p:grpSpPr>
          <a:xfrm flipH="1">
            <a:off x="5076802" y="2095382"/>
            <a:ext cx="3482565" cy="2397936"/>
            <a:chOff x="721715" y="1531025"/>
            <a:chExt cx="3482565" cy="2397936"/>
          </a:xfrm>
        </p:grpSpPr>
        <p:grpSp>
          <p:nvGrpSpPr>
            <p:cNvPr id="4" name="Google Shape;2525;p46">
              <a:extLst>
                <a:ext uri="{FF2B5EF4-FFF2-40B4-BE49-F238E27FC236}">
                  <a16:creationId xmlns:a16="http://schemas.microsoft.com/office/drawing/2014/main" id="{8F8F73D4-D77B-414F-EE49-686598C16D20}"/>
                </a:ext>
              </a:extLst>
            </p:cNvPr>
            <p:cNvGrpSpPr/>
            <p:nvPr/>
          </p:nvGrpSpPr>
          <p:grpSpPr>
            <a:xfrm>
              <a:off x="1494766" y="1531025"/>
              <a:ext cx="2709513" cy="2345565"/>
              <a:chOff x="1294741" y="1531025"/>
              <a:chExt cx="2709513" cy="2345565"/>
            </a:xfrm>
          </p:grpSpPr>
          <p:sp>
            <p:nvSpPr>
              <p:cNvPr id="28" name="Google Shape;2526;p46">
                <a:extLst>
                  <a:ext uri="{FF2B5EF4-FFF2-40B4-BE49-F238E27FC236}">
                    <a16:creationId xmlns:a16="http://schemas.microsoft.com/office/drawing/2014/main" id="{FF55FD97-2C1D-D9A8-1FF3-741ACBE263F5}"/>
                  </a:ext>
                </a:extLst>
              </p:cNvPr>
              <p:cNvSpPr/>
              <p:nvPr/>
            </p:nvSpPr>
            <p:spPr>
              <a:xfrm>
                <a:off x="2187513" y="1785638"/>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7;p46">
                <a:extLst>
                  <a:ext uri="{FF2B5EF4-FFF2-40B4-BE49-F238E27FC236}">
                    <a16:creationId xmlns:a16="http://schemas.microsoft.com/office/drawing/2014/main" id="{49EBEDD9-6EEE-628A-1B38-88E12C483A08}"/>
                  </a:ext>
                </a:extLst>
              </p:cNvPr>
              <p:cNvSpPr/>
              <p:nvPr/>
            </p:nvSpPr>
            <p:spPr>
              <a:xfrm flipH="1">
                <a:off x="3518071" y="2099151"/>
                <a:ext cx="389361" cy="387394"/>
              </a:xfrm>
              <a:custGeom>
                <a:avLst/>
                <a:gdLst/>
                <a:ahLst/>
                <a:cxnLst/>
                <a:rect l="l" t="t" r="r" b="b"/>
                <a:pathLst>
                  <a:path w="13657" h="13588" extrusionOk="0">
                    <a:moveTo>
                      <a:pt x="10468" y="1"/>
                    </a:moveTo>
                    <a:lnTo>
                      <a:pt x="1" y="3952"/>
                    </a:lnTo>
                    <a:lnTo>
                      <a:pt x="4021" y="13587"/>
                    </a:lnTo>
                    <a:lnTo>
                      <a:pt x="13656" y="8388"/>
                    </a:lnTo>
                    <a:lnTo>
                      <a:pt x="10468"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8;p46">
                <a:extLst>
                  <a:ext uri="{FF2B5EF4-FFF2-40B4-BE49-F238E27FC236}">
                    <a16:creationId xmlns:a16="http://schemas.microsoft.com/office/drawing/2014/main" id="{B711E601-659F-BAF4-0F52-7DA8304B8477}"/>
                  </a:ext>
                </a:extLst>
              </p:cNvPr>
              <p:cNvSpPr/>
              <p:nvPr/>
            </p:nvSpPr>
            <p:spPr>
              <a:xfrm flipH="1">
                <a:off x="3561545" y="1952209"/>
                <a:ext cx="175907" cy="307053"/>
              </a:xfrm>
              <a:custGeom>
                <a:avLst/>
                <a:gdLst/>
                <a:ahLst/>
                <a:cxnLst/>
                <a:rect l="l" t="t" r="r" b="b"/>
                <a:pathLst>
                  <a:path w="6170" h="10770" extrusionOk="0">
                    <a:moveTo>
                      <a:pt x="1700" y="1"/>
                    </a:moveTo>
                    <a:cubicBezTo>
                      <a:pt x="1513" y="1"/>
                      <a:pt x="1315" y="31"/>
                      <a:pt x="1109" y="95"/>
                    </a:cubicBezTo>
                    <a:cubicBezTo>
                      <a:pt x="347" y="372"/>
                      <a:pt x="0" y="1134"/>
                      <a:pt x="277" y="1897"/>
                    </a:cubicBezTo>
                    <a:lnTo>
                      <a:pt x="3397" y="10770"/>
                    </a:lnTo>
                    <a:lnTo>
                      <a:pt x="6169" y="9799"/>
                    </a:lnTo>
                    <a:lnTo>
                      <a:pt x="3050" y="996"/>
                    </a:lnTo>
                    <a:cubicBezTo>
                      <a:pt x="2836" y="354"/>
                      <a:pt x="2333" y="1"/>
                      <a:pt x="1700" y="1"/>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2529;p46">
                <a:extLst>
                  <a:ext uri="{FF2B5EF4-FFF2-40B4-BE49-F238E27FC236}">
                    <a16:creationId xmlns:a16="http://schemas.microsoft.com/office/drawing/2014/main" id="{72B8DA0E-9E28-82B5-F370-F05890B82C67}"/>
                  </a:ext>
                </a:extLst>
              </p:cNvPr>
              <p:cNvGrpSpPr/>
              <p:nvPr/>
            </p:nvGrpSpPr>
            <p:grpSpPr>
              <a:xfrm>
                <a:off x="3620835" y="1694020"/>
                <a:ext cx="183833" cy="667992"/>
                <a:chOff x="6156810" y="3113008"/>
                <a:chExt cx="183833" cy="667992"/>
              </a:xfrm>
            </p:grpSpPr>
            <p:sp>
              <p:nvSpPr>
                <p:cNvPr id="2000" name="Google Shape;2530;p46">
                  <a:extLst>
                    <a:ext uri="{FF2B5EF4-FFF2-40B4-BE49-F238E27FC236}">
                      <a16:creationId xmlns:a16="http://schemas.microsoft.com/office/drawing/2014/main" id="{8C7DD81F-1F4D-9D62-6E56-ED4B0393D675}"/>
                    </a:ext>
                  </a:extLst>
                </p:cNvPr>
                <p:cNvSpPr/>
                <p:nvPr/>
              </p:nvSpPr>
              <p:spPr>
                <a:xfrm>
                  <a:off x="6156810" y="3113008"/>
                  <a:ext cx="181865" cy="49436"/>
                </a:xfrm>
                <a:custGeom>
                  <a:avLst/>
                  <a:gdLst/>
                  <a:ahLst/>
                  <a:cxnLst/>
                  <a:rect l="l" t="t" r="r" b="b"/>
                  <a:pathLst>
                    <a:path w="6379" h="1734" extrusionOk="0">
                      <a:moveTo>
                        <a:pt x="1" y="0"/>
                      </a:moveTo>
                      <a:lnTo>
                        <a:pt x="70" y="1733"/>
                      </a:lnTo>
                      <a:lnTo>
                        <a:pt x="6378" y="1733"/>
                      </a:lnTo>
                      <a:lnTo>
                        <a:pt x="6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531;p46">
                  <a:extLst>
                    <a:ext uri="{FF2B5EF4-FFF2-40B4-BE49-F238E27FC236}">
                      <a16:creationId xmlns:a16="http://schemas.microsoft.com/office/drawing/2014/main" id="{92434433-3DC4-7FF0-E801-74C6B2AF57F9}"/>
                    </a:ext>
                  </a:extLst>
                </p:cNvPr>
                <p:cNvSpPr/>
                <p:nvPr/>
              </p:nvSpPr>
              <p:spPr>
                <a:xfrm>
                  <a:off x="6186461" y="3162416"/>
                  <a:ext cx="124532" cy="618581"/>
                </a:xfrm>
                <a:custGeom>
                  <a:avLst/>
                  <a:gdLst/>
                  <a:ahLst/>
                  <a:cxnLst/>
                  <a:rect l="l" t="t" r="r" b="b"/>
                  <a:pathLst>
                    <a:path w="4368" h="21697" extrusionOk="0">
                      <a:moveTo>
                        <a:pt x="1" y="0"/>
                      </a:moveTo>
                      <a:lnTo>
                        <a:pt x="1" y="19548"/>
                      </a:lnTo>
                      <a:cubicBezTo>
                        <a:pt x="1" y="20726"/>
                        <a:pt x="971" y="21697"/>
                        <a:pt x="2219" y="21697"/>
                      </a:cubicBezTo>
                      <a:cubicBezTo>
                        <a:pt x="3397" y="21697"/>
                        <a:pt x="4368" y="20726"/>
                        <a:pt x="4368" y="19548"/>
                      </a:cubicBezTo>
                      <a:lnTo>
                        <a:pt x="4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532;p46">
                  <a:extLst>
                    <a:ext uri="{FF2B5EF4-FFF2-40B4-BE49-F238E27FC236}">
                      <a16:creationId xmlns:a16="http://schemas.microsoft.com/office/drawing/2014/main" id="{40AF6C27-D42D-C0EF-646B-B340C08C1704}"/>
                    </a:ext>
                  </a:extLst>
                </p:cNvPr>
                <p:cNvSpPr/>
                <p:nvPr/>
              </p:nvSpPr>
              <p:spPr>
                <a:xfrm>
                  <a:off x="6186461" y="3300749"/>
                  <a:ext cx="124532" cy="480251"/>
                </a:xfrm>
                <a:custGeom>
                  <a:avLst/>
                  <a:gdLst/>
                  <a:ahLst/>
                  <a:cxnLst/>
                  <a:rect l="l" t="t" r="r" b="b"/>
                  <a:pathLst>
                    <a:path w="4368" h="16845" extrusionOk="0">
                      <a:moveTo>
                        <a:pt x="1" y="1"/>
                      </a:moveTo>
                      <a:lnTo>
                        <a:pt x="1" y="14696"/>
                      </a:lnTo>
                      <a:cubicBezTo>
                        <a:pt x="1" y="15874"/>
                        <a:pt x="971" y="16845"/>
                        <a:pt x="2219" y="16845"/>
                      </a:cubicBezTo>
                      <a:cubicBezTo>
                        <a:pt x="2773" y="16845"/>
                        <a:pt x="3328" y="16637"/>
                        <a:pt x="3744" y="16221"/>
                      </a:cubicBezTo>
                      <a:cubicBezTo>
                        <a:pt x="4090" y="15805"/>
                        <a:pt x="4368" y="15251"/>
                        <a:pt x="4368" y="14696"/>
                      </a:cubicBezTo>
                      <a:lnTo>
                        <a:pt x="4368" y="5754"/>
                      </a:lnTo>
                      <a:cubicBezTo>
                        <a:pt x="3120" y="5615"/>
                        <a:pt x="2080" y="256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533;p46">
                  <a:extLst>
                    <a:ext uri="{FF2B5EF4-FFF2-40B4-BE49-F238E27FC236}">
                      <a16:creationId xmlns:a16="http://schemas.microsoft.com/office/drawing/2014/main" id="{E9C10E6D-1630-7BA2-AEF0-BFE5C91B7BB0}"/>
                    </a:ext>
                  </a:extLst>
                </p:cNvPr>
                <p:cNvSpPr/>
                <p:nvPr/>
              </p:nvSpPr>
              <p:spPr>
                <a:xfrm>
                  <a:off x="6241800" y="3220520"/>
                  <a:ext cx="69194" cy="8439"/>
                </a:xfrm>
                <a:custGeom>
                  <a:avLst/>
                  <a:gdLst/>
                  <a:ahLst/>
                  <a:cxnLst/>
                  <a:rect l="l" t="t" r="r" b="b"/>
                  <a:pathLst>
                    <a:path w="2427" h="296" extrusionOk="0">
                      <a:moveTo>
                        <a:pt x="761" y="0"/>
                      </a:moveTo>
                      <a:cubicBezTo>
                        <a:pt x="500" y="0"/>
                        <a:pt x="264" y="49"/>
                        <a:pt x="0" y="180"/>
                      </a:cubicBezTo>
                      <a:cubicBezTo>
                        <a:pt x="203" y="262"/>
                        <a:pt x="430" y="295"/>
                        <a:pt x="681" y="295"/>
                      </a:cubicBezTo>
                      <a:cubicBezTo>
                        <a:pt x="858" y="295"/>
                        <a:pt x="1047" y="278"/>
                        <a:pt x="1248" y="250"/>
                      </a:cubicBezTo>
                      <a:cubicBezTo>
                        <a:pt x="1525" y="250"/>
                        <a:pt x="2080" y="250"/>
                        <a:pt x="2427" y="180"/>
                      </a:cubicBezTo>
                      <a:cubicBezTo>
                        <a:pt x="2080" y="42"/>
                        <a:pt x="1525" y="42"/>
                        <a:pt x="1248" y="42"/>
                      </a:cubicBezTo>
                      <a:cubicBezTo>
                        <a:pt x="1071" y="16"/>
                        <a:pt x="912"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534;p46">
                  <a:extLst>
                    <a:ext uri="{FF2B5EF4-FFF2-40B4-BE49-F238E27FC236}">
                      <a16:creationId xmlns:a16="http://schemas.microsoft.com/office/drawing/2014/main" id="{C0668C52-DCF1-A525-A5DA-5947722B4806}"/>
                    </a:ext>
                  </a:extLst>
                </p:cNvPr>
                <p:cNvSpPr/>
                <p:nvPr/>
              </p:nvSpPr>
              <p:spPr>
                <a:xfrm>
                  <a:off x="6263525" y="3275745"/>
                  <a:ext cx="47469" cy="9209"/>
                </a:xfrm>
                <a:custGeom>
                  <a:avLst/>
                  <a:gdLst/>
                  <a:ahLst/>
                  <a:cxnLst/>
                  <a:rect l="l" t="t" r="r" b="b"/>
                  <a:pathLst>
                    <a:path w="1665" h="323" extrusionOk="0">
                      <a:moveTo>
                        <a:pt x="502" y="0"/>
                      </a:moveTo>
                      <a:cubicBezTo>
                        <a:pt x="326" y="0"/>
                        <a:pt x="163" y="34"/>
                        <a:pt x="1" y="115"/>
                      </a:cubicBezTo>
                      <a:cubicBezTo>
                        <a:pt x="209" y="184"/>
                        <a:pt x="278" y="323"/>
                        <a:pt x="486" y="323"/>
                      </a:cubicBezTo>
                      <a:cubicBezTo>
                        <a:pt x="763" y="323"/>
                        <a:pt x="1249" y="184"/>
                        <a:pt x="1665" y="115"/>
                      </a:cubicBezTo>
                      <a:cubicBezTo>
                        <a:pt x="1387" y="46"/>
                        <a:pt x="1110" y="46"/>
                        <a:pt x="902" y="46"/>
                      </a:cubicBezTo>
                      <a:cubicBezTo>
                        <a:pt x="759" y="17"/>
                        <a:pt x="627"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535;p46">
                  <a:extLst>
                    <a:ext uri="{FF2B5EF4-FFF2-40B4-BE49-F238E27FC236}">
                      <a16:creationId xmlns:a16="http://schemas.microsoft.com/office/drawing/2014/main" id="{4CB5D50E-F112-CE91-A989-16E16F1B2687}"/>
                    </a:ext>
                  </a:extLst>
                </p:cNvPr>
                <p:cNvSpPr/>
                <p:nvPr/>
              </p:nvSpPr>
              <p:spPr>
                <a:xfrm>
                  <a:off x="6241800" y="3329202"/>
                  <a:ext cx="69194" cy="8439"/>
                </a:xfrm>
                <a:custGeom>
                  <a:avLst/>
                  <a:gdLst/>
                  <a:ahLst/>
                  <a:cxnLst/>
                  <a:rect l="l" t="t" r="r" b="b"/>
                  <a:pathLst>
                    <a:path w="2427" h="296" extrusionOk="0">
                      <a:moveTo>
                        <a:pt x="761" y="1"/>
                      </a:moveTo>
                      <a:cubicBezTo>
                        <a:pt x="500" y="1"/>
                        <a:pt x="264" y="49"/>
                        <a:pt x="0" y="181"/>
                      </a:cubicBezTo>
                      <a:cubicBezTo>
                        <a:pt x="203" y="262"/>
                        <a:pt x="430" y="296"/>
                        <a:pt x="681" y="296"/>
                      </a:cubicBezTo>
                      <a:cubicBezTo>
                        <a:pt x="858" y="296"/>
                        <a:pt x="1047" y="279"/>
                        <a:pt x="1248" y="250"/>
                      </a:cubicBezTo>
                      <a:cubicBezTo>
                        <a:pt x="1525" y="250"/>
                        <a:pt x="2080" y="250"/>
                        <a:pt x="2427" y="181"/>
                      </a:cubicBezTo>
                      <a:cubicBezTo>
                        <a:pt x="2080" y="42"/>
                        <a:pt x="1525" y="42"/>
                        <a:pt x="1248" y="42"/>
                      </a:cubicBezTo>
                      <a:cubicBezTo>
                        <a:pt x="1071" y="17"/>
                        <a:pt x="912"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536;p46">
                  <a:extLst>
                    <a:ext uri="{FF2B5EF4-FFF2-40B4-BE49-F238E27FC236}">
                      <a16:creationId xmlns:a16="http://schemas.microsoft.com/office/drawing/2014/main" id="{4A548042-FAC2-3E22-CE24-BB5309215F8D}"/>
                    </a:ext>
                  </a:extLst>
                </p:cNvPr>
                <p:cNvSpPr/>
                <p:nvPr/>
              </p:nvSpPr>
              <p:spPr>
                <a:xfrm>
                  <a:off x="6241800" y="3437912"/>
                  <a:ext cx="69194" cy="8439"/>
                </a:xfrm>
                <a:custGeom>
                  <a:avLst/>
                  <a:gdLst/>
                  <a:ahLst/>
                  <a:cxnLst/>
                  <a:rect l="l" t="t" r="r" b="b"/>
                  <a:pathLst>
                    <a:path w="2427" h="296" extrusionOk="0">
                      <a:moveTo>
                        <a:pt x="761" y="0"/>
                      </a:moveTo>
                      <a:cubicBezTo>
                        <a:pt x="500" y="0"/>
                        <a:pt x="264" y="49"/>
                        <a:pt x="0" y="180"/>
                      </a:cubicBezTo>
                      <a:cubicBezTo>
                        <a:pt x="203" y="262"/>
                        <a:pt x="430" y="295"/>
                        <a:pt x="681" y="295"/>
                      </a:cubicBezTo>
                      <a:cubicBezTo>
                        <a:pt x="858" y="295"/>
                        <a:pt x="1047" y="278"/>
                        <a:pt x="1248" y="250"/>
                      </a:cubicBezTo>
                      <a:cubicBezTo>
                        <a:pt x="1525" y="250"/>
                        <a:pt x="2080" y="250"/>
                        <a:pt x="2427" y="180"/>
                      </a:cubicBezTo>
                      <a:cubicBezTo>
                        <a:pt x="2080" y="42"/>
                        <a:pt x="1525" y="42"/>
                        <a:pt x="1248" y="42"/>
                      </a:cubicBezTo>
                      <a:cubicBezTo>
                        <a:pt x="1071" y="16"/>
                        <a:pt x="912" y="0"/>
                        <a:pt x="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537;p46">
                  <a:extLst>
                    <a:ext uri="{FF2B5EF4-FFF2-40B4-BE49-F238E27FC236}">
                      <a16:creationId xmlns:a16="http://schemas.microsoft.com/office/drawing/2014/main" id="{1DC60FC6-380A-E55F-F256-C5683E19C7BF}"/>
                    </a:ext>
                  </a:extLst>
                </p:cNvPr>
                <p:cNvSpPr/>
                <p:nvPr/>
              </p:nvSpPr>
              <p:spPr>
                <a:xfrm>
                  <a:off x="6263525" y="3493136"/>
                  <a:ext cx="47469" cy="7242"/>
                </a:xfrm>
                <a:custGeom>
                  <a:avLst/>
                  <a:gdLst/>
                  <a:ahLst/>
                  <a:cxnLst/>
                  <a:rect l="l" t="t" r="r" b="b"/>
                  <a:pathLst>
                    <a:path w="1665" h="254" extrusionOk="0">
                      <a:moveTo>
                        <a:pt x="502" y="0"/>
                      </a:moveTo>
                      <a:cubicBezTo>
                        <a:pt x="326" y="0"/>
                        <a:pt x="163" y="34"/>
                        <a:pt x="1" y="115"/>
                      </a:cubicBezTo>
                      <a:cubicBezTo>
                        <a:pt x="209" y="184"/>
                        <a:pt x="278" y="254"/>
                        <a:pt x="486" y="254"/>
                      </a:cubicBezTo>
                      <a:cubicBezTo>
                        <a:pt x="763" y="254"/>
                        <a:pt x="1249" y="184"/>
                        <a:pt x="1665" y="115"/>
                      </a:cubicBezTo>
                      <a:cubicBezTo>
                        <a:pt x="1469" y="66"/>
                        <a:pt x="1272" y="17"/>
                        <a:pt x="1101" y="17"/>
                      </a:cubicBezTo>
                      <a:cubicBezTo>
                        <a:pt x="1030" y="17"/>
                        <a:pt x="963" y="25"/>
                        <a:pt x="902" y="46"/>
                      </a:cubicBezTo>
                      <a:cubicBezTo>
                        <a:pt x="759" y="17"/>
                        <a:pt x="627"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538;p46">
                  <a:extLst>
                    <a:ext uri="{FF2B5EF4-FFF2-40B4-BE49-F238E27FC236}">
                      <a16:creationId xmlns:a16="http://schemas.microsoft.com/office/drawing/2014/main" id="{30BFF14A-0705-BB36-1389-40255D2C2F4D}"/>
                    </a:ext>
                  </a:extLst>
                </p:cNvPr>
                <p:cNvSpPr/>
                <p:nvPr/>
              </p:nvSpPr>
              <p:spPr>
                <a:xfrm>
                  <a:off x="6241800" y="3546593"/>
                  <a:ext cx="69194" cy="8439"/>
                </a:xfrm>
                <a:custGeom>
                  <a:avLst/>
                  <a:gdLst/>
                  <a:ahLst/>
                  <a:cxnLst/>
                  <a:rect l="l" t="t" r="r" b="b"/>
                  <a:pathLst>
                    <a:path w="2427" h="296" extrusionOk="0">
                      <a:moveTo>
                        <a:pt x="761" y="1"/>
                      </a:moveTo>
                      <a:cubicBezTo>
                        <a:pt x="500" y="1"/>
                        <a:pt x="264" y="49"/>
                        <a:pt x="0" y="181"/>
                      </a:cubicBezTo>
                      <a:cubicBezTo>
                        <a:pt x="203" y="262"/>
                        <a:pt x="430" y="296"/>
                        <a:pt x="681" y="296"/>
                      </a:cubicBezTo>
                      <a:cubicBezTo>
                        <a:pt x="858" y="296"/>
                        <a:pt x="1047" y="279"/>
                        <a:pt x="1248" y="250"/>
                      </a:cubicBezTo>
                      <a:cubicBezTo>
                        <a:pt x="1525" y="250"/>
                        <a:pt x="2080" y="250"/>
                        <a:pt x="2427" y="181"/>
                      </a:cubicBezTo>
                      <a:cubicBezTo>
                        <a:pt x="2173" y="79"/>
                        <a:pt x="1808" y="15"/>
                        <a:pt x="1521" y="15"/>
                      </a:cubicBezTo>
                      <a:cubicBezTo>
                        <a:pt x="1417" y="15"/>
                        <a:pt x="1322" y="24"/>
                        <a:pt x="1248" y="42"/>
                      </a:cubicBezTo>
                      <a:cubicBezTo>
                        <a:pt x="1071" y="17"/>
                        <a:pt x="912"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539;p46">
                  <a:extLst>
                    <a:ext uri="{FF2B5EF4-FFF2-40B4-BE49-F238E27FC236}">
                      <a16:creationId xmlns:a16="http://schemas.microsoft.com/office/drawing/2014/main" id="{6AC2DF03-A541-B5F0-62A7-C35DE7B47ADF}"/>
                    </a:ext>
                  </a:extLst>
                </p:cNvPr>
                <p:cNvSpPr/>
                <p:nvPr/>
              </p:nvSpPr>
              <p:spPr>
                <a:xfrm>
                  <a:off x="6160773" y="3134248"/>
                  <a:ext cx="179870" cy="10406"/>
                </a:xfrm>
                <a:custGeom>
                  <a:avLst/>
                  <a:gdLst/>
                  <a:ahLst/>
                  <a:cxnLst/>
                  <a:rect l="l" t="t" r="r" b="b"/>
                  <a:pathLst>
                    <a:path w="6309" h="365" extrusionOk="0">
                      <a:moveTo>
                        <a:pt x="3076" y="0"/>
                      </a:moveTo>
                      <a:cubicBezTo>
                        <a:pt x="2011" y="0"/>
                        <a:pt x="971" y="52"/>
                        <a:pt x="0" y="156"/>
                      </a:cubicBezTo>
                      <a:cubicBezTo>
                        <a:pt x="1040" y="295"/>
                        <a:pt x="2097" y="364"/>
                        <a:pt x="3154" y="364"/>
                      </a:cubicBezTo>
                      <a:cubicBezTo>
                        <a:pt x="4212" y="364"/>
                        <a:pt x="5269" y="295"/>
                        <a:pt x="6308" y="156"/>
                      </a:cubicBezTo>
                      <a:cubicBezTo>
                        <a:pt x="5234" y="52"/>
                        <a:pt x="4142" y="0"/>
                        <a:pt x="3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540;p46">
                <a:extLst>
                  <a:ext uri="{FF2B5EF4-FFF2-40B4-BE49-F238E27FC236}">
                    <a16:creationId xmlns:a16="http://schemas.microsoft.com/office/drawing/2014/main" id="{4C8C6B0C-324D-4975-840B-C3F02AD31A69}"/>
                  </a:ext>
                </a:extLst>
              </p:cNvPr>
              <p:cNvSpPr/>
              <p:nvPr/>
            </p:nvSpPr>
            <p:spPr>
              <a:xfrm flipH="1">
                <a:off x="3116877" y="2318538"/>
                <a:ext cx="725323" cy="913460"/>
              </a:xfrm>
              <a:custGeom>
                <a:avLst/>
                <a:gdLst/>
                <a:ahLst/>
                <a:cxnLst/>
                <a:rect l="l" t="t" r="r" b="b"/>
                <a:pathLst>
                  <a:path w="25441" h="32040" extrusionOk="0">
                    <a:moveTo>
                      <a:pt x="12824" y="0"/>
                    </a:moveTo>
                    <a:lnTo>
                      <a:pt x="0" y="6863"/>
                    </a:lnTo>
                    <a:lnTo>
                      <a:pt x="9012" y="27173"/>
                    </a:lnTo>
                    <a:cubicBezTo>
                      <a:pt x="10436" y="30315"/>
                      <a:pt x="13481" y="32040"/>
                      <a:pt x="16555" y="32040"/>
                    </a:cubicBezTo>
                    <a:cubicBezTo>
                      <a:pt x="18567" y="32040"/>
                      <a:pt x="20592" y="31301"/>
                      <a:pt x="22182" y="29738"/>
                    </a:cubicBezTo>
                    <a:cubicBezTo>
                      <a:pt x="24816" y="27173"/>
                      <a:pt x="25440" y="23222"/>
                      <a:pt x="23707" y="20033"/>
                    </a:cubicBezTo>
                    <a:lnTo>
                      <a:pt x="12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41;p46">
                <a:extLst>
                  <a:ext uri="{FF2B5EF4-FFF2-40B4-BE49-F238E27FC236}">
                    <a16:creationId xmlns:a16="http://schemas.microsoft.com/office/drawing/2014/main" id="{57B3234B-C4EF-AC7F-069F-EE139867E024}"/>
                  </a:ext>
                </a:extLst>
              </p:cNvPr>
              <p:cNvSpPr/>
              <p:nvPr/>
            </p:nvSpPr>
            <p:spPr>
              <a:xfrm flipH="1">
                <a:off x="3518069" y="2300748"/>
                <a:ext cx="274722" cy="185800"/>
              </a:xfrm>
              <a:custGeom>
                <a:avLst/>
                <a:gdLst/>
                <a:ahLst/>
                <a:cxnLst/>
                <a:rect l="l" t="t" r="r" b="b"/>
                <a:pathLst>
                  <a:path w="9636" h="6517" extrusionOk="0">
                    <a:moveTo>
                      <a:pt x="9150" y="0"/>
                    </a:moveTo>
                    <a:lnTo>
                      <a:pt x="0" y="6516"/>
                    </a:lnTo>
                    <a:lnTo>
                      <a:pt x="9635" y="1317"/>
                    </a:lnTo>
                    <a:lnTo>
                      <a:pt x="91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42;p46">
                <a:extLst>
                  <a:ext uri="{FF2B5EF4-FFF2-40B4-BE49-F238E27FC236}">
                    <a16:creationId xmlns:a16="http://schemas.microsoft.com/office/drawing/2014/main" id="{DA364BAB-B982-9CB6-7CC9-F449FD0BBC15}"/>
                  </a:ext>
                </a:extLst>
              </p:cNvPr>
              <p:cNvSpPr/>
              <p:nvPr/>
            </p:nvSpPr>
            <p:spPr>
              <a:xfrm flipH="1">
                <a:off x="3688019" y="2051168"/>
                <a:ext cx="207553" cy="197774"/>
              </a:xfrm>
              <a:custGeom>
                <a:avLst/>
                <a:gdLst/>
                <a:ahLst/>
                <a:cxnLst/>
                <a:rect l="l" t="t" r="r" b="b"/>
                <a:pathLst>
                  <a:path w="7280" h="6937" extrusionOk="0">
                    <a:moveTo>
                      <a:pt x="1786" y="1"/>
                    </a:moveTo>
                    <a:cubicBezTo>
                      <a:pt x="1399" y="1"/>
                      <a:pt x="976" y="183"/>
                      <a:pt x="694" y="505"/>
                    </a:cubicBezTo>
                    <a:cubicBezTo>
                      <a:pt x="70" y="1129"/>
                      <a:pt x="1" y="1892"/>
                      <a:pt x="417" y="2377"/>
                    </a:cubicBezTo>
                    <a:lnTo>
                      <a:pt x="4784" y="6675"/>
                    </a:lnTo>
                    <a:cubicBezTo>
                      <a:pt x="4957" y="6848"/>
                      <a:pt x="5190" y="6937"/>
                      <a:pt x="5448" y="6937"/>
                    </a:cubicBezTo>
                    <a:cubicBezTo>
                      <a:pt x="5810" y="6937"/>
                      <a:pt x="6222" y="6762"/>
                      <a:pt x="6586" y="6398"/>
                    </a:cubicBezTo>
                    <a:cubicBezTo>
                      <a:pt x="7210" y="5843"/>
                      <a:pt x="7279" y="5011"/>
                      <a:pt x="6863" y="4595"/>
                    </a:cubicBezTo>
                    <a:lnTo>
                      <a:pt x="2496" y="297"/>
                    </a:lnTo>
                    <a:cubicBezTo>
                      <a:pt x="2322" y="95"/>
                      <a:pt x="2064" y="1"/>
                      <a:pt x="1786" y="1"/>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43;p46">
                <a:extLst>
                  <a:ext uri="{FF2B5EF4-FFF2-40B4-BE49-F238E27FC236}">
                    <a16:creationId xmlns:a16="http://schemas.microsoft.com/office/drawing/2014/main" id="{5BCF7D2E-2421-5617-786E-4ED88AB47DB9}"/>
                  </a:ext>
                </a:extLst>
              </p:cNvPr>
              <p:cNvSpPr/>
              <p:nvPr/>
            </p:nvSpPr>
            <p:spPr>
              <a:xfrm flipH="1">
                <a:off x="3745354" y="2108617"/>
                <a:ext cx="207524" cy="197660"/>
              </a:xfrm>
              <a:custGeom>
                <a:avLst/>
                <a:gdLst/>
                <a:ahLst/>
                <a:cxnLst/>
                <a:rect l="l" t="t" r="r" b="b"/>
                <a:pathLst>
                  <a:path w="7279" h="6933" extrusionOk="0">
                    <a:moveTo>
                      <a:pt x="1913" y="0"/>
                    </a:moveTo>
                    <a:cubicBezTo>
                      <a:pt x="1532" y="0"/>
                      <a:pt x="1086" y="196"/>
                      <a:pt x="694" y="501"/>
                    </a:cubicBezTo>
                    <a:cubicBezTo>
                      <a:pt x="70" y="1125"/>
                      <a:pt x="0" y="1887"/>
                      <a:pt x="416" y="2303"/>
                    </a:cubicBezTo>
                    <a:lnTo>
                      <a:pt x="4783" y="6670"/>
                    </a:lnTo>
                    <a:cubicBezTo>
                      <a:pt x="4956" y="6843"/>
                      <a:pt x="5190" y="6932"/>
                      <a:pt x="5448" y="6932"/>
                    </a:cubicBezTo>
                    <a:cubicBezTo>
                      <a:pt x="5810" y="6932"/>
                      <a:pt x="6221" y="6757"/>
                      <a:pt x="6586" y="6393"/>
                    </a:cubicBezTo>
                    <a:cubicBezTo>
                      <a:pt x="7210" y="5769"/>
                      <a:pt x="7279" y="5006"/>
                      <a:pt x="6863" y="4590"/>
                    </a:cubicBezTo>
                    <a:lnTo>
                      <a:pt x="2496" y="223"/>
                    </a:lnTo>
                    <a:cubicBezTo>
                      <a:pt x="2341" y="69"/>
                      <a:pt x="2139" y="0"/>
                      <a:pt x="1913"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4;p46">
                <a:extLst>
                  <a:ext uri="{FF2B5EF4-FFF2-40B4-BE49-F238E27FC236}">
                    <a16:creationId xmlns:a16="http://schemas.microsoft.com/office/drawing/2014/main" id="{9AF41050-1280-BE8E-EDBF-30F3BE7BEB11}"/>
                  </a:ext>
                </a:extLst>
              </p:cNvPr>
              <p:cNvSpPr/>
              <p:nvPr/>
            </p:nvSpPr>
            <p:spPr>
              <a:xfrm flipH="1">
                <a:off x="3816488" y="2172309"/>
                <a:ext cx="187767" cy="179299"/>
              </a:xfrm>
              <a:custGeom>
                <a:avLst/>
                <a:gdLst/>
                <a:ahLst/>
                <a:cxnLst/>
                <a:rect l="l" t="t" r="r" b="b"/>
                <a:pathLst>
                  <a:path w="6586" h="6289" extrusionOk="0">
                    <a:moveTo>
                      <a:pt x="1862" y="0"/>
                    </a:moveTo>
                    <a:cubicBezTo>
                      <a:pt x="1504" y="0"/>
                      <a:pt x="1073" y="174"/>
                      <a:pt x="693" y="554"/>
                    </a:cubicBezTo>
                    <a:cubicBezTo>
                      <a:pt x="69" y="1109"/>
                      <a:pt x="0" y="1941"/>
                      <a:pt x="347" y="2287"/>
                    </a:cubicBezTo>
                    <a:lnTo>
                      <a:pt x="4159" y="6100"/>
                    </a:lnTo>
                    <a:cubicBezTo>
                      <a:pt x="4312" y="6227"/>
                      <a:pt x="4502" y="6289"/>
                      <a:pt x="4712" y="6289"/>
                    </a:cubicBezTo>
                    <a:cubicBezTo>
                      <a:pt x="5074" y="6289"/>
                      <a:pt x="5497" y="6104"/>
                      <a:pt x="5892" y="5753"/>
                    </a:cubicBezTo>
                    <a:cubicBezTo>
                      <a:pt x="6516" y="5129"/>
                      <a:pt x="6585" y="4367"/>
                      <a:pt x="6239" y="4020"/>
                    </a:cubicBezTo>
                    <a:lnTo>
                      <a:pt x="2426" y="208"/>
                    </a:lnTo>
                    <a:cubicBezTo>
                      <a:pt x="2291" y="72"/>
                      <a:pt x="2091" y="0"/>
                      <a:pt x="1862"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5;p46">
                <a:extLst>
                  <a:ext uri="{FF2B5EF4-FFF2-40B4-BE49-F238E27FC236}">
                    <a16:creationId xmlns:a16="http://schemas.microsoft.com/office/drawing/2014/main" id="{A463D58D-A45D-21BF-09ED-F5F984566D22}"/>
                  </a:ext>
                </a:extLst>
              </p:cNvPr>
              <p:cNvSpPr/>
              <p:nvPr/>
            </p:nvSpPr>
            <p:spPr>
              <a:xfrm flipH="1">
                <a:off x="3630713" y="1989500"/>
                <a:ext cx="207553" cy="198202"/>
              </a:xfrm>
              <a:custGeom>
                <a:avLst/>
                <a:gdLst/>
                <a:ahLst/>
                <a:cxnLst/>
                <a:rect l="l" t="t" r="r" b="b"/>
                <a:pathLst>
                  <a:path w="7280" h="6952" extrusionOk="0">
                    <a:moveTo>
                      <a:pt x="1833" y="0"/>
                    </a:moveTo>
                    <a:cubicBezTo>
                      <a:pt x="1434" y="0"/>
                      <a:pt x="988" y="184"/>
                      <a:pt x="694" y="520"/>
                    </a:cubicBezTo>
                    <a:cubicBezTo>
                      <a:pt x="70" y="1143"/>
                      <a:pt x="1" y="1906"/>
                      <a:pt x="417" y="2322"/>
                    </a:cubicBezTo>
                    <a:lnTo>
                      <a:pt x="4715" y="6689"/>
                    </a:lnTo>
                    <a:cubicBezTo>
                      <a:pt x="4916" y="6862"/>
                      <a:pt x="5166" y="6951"/>
                      <a:pt x="5434" y="6951"/>
                    </a:cubicBezTo>
                    <a:cubicBezTo>
                      <a:pt x="5810" y="6951"/>
                      <a:pt x="6222" y="6776"/>
                      <a:pt x="6586" y="6412"/>
                    </a:cubicBezTo>
                    <a:cubicBezTo>
                      <a:pt x="7141" y="5788"/>
                      <a:pt x="7279" y="5025"/>
                      <a:pt x="6794" y="4609"/>
                    </a:cubicBezTo>
                    <a:lnTo>
                      <a:pt x="2496" y="242"/>
                    </a:lnTo>
                    <a:cubicBezTo>
                      <a:pt x="2332" y="78"/>
                      <a:pt x="2093" y="0"/>
                      <a:pt x="1833"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46;p46">
                <a:extLst>
                  <a:ext uri="{FF2B5EF4-FFF2-40B4-BE49-F238E27FC236}">
                    <a16:creationId xmlns:a16="http://schemas.microsoft.com/office/drawing/2014/main" id="{C322226D-A7DC-3D3B-D04A-F09220391CCE}"/>
                  </a:ext>
                </a:extLst>
              </p:cNvPr>
              <p:cNvSpPr/>
              <p:nvPr/>
            </p:nvSpPr>
            <p:spPr>
              <a:xfrm flipH="1">
                <a:off x="3625809" y="2055673"/>
                <a:ext cx="228251" cy="290545"/>
              </a:xfrm>
              <a:custGeom>
                <a:avLst/>
                <a:gdLst/>
                <a:ahLst/>
                <a:cxnLst/>
                <a:rect l="l" t="t" r="r" b="b"/>
                <a:pathLst>
                  <a:path w="8006" h="10191" extrusionOk="0">
                    <a:moveTo>
                      <a:pt x="4853" y="1"/>
                    </a:moveTo>
                    <a:lnTo>
                      <a:pt x="4853" y="1"/>
                    </a:lnTo>
                    <a:cubicBezTo>
                      <a:pt x="5476" y="694"/>
                      <a:pt x="6170" y="1526"/>
                      <a:pt x="6794" y="2080"/>
                    </a:cubicBezTo>
                    <a:lnTo>
                      <a:pt x="7140" y="2427"/>
                    </a:lnTo>
                    <a:cubicBezTo>
                      <a:pt x="8006" y="3177"/>
                      <a:pt x="6950" y="4551"/>
                      <a:pt x="5972" y="4551"/>
                    </a:cubicBezTo>
                    <a:cubicBezTo>
                      <a:pt x="5775" y="4551"/>
                      <a:pt x="5581" y="4496"/>
                      <a:pt x="5407" y="4368"/>
                    </a:cubicBezTo>
                    <a:lnTo>
                      <a:pt x="5320" y="4426"/>
                    </a:lnTo>
                    <a:lnTo>
                      <a:pt x="5320" y="4426"/>
                    </a:lnTo>
                    <a:cubicBezTo>
                      <a:pt x="5304" y="4406"/>
                      <a:pt x="5286" y="4387"/>
                      <a:pt x="5269" y="4368"/>
                    </a:cubicBezTo>
                    <a:lnTo>
                      <a:pt x="5269" y="4368"/>
                    </a:lnTo>
                    <a:lnTo>
                      <a:pt x="5130" y="4507"/>
                    </a:lnTo>
                    <a:cubicBezTo>
                      <a:pt x="5191" y="4577"/>
                      <a:pt x="5260" y="4635"/>
                      <a:pt x="5333" y="4682"/>
                    </a:cubicBezTo>
                    <a:lnTo>
                      <a:pt x="5333" y="4682"/>
                    </a:lnTo>
                    <a:cubicBezTo>
                      <a:pt x="5864" y="5545"/>
                      <a:pt x="4942" y="6809"/>
                      <a:pt x="3960" y="6809"/>
                    </a:cubicBezTo>
                    <a:cubicBezTo>
                      <a:pt x="3819" y="6809"/>
                      <a:pt x="3676" y="6782"/>
                      <a:pt x="3536" y="6725"/>
                    </a:cubicBezTo>
                    <a:lnTo>
                      <a:pt x="3397" y="6586"/>
                    </a:lnTo>
                    <a:lnTo>
                      <a:pt x="3449" y="6742"/>
                    </a:lnTo>
                    <a:lnTo>
                      <a:pt x="3449" y="6742"/>
                    </a:lnTo>
                    <a:lnTo>
                      <a:pt x="3397" y="6794"/>
                    </a:lnTo>
                    <a:cubicBezTo>
                      <a:pt x="3425" y="6804"/>
                      <a:pt x="3453" y="6813"/>
                      <a:pt x="3480" y="6822"/>
                    </a:cubicBezTo>
                    <a:lnTo>
                      <a:pt x="3480" y="6822"/>
                    </a:lnTo>
                    <a:cubicBezTo>
                      <a:pt x="3911" y="7686"/>
                      <a:pt x="3026" y="8728"/>
                      <a:pt x="2122" y="8728"/>
                    </a:cubicBezTo>
                    <a:cubicBezTo>
                      <a:pt x="1944" y="8728"/>
                      <a:pt x="1765" y="8687"/>
                      <a:pt x="1595" y="8596"/>
                    </a:cubicBezTo>
                    <a:cubicBezTo>
                      <a:pt x="1317" y="8458"/>
                      <a:pt x="971" y="7972"/>
                      <a:pt x="693" y="7834"/>
                    </a:cubicBezTo>
                    <a:lnTo>
                      <a:pt x="693" y="7834"/>
                    </a:lnTo>
                    <a:lnTo>
                      <a:pt x="971" y="8319"/>
                    </a:lnTo>
                    <a:cubicBezTo>
                      <a:pt x="973" y="8327"/>
                      <a:pt x="975" y="8335"/>
                      <a:pt x="977" y="8344"/>
                    </a:cubicBezTo>
                    <a:lnTo>
                      <a:pt x="977" y="8344"/>
                    </a:lnTo>
                    <a:lnTo>
                      <a:pt x="901" y="8458"/>
                    </a:lnTo>
                    <a:cubicBezTo>
                      <a:pt x="938" y="8503"/>
                      <a:pt x="975" y="8545"/>
                      <a:pt x="1013" y="8584"/>
                    </a:cubicBezTo>
                    <a:lnTo>
                      <a:pt x="1013" y="8584"/>
                    </a:lnTo>
                    <a:cubicBezTo>
                      <a:pt x="1031" y="8995"/>
                      <a:pt x="840" y="9421"/>
                      <a:pt x="555" y="9705"/>
                    </a:cubicBezTo>
                    <a:cubicBezTo>
                      <a:pt x="416" y="9913"/>
                      <a:pt x="208" y="10052"/>
                      <a:pt x="0" y="10191"/>
                    </a:cubicBezTo>
                    <a:cubicBezTo>
                      <a:pt x="278" y="10191"/>
                      <a:pt x="416" y="9983"/>
                      <a:pt x="555" y="9913"/>
                    </a:cubicBezTo>
                    <a:cubicBezTo>
                      <a:pt x="870" y="9598"/>
                      <a:pt x="1146" y="9163"/>
                      <a:pt x="1140" y="8699"/>
                    </a:cubicBezTo>
                    <a:lnTo>
                      <a:pt x="1140" y="8699"/>
                    </a:lnTo>
                    <a:cubicBezTo>
                      <a:pt x="1389" y="8900"/>
                      <a:pt x="1672" y="8989"/>
                      <a:pt x="1955" y="8989"/>
                    </a:cubicBezTo>
                    <a:cubicBezTo>
                      <a:pt x="2633" y="8989"/>
                      <a:pt x="3313" y="8477"/>
                      <a:pt x="3536" y="7765"/>
                    </a:cubicBezTo>
                    <a:cubicBezTo>
                      <a:pt x="3660" y="7454"/>
                      <a:pt x="3673" y="7144"/>
                      <a:pt x="3525" y="6834"/>
                    </a:cubicBezTo>
                    <a:lnTo>
                      <a:pt x="3525" y="6834"/>
                    </a:lnTo>
                    <a:cubicBezTo>
                      <a:pt x="3635" y="6862"/>
                      <a:pt x="3746" y="6875"/>
                      <a:pt x="3856" y="6875"/>
                    </a:cubicBezTo>
                    <a:cubicBezTo>
                      <a:pt x="4889" y="6875"/>
                      <a:pt x="5888" y="5724"/>
                      <a:pt x="5529" y="4778"/>
                    </a:cubicBezTo>
                    <a:lnTo>
                      <a:pt x="5529" y="4778"/>
                    </a:lnTo>
                    <a:cubicBezTo>
                      <a:pt x="5654" y="4823"/>
                      <a:pt x="5787" y="4843"/>
                      <a:pt x="5923" y="4843"/>
                    </a:cubicBezTo>
                    <a:cubicBezTo>
                      <a:pt x="6315" y="4843"/>
                      <a:pt x="6725" y="4674"/>
                      <a:pt x="7001" y="4437"/>
                    </a:cubicBezTo>
                    <a:cubicBezTo>
                      <a:pt x="7556" y="3952"/>
                      <a:pt x="7972" y="3051"/>
                      <a:pt x="7487" y="2358"/>
                    </a:cubicBezTo>
                    <a:cubicBezTo>
                      <a:pt x="7001" y="2011"/>
                      <a:pt x="6586" y="1595"/>
                      <a:pt x="6239" y="1249"/>
                    </a:cubicBezTo>
                    <a:lnTo>
                      <a:pt x="5546" y="625"/>
                    </a:lnTo>
                    <a:cubicBezTo>
                      <a:pt x="5269" y="486"/>
                      <a:pt x="5130" y="209"/>
                      <a:pt x="48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7;p46">
                <a:extLst>
                  <a:ext uri="{FF2B5EF4-FFF2-40B4-BE49-F238E27FC236}">
                    <a16:creationId xmlns:a16="http://schemas.microsoft.com/office/drawing/2014/main" id="{B676677F-7F7A-7844-450D-07B5560C069F}"/>
                  </a:ext>
                </a:extLst>
              </p:cNvPr>
              <p:cNvSpPr/>
              <p:nvPr/>
            </p:nvSpPr>
            <p:spPr>
              <a:xfrm flipH="1">
                <a:off x="3697911" y="2055673"/>
                <a:ext cx="128495" cy="128495"/>
              </a:xfrm>
              <a:custGeom>
                <a:avLst/>
                <a:gdLst/>
                <a:ahLst/>
                <a:cxnLst/>
                <a:rect l="l" t="t" r="r" b="b"/>
                <a:pathLst>
                  <a:path w="4507" h="4507" extrusionOk="0">
                    <a:moveTo>
                      <a:pt x="1" y="1"/>
                    </a:moveTo>
                    <a:cubicBezTo>
                      <a:pt x="486" y="625"/>
                      <a:pt x="1664" y="1872"/>
                      <a:pt x="2150" y="2358"/>
                    </a:cubicBezTo>
                    <a:cubicBezTo>
                      <a:pt x="2843" y="3120"/>
                      <a:pt x="3605" y="3952"/>
                      <a:pt x="4506" y="4507"/>
                    </a:cubicBezTo>
                    <a:cubicBezTo>
                      <a:pt x="3883" y="3675"/>
                      <a:pt x="3120" y="2843"/>
                      <a:pt x="2358" y="2219"/>
                    </a:cubicBezTo>
                    <a:cubicBezTo>
                      <a:pt x="1803" y="1664"/>
                      <a:pt x="625" y="55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8;p46">
                <a:extLst>
                  <a:ext uri="{FF2B5EF4-FFF2-40B4-BE49-F238E27FC236}">
                    <a16:creationId xmlns:a16="http://schemas.microsoft.com/office/drawing/2014/main" id="{EC8FA6BB-80BC-B7A7-52B7-0BC0CB53BD59}"/>
                  </a:ext>
                </a:extLst>
              </p:cNvPr>
              <p:cNvSpPr/>
              <p:nvPr/>
            </p:nvSpPr>
            <p:spPr>
              <a:xfrm flipH="1">
                <a:off x="3753250" y="2111040"/>
                <a:ext cx="138359" cy="138359"/>
              </a:xfrm>
              <a:custGeom>
                <a:avLst/>
                <a:gdLst/>
                <a:ahLst/>
                <a:cxnLst/>
                <a:rect l="l" t="t" r="r" b="b"/>
                <a:pathLst>
                  <a:path w="4853" h="4853" extrusionOk="0">
                    <a:moveTo>
                      <a:pt x="1" y="0"/>
                    </a:moveTo>
                    <a:cubicBezTo>
                      <a:pt x="625" y="624"/>
                      <a:pt x="1872" y="1871"/>
                      <a:pt x="2357" y="2495"/>
                    </a:cubicBezTo>
                    <a:cubicBezTo>
                      <a:pt x="3120" y="3396"/>
                      <a:pt x="3951" y="4159"/>
                      <a:pt x="4853" y="4852"/>
                    </a:cubicBezTo>
                    <a:cubicBezTo>
                      <a:pt x="4159" y="3882"/>
                      <a:pt x="3397" y="3119"/>
                      <a:pt x="2565" y="2357"/>
                    </a:cubicBezTo>
                    <a:cubicBezTo>
                      <a:pt x="1941" y="1733"/>
                      <a:pt x="625" y="62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9;p46">
                <a:extLst>
                  <a:ext uri="{FF2B5EF4-FFF2-40B4-BE49-F238E27FC236}">
                    <a16:creationId xmlns:a16="http://schemas.microsoft.com/office/drawing/2014/main" id="{5A196A88-BAB7-FFCC-C086-4C1A9D3708D7}"/>
                  </a:ext>
                </a:extLst>
              </p:cNvPr>
              <p:cNvSpPr/>
              <p:nvPr/>
            </p:nvSpPr>
            <p:spPr>
              <a:xfrm flipH="1">
                <a:off x="3822416" y="2174248"/>
                <a:ext cx="114667" cy="116634"/>
              </a:xfrm>
              <a:custGeom>
                <a:avLst/>
                <a:gdLst/>
                <a:ahLst/>
                <a:cxnLst/>
                <a:rect l="l" t="t" r="r" b="b"/>
                <a:pathLst>
                  <a:path w="4022" h="4091" extrusionOk="0">
                    <a:moveTo>
                      <a:pt x="1" y="1"/>
                    </a:moveTo>
                    <a:lnTo>
                      <a:pt x="1" y="1"/>
                    </a:lnTo>
                    <a:cubicBezTo>
                      <a:pt x="417" y="556"/>
                      <a:pt x="1387" y="1665"/>
                      <a:pt x="1942" y="2081"/>
                    </a:cubicBezTo>
                    <a:cubicBezTo>
                      <a:pt x="2566" y="2843"/>
                      <a:pt x="3259" y="3606"/>
                      <a:pt x="4021" y="4091"/>
                    </a:cubicBezTo>
                    <a:cubicBezTo>
                      <a:pt x="3467" y="3328"/>
                      <a:pt x="2774" y="2635"/>
                      <a:pt x="2080" y="2011"/>
                    </a:cubicBezTo>
                    <a:cubicBezTo>
                      <a:pt x="1526" y="1526"/>
                      <a:pt x="486" y="55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50;p46">
                <a:extLst>
                  <a:ext uri="{FF2B5EF4-FFF2-40B4-BE49-F238E27FC236}">
                    <a16:creationId xmlns:a16="http://schemas.microsoft.com/office/drawing/2014/main" id="{66CE01D1-F2B8-CF3F-91D2-CA76A693F940}"/>
                  </a:ext>
                </a:extLst>
              </p:cNvPr>
              <p:cNvSpPr/>
              <p:nvPr/>
            </p:nvSpPr>
            <p:spPr>
              <a:xfrm flipH="1">
                <a:off x="2937051" y="2348161"/>
                <a:ext cx="365612" cy="555375"/>
              </a:xfrm>
              <a:custGeom>
                <a:avLst/>
                <a:gdLst/>
                <a:ahLst/>
                <a:cxnLst/>
                <a:rect l="l" t="t" r="r" b="b"/>
                <a:pathLst>
                  <a:path w="12824" h="19480" extrusionOk="0">
                    <a:moveTo>
                      <a:pt x="11160" y="1"/>
                    </a:moveTo>
                    <a:cubicBezTo>
                      <a:pt x="8596" y="1"/>
                      <a:pt x="6169" y="1318"/>
                      <a:pt x="4644" y="3398"/>
                    </a:cubicBezTo>
                    <a:lnTo>
                      <a:pt x="0" y="10121"/>
                    </a:lnTo>
                    <a:lnTo>
                      <a:pt x="5060" y="19480"/>
                    </a:lnTo>
                    <a:lnTo>
                      <a:pt x="12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51;p46">
                <a:extLst>
                  <a:ext uri="{FF2B5EF4-FFF2-40B4-BE49-F238E27FC236}">
                    <a16:creationId xmlns:a16="http://schemas.microsoft.com/office/drawing/2014/main" id="{2B282B1A-A105-19C6-2732-2F87180A4AAE}"/>
                  </a:ext>
                </a:extLst>
              </p:cNvPr>
              <p:cNvSpPr/>
              <p:nvPr/>
            </p:nvSpPr>
            <p:spPr>
              <a:xfrm flipH="1">
                <a:off x="2974601" y="2441047"/>
                <a:ext cx="401193" cy="790554"/>
              </a:xfrm>
              <a:custGeom>
                <a:avLst/>
                <a:gdLst/>
                <a:ahLst/>
                <a:cxnLst/>
                <a:rect l="l" t="t" r="r" b="b"/>
                <a:pathLst>
                  <a:path w="14072" h="27729" extrusionOk="0">
                    <a:moveTo>
                      <a:pt x="14072" y="1"/>
                    </a:moveTo>
                    <a:lnTo>
                      <a:pt x="6655" y="14558"/>
                    </a:lnTo>
                    <a:lnTo>
                      <a:pt x="0" y="27728"/>
                    </a:lnTo>
                    <a:lnTo>
                      <a:pt x="139" y="27728"/>
                    </a:lnTo>
                    <a:cubicBezTo>
                      <a:pt x="1248" y="27728"/>
                      <a:pt x="2288" y="27520"/>
                      <a:pt x="3328" y="27035"/>
                    </a:cubicBezTo>
                    <a:lnTo>
                      <a:pt x="7556" y="16291"/>
                    </a:lnTo>
                    <a:lnTo>
                      <a:pt x="140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52;p46">
                <a:extLst>
                  <a:ext uri="{FF2B5EF4-FFF2-40B4-BE49-F238E27FC236}">
                    <a16:creationId xmlns:a16="http://schemas.microsoft.com/office/drawing/2014/main" id="{C4655A10-6B58-060B-7D14-E12CDDBBEDE5}"/>
                  </a:ext>
                </a:extLst>
              </p:cNvPr>
              <p:cNvSpPr/>
              <p:nvPr/>
            </p:nvSpPr>
            <p:spPr>
              <a:xfrm flipH="1">
                <a:off x="3213712" y="2636714"/>
                <a:ext cx="86984" cy="160112"/>
              </a:xfrm>
              <a:custGeom>
                <a:avLst/>
                <a:gdLst/>
                <a:ahLst/>
                <a:cxnLst/>
                <a:rect l="l" t="t" r="r" b="b"/>
                <a:pathLst>
                  <a:path w="3051" h="5616" extrusionOk="0">
                    <a:moveTo>
                      <a:pt x="0" y="0"/>
                    </a:moveTo>
                    <a:lnTo>
                      <a:pt x="0" y="0"/>
                    </a:lnTo>
                    <a:cubicBezTo>
                      <a:pt x="278" y="763"/>
                      <a:pt x="1040" y="2288"/>
                      <a:pt x="1387" y="2843"/>
                    </a:cubicBezTo>
                    <a:cubicBezTo>
                      <a:pt x="1941" y="3813"/>
                      <a:pt x="2357" y="4783"/>
                      <a:pt x="3050" y="5615"/>
                    </a:cubicBezTo>
                    <a:cubicBezTo>
                      <a:pt x="2704" y="4576"/>
                      <a:pt x="2149" y="3744"/>
                      <a:pt x="1664" y="2773"/>
                    </a:cubicBezTo>
                    <a:cubicBezTo>
                      <a:pt x="1248" y="2080"/>
                      <a:pt x="416" y="69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53;p46">
                <a:extLst>
                  <a:ext uri="{FF2B5EF4-FFF2-40B4-BE49-F238E27FC236}">
                    <a16:creationId xmlns:a16="http://schemas.microsoft.com/office/drawing/2014/main" id="{3DA6A304-5227-96A3-CFDD-9AB904A9FBB2}"/>
                  </a:ext>
                </a:extLst>
              </p:cNvPr>
              <p:cNvSpPr/>
              <p:nvPr/>
            </p:nvSpPr>
            <p:spPr>
              <a:xfrm flipH="1">
                <a:off x="2354034" y="2160420"/>
                <a:ext cx="276690" cy="377501"/>
              </a:xfrm>
              <a:custGeom>
                <a:avLst/>
                <a:gdLst/>
                <a:ahLst/>
                <a:cxnLst/>
                <a:rect l="l" t="t" r="r" b="b"/>
                <a:pathLst>
                  <a:path w="9705" h="13241" extrusionOk="0">
                    <a:moveTo>
                      <a:pt x="8734" y="1"/>
                    </a:moveTo>
                    <a:lnTo>
                      <a:pt x="2773" y="2427"/>
                    </a:lnTo>
                    <a:lnTo>
                      <a:pt x="0" y="13241"/>
                    </a:lnTo>
                    <a:lnTo>
                      <a:pt x="9705" y="13241"/>
                    </a:lnTo>
                    <a:lnTo>
                      <a:pt x="8734"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54;p46">
                <a:extLst>
                  <a:ext uri="{FF2B5EF4-FFF2-40B4-BE49-F238E27FC236}">
                    <a16:creationId xmlns:a16="http://schemas.microsoft.com/office/drawing/2014/main" id="{F34F2BCC-AEFD-0644-0F63-904E15117E8C}"/>
                  </a:ext>
                </a:extLst>
              </p:cNvPr>
              <p:cNvSpPr/>
              <p:nvPr/>
            </p:nvSpPr>
            <p:spPr>
              <a:xfrm flipH="1">
                <a:off x="2369823" y="2160425"/>
                <a:ext cx="199627" cy="152946"/>
              </a:xfrm>
              <a:custGeom>
                <a:avLst/>
                <a:gdLst/>
                <a:ahLst/>
                <a:cxnLst/>
                <a:rect l="l" t="t" r="r" b="b"/>
                <a:pathLst>
                  <a:path w="7002" h="6309" extrusionOk="0">
                    <a:moveTo>
                      <a:pt x="6585" y="1"/>
                    </a:moveTo>
                    <a:lnTo>
                      <a:pt x="347" y="3259"/>
                    </a:lnTo>
                    <a:lnTo>
                      <a:pt x="0" y="4853"/>
                    </a:lnTo>
                    <a:lnTo>
                      <a:pt x="7001" y="6309"/>
                    </a:lnTo>
                    <a:lnTo>
                      <a:pt x="6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5;p46">
                <a:extLst>
                  <a:ext uri="{FF2B5EF4-FFF2-40B4-BE49-F238E27FC236}">
                    <a16:creationId xmlns:a16="http://schemas.microsoft.com/office/drawing/2014/main" id="{0E51876B-557B-4D33-8061-2DD563D827B7}"/>
                  </a:ext>
                </a:extLst>
              </p:cNvPr>
              <p:cNvSpPr/>
              <p:nvPr/>
            </p:nvSpPr>
            <p:spPr>
              <a:xfrm flipH="1">
                <a:off x="2324385" y="1822487"/>
                <a:ext cx="355748" cy="430872"/>
              </a:xfrm>
              <a:custGeom>
                <a:avLst/>
                <a:gdLst/>
                <a:ahLst/>
                <a:cxnLst/>
                <a:rect l="l" t="t" r="r" b="b"/>
                <a:pathLst>
                  <a:path w="12478" h="15113" extrusionOk="0">
                    <a:moveTo>
                      <a:pt x="832" y="0"/>
                    </a:moveTo>
                    <a:cubicBezTo>
                      <a:pt x="832" y="0"/>
                      <a:pt x="694" y="8804"/>
                      <a:pt x="624" y="10606"/>
                    </a:cubicBezTo>
                    <a:cubicBezTo>
                      <a:pt x="486" y="12478"/>
                      <a:pt x="0" y="15042"/>
                      <a:pt x="3744" y="15112"/>
                    </a:cubicBezTo>
                    <a:cubicBezTo>
                      <a:pt x="3778" y="15112"/>
                      <a:pt x="3813" y="15113"/>
                      <a:pt x="3848" y="15113"/>
                    </a:cubicBezTo>
                    <a:cubicBezTo>
                      <a:pt x="7508" y="15113"/>
                      <a:pt x="12201" y="11538"/>
                      <a:pt x="12270" y="7556"/>
                    </a:cubicBezTo>
                    <a:cubicBezTo>
                      <a:pt x="12408" y="3605"/>
                      <a:pt x="12478" y="347"/>
                      <a:pt x="12478" y="347"/>
                    </a:cubicBezTo>
                    <a:lnTo>
                      <a:pt x="832"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6;p46">
                <a:extLst>
                  <a:ext uri="{FF2B5EF4-FFF2-40B4-BE49-F238E27FC236}">
                    <a16:creationId xmlns:a16="http://schemas.microsoft.com/office/drawing/2014/main" id="{D4C2DE2C-1702-7080-4E9C-37C8A2A31370}"/>
                  </a:ext>
                </a:extLst>
              </p:cNvPr>
              <p:cNvSpPr/>
              <p:nvPr/>
            </p:nvSpPr>
            <p:spPr>
              <a:xfrm flipH="1">
                <a:off x="2225562" y="1955972"/>
                <a:ext cx="156149" cy="144175"/>
              </a:xfrm>
              <a:custGeom>
                <a:avLst/>
                <a:gdLst/>
                <a:ahLst/>
                <a:cxnLst/>
                <a:rect l="l" t="t" r="r" b="b"/>
                <a:pathLst>
                  <a:path w="5477" h="5057" extrusionOk="0">
                    <a:moveTo>
                      <a:pt x="2576" y="0"/>
                    </a:moveTo>
                    <a:cubicBezTo>
                      <a:pt x="2434" y="0"/>
                      <a:pt x="2292" y="11"/>
                      <a:pt x="2149" y="32"/>
                    </a:cubicBezTo>
                    <a:cubicBezTo>
                      <a:pt x="832" y="379"/>
                      <a:pt x="0" y="1696"/>
                      <a:pt x="278" y="3082"/>
                    </a:cubicBezTo>
                    <a:cubicBezTo>
                      <a:pt x="586" y="4317"/>
                      <a:pt x="1665" y="5057"/>
                      <a:pt x="2877" y="5057"/>
                    </a:cubicBezTo>
                    <a:cubicBezTo>
                      <a:pt x="3026" y="5057"/>
                      <a:pt x="3176" y="5046"/>
                      <a:pt x="3328" y="5023"/>
                    </a:cubicBezTo>
                    <a:cubicBezTo>
                      <a:pt x="4714" y="4607"/>
                      <a:pt x="5477" y="3359"/>
                      <a:pt x="5199" y="1973"/>
                    </a:cubicBezTo>
                    <a:cubicBezTo>
                      <a:pt x="4951" y="791"/>
                      <a:pt x="3809" y="0"/>
                      <a:pt x="2576" y="0"/>
                    </a:cubicBez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7;p46">
                <a:extLst>
                  <a:ext uri="{FF2B5EF4-FFF2-40B4-BE49-F238E27FC236}">
                    <a16:creationId xmlns:a16="http://schemas.microsoft.com/office/drawing/2014/main" id="{6CA14146-814D-B170-B56E-573C1E09C90B}"/>
                  </a:ext>
                </a:extLst>
              </p:cNvPr>
              <p:cNvSpPr/>
              <p:nvPr/>
            </p:nvSpPr>
            <p:spPr>
              <a:xfrm flipH="1">
                <a:off x="2547702" y="1929315"/>
                <a:ext cx="71161" cy="175793"/>
              </a:xfrm>
              <a:custGeom>
                <a:avLst/>
                <a:gdLst/>
                <a:ahLst/>
                <a:cxnLst/>
                <a:rect l="l" t="t" r="r" b="b"/>
                <a:pathLst>
                  <a:path w="2496" h="6166" extrusionOk="0">
                    <a:moveTo>
                      <a:pt x="1578" y="0"/>
                    </a:moveTo>
                    <a:cubicBezTo>
                      <a:pt x="1022" y="0"/>
                      <a:pt x="546" y="484"/>
                      <a:pt x="278" y="967"/>
                    </a:cubicBezTo>
                    <a:cubicBezTo>
                      <a:pt x="555" y="759"/>
                      <a:pt x="763" y="482"/>
                      <a:pt x="1109" y="482"/>
                    </a:cubicBezTo>
                    <a:cubicBezTo>
                      <a:pt x="1248" y="378"/>
                      <a:pt x="1421" y="308"/>
                      <a:pt x="1595" y="308"/>
                    </a:cubicBezTo>
                    <a:cubicBezTo>
                      <a:pt x="1768" y="308"/>
                      <a:pt x="1941" y="378"/>
                      <a:pt x="2080" y="551"/>
                    </a:cubicBezTo>
                    <a:cubicBezTo>
                      <a:pt x="2149" y="828"/>
                      <a:pt x="2149" y="967"/>
                      <a:pt x="2149" y="1244"/>
                    </a:cubicBezTo>
                    <a:cubicBezTo>
                      <a:pt x="2149" y="1521"/>
                      <a:pt x="2080" y="1868"/>
                      <a:pt x="2010" y="2215"/>
                    </a:cubicBezTo>
                    <a:cubicBezTo>
                      <a:pt x="1803" y="2769"/>
                      <a:pt x="1387" y="3393"/>
                      <a:pt x="1109" y="4017"/>
                    </a:cubicBezTo>
                    <a:cubicBezTo>
                      <a:pt x="763" y="4641"/>
                      <a:pt x="347" y="5473"/>
                      <a:pt x="0" y="6166"/>
                    </a:cubicBezTo>
                    <a:cubicBezTo>
                      <a:pt x="763" y="5819"/>
                      <a:pt x="1595" y="5473"/>
                      <a:pt x="2288" y="5057"/>
                    </a:cubicBezTo>
                    <a:lnTo>
                      <a:pt x="2288" y="5057"/>
                    </a:lnTo>
                    <a:cubicBezTo>
                      <a:pt x="1731" y="5168"/>
                      <a:pt x="1174" y="5369"/>
                      <a:pt x="653" y="5587"/>
                    </a:cubicBezTo>
                    <a:lnTo>
                      <a:pt x="653" y="5587"/>
                    </a:lnTo>
                    <a:cubicBezTo>
                      <a:pt x="754" y="5433"/>
                      <a:pt x="851" y="5257"/>
                      <a:pt x="971" y="5057"/>
                    </a:cubicBezTo>
                    <a:cubicBezTo>
                      <a:pt x="1387" y="4156"/>
                      <a:pt x="1733" y="3116"/>
                      <a:pt x="2080" y="2215"/>
                    </a:cubicBezTo>
                    <a:cubicBezTo>
                      <a:pt x="2288" y="1660"/>
                      <a:pt x="2496" y="1175"/>
                      <a:pt x="2426" y="620"/>
                    </a:cubicBezTo>
                    <a:cubicBezTo>
                      <a:pt x="2426" y="343"/>
                      <a:pt x="2288" y="204"/>
                      <a:pt x="2080" y="135"/>
                    </a:cubicBezTo>
                    <a:cubicBezTo>
                      <a:pt x="1908" y="41"/>
                      <a:pt x="1740" y="0"/>
                      <a:pt x="1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58;p46">
                <a:extLst>
                  <a:ext uri="{FF2B5EF4-FFF2-40B4-BE49-F238E27FC236}">
                    <a16:creationId xmlns:a16="http://schemas.microsoft.com/office/drawing/2014/main" id="{40349702-6154-5C3F-9EFA-3632CAEB7CC9}"/>
                  </a:ext>
                </a:extLst>
              </p:cNvPr>
              <p:cNvSpPr/>
              <p:nvPr/>
            </p:nvSpPr>
            <p:spPr>
              <a:xfrm flipH="1">
                <a:off x="2172206" y="2348161"/>
                <a:ext cx="824139" cy="1458543"/>
              </a:xfrm>
              <a:custGeom>
                <a:avLst/>
                <a:gdLst/>
                <a:ahLst/>
                <a:cxnLst/>
                <a:rect l="l" t="t" r="r" b="b"/>
                <a:pathLst>
                  <a:path w="28907" h="51159" extrusionOk="0">
                    <a:moveTo>
                      <a:pt x="9982" y="1"/>
                    </a:moveTo>
                    <a:lnTo>
                      <a:pt x="0" y="51158"/>
                    </a:lnTo>
                    <a:lnTo>
                      <a:pt x="28906" y="51158"/>
                    </a:lnTo>
                    <a:lnTo>
                      <a:pt x="25787" y="140"/>
                    </a:lnTo>
                    <a:lnTo>
                      <a:pt x="22113" y="694"/>
                    </a:lnTo>
                    <a:lnTo>
                      <a:pt x="14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9;p46">
                <a:extLst>
                  <a:ext uri="{FF2B5EF4-FFF2-40B4-BE49-F238E27FC236}">
                    <a16:creationId xmlns:a16="http://schemas.microsoft.com/office/drawing/2014/main" id="{A1B9385A-888C-1F62-4138-7843FA059324}"/>
                  </a:ext>
                </a:extLst>
              </p:cNvPr>
              <p:cNvSpPr/>
              <p:nvPr/>
            </p:nvSpPr>
            <p:spPr>
              <a:xfrm flipH="1">
                <a:off x="1624772" y="2316543"/>
                <a:ext cx="814246" cy="1490161"/>
              </a:xfrm>
              <a:custGeom>
                <a:avLst/>
                <a:gdLst/>
                <a:ahLst/>
                <a:cxnLst/>
                <a:rect l="l" t="t" r="r" b="b"/>
                <a:pathLst>
                  <a:path w="28560" h="52268" extrusionOk="0">
                    <a:moveTo>
                      <a:pt x="19340" y="1"/>
                    </a:moveTo>
                    <a:lnTo>
                      <a:pt x="6239" y="1249"/>
                    </a:lnTo>
                    <a:lnTo>
                      <a:pt x="0" y="52267"/>
                    </a:lnTo>
                    <a:lnTo>
                      <a:pt x="28559" y="52267"/>
                    </a:lnTo>
                    <a:lnTo>
                      <a:pt x="193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60;p46">
                <a:extLst>
                  <a:ext uri="{FF2B5EF4-FFF2-40B4-BE49-F238E27FC236}">
                    <a16:creationId xmlns:a16="http://schemas.microsoft.com/office/drawing/2014/main" id="{86051140-8A8C-00D1-AA1B-067057665E3C}"/>
                  </a:ext>
                </a:extLst>
              </p:cNvPr>
              <p:cNvSpPr/>
              <p:nvPr/>
            </p:nvSpPr>
            <p:spPr>
              <a:xfrm flipH="1">
                <a:off x="2089198" y="2346193"/>
                <a:ext cx="260895" cy="745080"/>
              </a:xfrm>
              <a:custGeom>
                <a:avLst/>
                <a:gdLst/>
                <a:ahLst/>
                <a:cxnLst/>
                <a:rect l="l" t="t" r="r" b="b"/>
                <a:pathLst>
                  <a:path w="9151" h="26134" extrusionOk="0">
                    <a:moveTo>
                      <a:pt x="7764" y="1"/>
                    </a:moveTo>
                    <a:lnTo>
                      <a:pt x="7764" y="1"/>
                    </a:lnTo>
                    <a:cubicBezTo>
                      <a:pt x="7966" y="1746"/>
                      <a:pt x="8427" y="3556"/>
                      <a:pt x="8771" y="5368"/>
                    </a:cubicBezTo>
                    <a:lnTo>
                      <a:pt x="8771" y="5368"/>
                    </a:lnTo>
                    <a:cubicBezTo>
                      <a:pt x="8089" y="5984"/>
                      <a:pt x="7408" y="6665"/>
                      <a:pt x="6794" y="7279"/>
                    </a:cubicBezTo>
                    <a:lnTo>
                      <a:pt x="6863" y="7348"/>
                    </a:lnTo>
                    <a:cubicBezTo>
                      <a:pt x="7531" y="8084"/>
                      <a:pt x="8135" y="8948"/>
                      <a:pt x="8737" y="9692"/>
                    </a:cubicBezTo>
                    <a:lnTo>
                      <a:pt x="8737" y="9692"/>
                    </a:lnTo>
                    <a:cubicBezTo>
                      <a:pt x="8164" y="10766"/>
                      <a:pt x="7119" y="12726"/>
                      <a:pt x="6586" y="13726"/>
                    </a:cubicBezTo>
                    <a:cubicBezTo>
                      <a:pt x="5546" y="15805"/>
                      <a:pt x="4368" y="17816"/>
                      <a:pt x="3258" y="19895"/>
                    </a:cubicBezTo>
                    <a:cubicBezTo>
                      <a:pt x="2080" y="21905"/>
                      <a:pt x="1040" y="24054"/>
                      <a:pt x="1" y="26134"/>
                    </a:cubicBezTo>
                    <a:cubicBezTo>
                      <a:pt x="486" y="25510"/>
                      <a:pt x="832" y="24817"/>
                      <a:pt x="1179" y="24262"/>
                    </a:cubicBezTo>
                    <a:cubicBezTo>
                      <a:pt x="1526" y="23500"/>
                      <a:pt x="1941" y="22876"/>
                      <a:pt x="2288" y="22183"/>
                    </a:cubicBezTo>
                    <a:cubicBezTo>
                      <a:pt x="3813" y="19410"/>
                      <a:pt x="5130" y="16498"/>
                      <a:pt x="6724" y="13864"/>
                    </a:cubicBezTo>
                    <a:cubicBezTo>
                      <a:pt x="7279" y="12894"/>
                      <a:pt x="8457" y="10814"/>
                      <a:pt x="9012" y="9775"/>
                    </a:cubicBezTo>
                    <a:lnTo>
                      <a:pt x="9151" y="9705"/>
                    </a:lnTo>
                    <a:lnTo>
                      <a:pt x="9012" y="9567"/>
                    </a:lnTo>
                    <a:cubicBezTo>
                      <a:pt x="8496" y="8857"/>
                      <a:pt x="7920" y="8088"/>
                      <a:pt x="7340" y="7314"/>
                    </a:cubicBezTo>
                    <a:lnTo>
                      <a:pt x="7340" y="7314"/>
                    </a:lnTo>
                    <a:cubicBezTo>
                      <a:pt x="7628" y="7085"/>
                      <a:pt x="7878" y="6888"/>
                      <a:pt x="8180" y="6586"/>
                    </a:cubicBezTo>
                    <a:lnTo>
                      <a:pt x="9151" y="5615"/>
                    </a:lnTo>
                    <a:lnTo>
                      <a:pt x="9151" y="5546"/>
                    </a:lnTo>
                    <a:cubicBezTo>
                      <a:pt x="8873" y="4576"/>
                      <a:pt x="8665" y="3675"/>
                      <a:pt x="8457" y="2773"/>
                    </a:cubicBezTo>
                    <a:cubicBezTo>
                      <a:pt x="8180" y="1803"/>
                      <a:pt x="7972" y="902"/>
                      <a:pt x="7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61;p46">
                <a:extLst>
                  <a:ext uri="{FF2B5EF4-FFF2-40B4-BE49-F238E27FC236}">
                    <a16:creationId xmlns:a16="http://schemas.microsoft.com/office/drawing/2014/main" id="{5D121752-14EC-69C2-9640-80B6D8AC7BDB}"/>
                  </a:ext>
                </a:extLst>
              </p:cNvPr>
              <p:cNvSpPr/>
              <p:nvPr/>
            </p:nvSpPr>
            <p:spPr>
              <a:xfrm flipH="1">
                <a:off x="2682092" y="2348161"/>
                <a:ext cx="835999" cy="1458543"/>
              </a:xfrm>
              <a:custGeom>
                <a:avLst/>
                <a:gdLst/>
                <a:ahLst/>
                <a:cxnLst/>
                <a:rect l="l" t="t" r="r" b="b"/>
                <a:pathLst>
                  <a:path w="29323" h="51159" extrusionOk="0">
                    <a:moveTo>
                      <a:pt x="20380" y="1"/>
                    </a:moveTo>
                    <a:lnTo>
                      <a:pt x="0" y="51158"/>
                    </a:lnTo>
                    <a:lnTo>
                      <a:pt x="22252" y="51158"/>
                    </a:lnTo>
                    <a:lnTo>
                      <a:pt x="29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62;p46">
                <a:extLst>
                  <a:ext uri="{FF2B5EF4-FFF2-40B4-BE49-F238E27FC236}">
                    <a16:creationId xmlns:a16="http://schemas.microsoft.com/office/drawing/2014/main" id="{1D1DA4E6-140B-1BB1-9D83-A53EA86C5787}"/>
                  </a:ext>
                </a:extLst>
              </p:cNvPr>
              <p:cNvSpPr/>
              <p:nvPr/>
            </p:nvSpPr>
            <p:spPr>
              <a:xfrm flipH="1">
                <a:off x="2365890" y="3237513"/>
                <a:ext cx="98816" cy="335990"/>
              </a:xfrm>
              <a:custGeom>
                <a:avLst/>
                <a:gdLst/>
                <a:ahLst/>
                <a:cxnLst/>
                <a:rect l="l" t="t" r="r" b="b"/>
                <a:pathLst>
                  <a:path w="3466" h="11785" extrusionOk="0">
                    <a:moveTo>
                      <a:pt x="0" y="0"/>
                    </a:moveTo>
                    <a:lnTo>
                      <a:pt x="1802" y="11784"/>
                    </a:lnTo>
                    <a:lnTo>
                      <a:pt x="3466" y="11230"/>
                    </a:lnTo>
                    <a:lnTo>
                      <a:pt x="0"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63;p46">
                <a:extLst>
                  <a:ext uri="{FF2B5EF4-FFF2-40B4-BE49-F238E27FC236}">
                    <a16:creationId xmlns:a16="http://schemas.microsoft.com/office/drawing/2014/main" id="{93F2F89F-E04D-344E-4CFC-09806513FA7F}"/>
                  </a:ext>
                </a:extLst>
              </p:cNvPr>
              <p:cNvSpPr/>
              <p:nvPr/>
            </p:nvSpPr>
            <p:spPr>
              <a:xfrm flipH="1">
                <a:off x="2533876" y="3255303"/>
                <a:ext cx="142293" cy="69194"/>
              </a:xfrm>
              <a:custGeom>
                <a:avLst/>
                <a:gdLst/>
                <a:ahLst/>
                <a:cxnLst/>
                <a:rect l="l" t="t" r="r" b="b"/>
                <a:pathLst>
                  <a:path w="4991" h="2427" extrusionOk="0">
                    <a:moveTo>
                      <a:pt x="0" y="0"/>
                    </a:moveTo>
                    <a:lnTo>
                      <a:pt x="0" y="2426"/>
                    </a:lnTo>
                    <a:lnTo>
                      <a:pt x="4991" y="347"/>
                    </a:lnTo>
                    <a:lnTo>
                      <a:pt x="0"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64;p46">
                <a:extLst>
                  <a:ext uri="{FF2B5EF4-FFF2-40B4-BE49-F238E27FC236}">
                    <a16:creationId xmlns:a16="http://schemas.microsoft.com/office/drawing/2014/main" id="{A5F677C5-3346-56C2-A1B3-B0FC1180ECFD}"/>
                  </a:ext>
                </a:extLst>
              </p:cNvPr>
              <p:cNvSpPr/>
              <p:nvPr/>
            </p:nvSpPr>
            <p:spPr>
              <a:xfrm flipH="1">
                <a:off x="1294741" y="2316343"/>
                <a:ext cx="1183821" cy="1336207"/>
              </a:xfrm>
              <a:custGeom>
                <a:avLst/>
                <a:gdLst/>
                <a:ahLst/>
                <a:cxnLst/>
                <a:rect l="l" t="t" r="r" b="b"/>
                <a:pathLst>
                  <a:path w="41523" h="46868" extrusionOk="0">
                    <a:moveTo>
                      <a:pt x="21052" y="1"/>
                    </a:moveTo>
                    <a:cubicBezTo>
                      <a:pt x="20944" y="1"/>
                      <a:pt x="20836" y="3"/>
                      <a:pt x="20727" y="8"/>
                    </a:cubicBezTo>
                    <a:lnTo>
                      <a:pt x="22183" y="23230"/>
                    </a:lnTo>
                    <a:lnTo>
                      <a:pt x="1" y="31548"/>
                    </a:lnTo>
                    <a:lnTo>
                      <a:pt x="3952" y="46867"/>
                    </a:lnTo>
                    <a:lnTo>
                      <a:pt x="35630" y="36816"/>
                    </a:lnTo>
                    <a:cubicBezTo>
                      <a:pt x="39651" y="35499"/>
                      <a:pt x="41522" y="30993"/>
                      <a:pt x="39651" y="27250"/>
                    </a:cubicBezTo>
                    <a:lnTo>
                      <a:pt x="27936" y="4514"/>
                    </a:lnTo>
                    <a:cubicBezTo>
                      <a:pt x="26665" y="1837"/>
                      <a:pt x="24038" y="1"/>
                      <a:pt x="21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65;p46">
                <a:extLst>
                  <a:ext uri="{FF2B5EF4-FFF2-40B4-BE49-F238E27FC236}">
                    <a16:creationId xmlns:a16="http://schemas.microsoft.com/office/drawing/2014/main" id="{6689C156-1DD1-FC1E-59E7-2768862F2650}"/>
                  </a:ext>
                </a:extLst>
              </p:cNvPr>
              <p:cNvSpPr/>
              <p:nvPr/>
            </p:nvSpPr>
            <p:spPr>
              <a:xfrm flipH="1">
                <a:off x="1846112" y="2415360"/>
                <a:ext cx="90918" cy="596885"/>
              </a:xfrm>
              <a:custGeom>
                <a:avLst/>
                <a:gdLst/>
                <a:ahLst/>
                <a:cxnLst/>
                <a:rect l="l" t="t" r="r" b="b"/>
                <a:pathLst>
                  <a:path w="3189" h="20936" extrusionOk="0">
                    <a:moveTo>
                      <a:pt x="2010" y="1"/>
                    </a:moveTo>
                    <a:lnTo>
                      <a:pt x="0" y="20935"/>
                    </a:lnTo>
                    <a:lnTo>
                      <a:pt x="3189" y="19757"/>
                    </a:lnTo>
                    <a:lnTo>
                      <a:pt x="20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66;p46">
                <a:extLst>
                  <a:ext uri="{FF2B5EF4-FFF2-40B4-BE49-F238E27FC236}">
                    <a16:creationId xmlns:a16="http://schemas.microsoft.com/office/drawing/2014/main" id="{A8409E54-4EB1-1E56-C4BD-7CC3EB4F7FC7}"/>
                  </a:ext>
                </a:extLst>
              </p:cNvPr>
              <p:cNvSpPr/>
              <p:nvPr/>
            </p:nvSpPr>
            <p:spPr>
              <a:xfrm flipH="1">
                <a:off x="1690002" y="3443044"/>
                <a:ext cx="699607" cy="211487"/>
              </a:xfrm>
              <a:custGeom>
                <a:avLst/>
                <a:gdLst/>
                <a:ahLst/>
                <a:cxnLst/>
                <a:rect l="l" t="t" r="r" b="b"/>
                <a:pathLst>
                  <a:path w="24539" h="7418" extrusionOk="0">
                    <a:moveTo>
                      <a:pt x="24539" y="0"/>
                    </a:moveTo>
                    <a:lnTo>
                      <a:pt x="24539" y="0"/>
                    </a:lnTo>
                    <a:cubicBezTo>
                      <a:pt x="18577" y="1595"/>
                      <a:pt x="12616" y="3466"/>
                      <a:pt x="6724" y="5338"/>
                    </a:cubicBezTo>
                    <a:cubicBezTo>
                      <a:pt x="5006" y="5888"/>
                      <a:pt x="2607" y="6642"/>
                      <a:pt x="877" y="7263"/>
                    </a:cubicBezTo>
                    <a:lnTo>
                      <a:pt x="877" y="7263"/>
                    </a:lnTo>
                    <a:cubicBezTo>
                      <a:pt x="604" y="6317"/>
                      <a:pt x="270" y="5308"/>
                      <a:pt x="0" y="4299"/>
                    </a:cubicBezTo>
                    <a:lnTo>
                      <a:pt x="0" y="4299"/>
                    </a:lnTo>
                    <a:cubicBezTo>
                      <a:pt x="278" y="5339"/>
                      <a:pt x="555" y="6378"/>
                      <a:pt x="693" y="7418"/>
                    </a:cubicBezTo>
                    <a:lnTo>
                      <a:pt x="832" y="7418"/>
                    </a:lnTo>
                    <a:cubicBezTo>
                      <a:pt x="2634" y="6932"/>
                      <a:pt x="5060" y="6100"/>
                      <a:pt x="6793" y="5615"/>
                    </a:cubicBezTo>
                    <a:cubicBezTo>
                      <a:pt x="12685" y="3882"/>
                      <a:pt x="18647" y="1941"/>
                      <a:pt x="24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67;p46">
                <a:extLst>
                  <a:ext uri="{FF2B5EF4-FFF2-40B4-BE49-F238E27FC236}">
                    <a16:creationId xmlns:a16="http://schemas.microsoft.com/office/drawing/2014/main" id="{B2D25C5D-CD02-60E1-683E-2E9E1C0A1F1F}"/>
                  </a:ext>
                </a:extLst>
              </p:cNvPr>
              <p:cNvSpPr/>
              <p:nvPr/>
            </p:nvSpPr>
            <p:spPr>
              <a:xfrm flipH="1">
                <a:off x="1937012" y="3012224"/>
                <a:ext cx="422974" cy="158116"/>
              </a:xfrm>
              <a:custGeom>
                <a:avLst/>
                <a:gdLst/>
                <a:ahLst/>
                <a:cxnLst/>
                <a:rect l="l" t="t" r="r" b="b"/>
                <a:pathLst>
                  <a:path w="14836" h="5546" extrusionOk="0">
                    <a:moveTo>
                      <a:pt x="14835" y="0"/>
                    </a:moveTo>
                    <a:lnTo>
                      <a:pt x="14835" y="0"/>
                    </a:lnTo>
                    <a:cubicBezTo>
                      <a:pt x="9913" y="1456"/>
                      <a:pt x="4784" y="3743"/>
                      <a:pt x="1" y="5546"/>
                    </a:cubicBezTo>
                    <a:cubicBezTo>
                      <a:pt x="1873" y="4922"/>
                      <a:pt x="5685" y="3674"/>
                      <a:pt x="7487" y="2981"/>
                    </a:cubicBezTo>
                    <a:cubicBezTo>
                      <a:pt x="8735" y="2495"/>
                      <a:pt x="9983" y="2080"/>
                      <a:pt x="11230" y="1594"/>
                    </a:cubicBezTo>
                    <a:lnTo>
                      <a:pt x="14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68;p46">
                <a:extLst>
                  <a:ext uri="{FF2B5EF4-FFF2-40B4-BE49-F238E27FC236}">
                    <a16:creationId xmlns:a16="http://schemas.microsoft.com/office/drawing/2014/main" id="{E0D40382-1C73-476F-CC94-AB714F1D9B41}"/>
                  </a:ext>
                </a:extLst>
              </p:cNvPr>
              <p:cNvSpPr/>
              <p:nvPr/>
            </p:nvSpPr>
            <p:spPr>
              <a:xfrm flipH="1">
                <a:off x="2365893" y="2312608"/>
                <a:ext cx="215422" cy="55366"/>
              </a:xfrm>
              <a:custGeom>
                <a:avLst/>
                <a:gdLst/>
                <a:ahLst/>
                <a:cxnLst/>
                <a:rect l="l" t="t" r="r" b="b"/>
                <a:pathLst>
                  <a:path w="7556" h="1942" extrusionOk="0">
                    <a:moveTo>
                      <a:pt x="139" y="0"/>
                    </a:moveTo>
                    <a:lnTo>
                      <a:pt x="0" y="1248"/>
                    </a:lnTo>
                    <a:lnTo>
                      <a:pt x="7556" y="1941"/>
                    </a:lnTo>
                    <a:lnTo>
                      <a:pt x="7556" y="1941"/>
                    </a:lnTo>
                    <a:lnTo>
                      <a:pt x="7417" y="971"/>
                    </a:lnTo>
                    <a:lnTo>
                      <a:pt x="139" y="0"/>
                    </a:lnTo>
                    <a:close/>
                  </a:path>
                </a:pathLst>
              </a:custGeom>
              <a:solidFill>
                <a:srgbClr val="6B9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9;p46">
                <a:extLst>
                  <a:ext uri="{FF2B5EF4-FFF2-40B4-BE49-F238E27FC236}">
                    <a16:creationId xmlns:a16="http://schemas.microsoft.com/office/drawing/2014/main" id="{EB46F97F-726C-6A44-6A18-A72E0F274FC1}"/>
                  </a:ext>
                </a:extLst>
              </p:cNvPr>
              <p:cNvSpPr/>
              <p:nvPr/>
            </p:nvSpPr>
            <p:spPr>
              <a:xfrm flipH="1">
                <a:off x="2786824" y="2346193"/>
                <a:ext cx="156149" cy="753006"/>
              </a:xfrm>
              <a:custGeom>
                <a:avLst/>
                <a:gdLst/>
                <a:ahLst/>
                <a:cxnLst/>
                <a:rect l="l" t="t" r="r" b="b"/>
                <a:pathLst>
                  <a:path w="5477" h="26412" extrusionOk="0">
                    <a:moveTo>
                      <a:pt x="4575" y="1"/>
                    </a:moveTo>
                    <a:lnTo>
                      <a:pt x="4575" y="1"/>
                    </a:lnTo>
                    <a:cubicBezTo>
                      <a:pt x="4090" y="486"/>
                      <a:pt x="3743" y="902"/>
                      <a:pt x="3397" y="1456"/>
                    </a:cubicBezTo>
                    <a:lnTo>
                      <a:pt x="2288" y="2912"/>
                    </a:lnTo>
                    <a:cubicBezTo>
                      <a:pt x="1594" y="3813"/>
                      <a:pt x="693" y="5061"/>
                      <a:pt x="0" y="5962"/>
                    </a:cubicBezTo>
                    <a:lnTo>
                      <a:pt x="2516" y="7418"/>
                    </a:lnTo>
                    <a:lnTo>
                      <a:pt x="2516" y="7418"/>
                    </a:lnTo>
                    <a:cubicBezTo>
                      <a:pt x="1779" y="8280"/>
                      <a:pt x="931" y="9201"/>
                      <a:pt x="208" y="10121"/>
                    </a:cubicBezTo>
                    <a:lnTo>
                      <a:pt x="139" y="10190"/>
                    </a:lnTo>
                    <a:lnTo>
                      <a:pt x="139" y="10260"/>
                    </a:lnTo>
                    <a:cubicBezTo>
                      <a:pt x="485" y="11230"/>
                      <a:pt x="1178" y="13241"/>
                      <a:pt x="1525" y="14280"/>
                    </a:cubicBezTo>
                    <a:cubicBezTo>
                      <a:pt x="1584" y="14451"/>
                      <a:pt x="1642" y="14623"/>
                      <a:pt x="1699" y="14795"/>
                    </a:cubicBezTo>
                    <a:lnTo>
                      <a:pt x="1699" y="14795"/>
                    </a:lnTo>
                    <a:cubicBezTo>
                      <a:pt x="1639" y="14600"/>
                      <a:pt x="1581" y="14405"/>
                      <a:pt x="1525" y="14211"/>
                    </a:cubicBezTo>
                    <a:cubicBezTo>
                      <a:pt x="1257" y="13205"/>
                      <a:pt x="664" y="11290"/>
                      <a:pt x="312" y="10225"/>
                    </a:cubicBezTo>
                    <a:lnTo>
                      <a:pt x="312" y="10225"/>
                    </a:lnTo>
                    <a:cubicBezTo>
                      <a:pt x="1200" y="9334"/>
                      <a:pt x="2022" y="8375"/>
                      <a:pt x="2911" y="7348"/>
                    </a:cubicBezTo>
                    <a:lnTo>
                      <a:pt x="465" y="5868"/>
                    </a:lnTo>
                    <a:lnTo>
                      <a:pt x="1456" y="4506"/>
                    </a:lnTo>
                    <a:cubicBezTo>
                      <a:pt x="2495" y="2981"/>
                      <a:pt x="3605" y="1456"/>
                      <a:pt x="4575" y="1"/>
                    </a:cubicBezTo>
                    <a:close/>
                    <a:moveTo>
                      <a:pt x="1699" y="14795"/>
                    </a:moveTo>
                    <a:cubicBezTo>
                      <a:pt x="1824" y="15201"/>
                      <a:pt x="1955" y="15609"/>
                      <a:pt x="2091" y="16018"/>
                    </a:cubicBezTo>
                    <a:lnTo>
                      <a:pt x="2091" y="16018"/>
                    </a:lnTo>
                    <a:cubicBezTo>
                      <a:pt x="1964" y="15610"/>
                      <a:pt x="1834" y="15201"/>
                      <a:pt x="1699" y="14795"/>
                    </a:cubicBezTo>
                    <a:close/>
                    <a:moveTo>
                      <a:pt x="2091" y="16018"/>
                    </a:moveTo>
                    <a:cubicBezTo>
                      <a:pt x="2541" y="17469"/>
                      <a:pt x="2951" y="18926"/>
                      <a:pt x="3397" y="20311"/>
                    </a:cubicBezTo>
                    <a:cubicBezTo>
                      <a:pt x="4020" y="22391"/>
                      <a:pt x="4714" y="24401"/>
                      <a:pt x="5476" y="26411"/>
                    </a:cubicBezTo>
                    <a:cubicBezTo>
                      <a:pt x="5407" y="25718"/>
                      <a:pt x="5130" y="25025"/>
                      <a:pt x="4783" y="24262"/>
                    </a:cubicBezTo>
                    <a:cubicBezTo>
                      <a:pt x="4644" y="23638"/>
                      <a:pt x="4367" y="22945"/>
                      <a:pt x="4159" y="22252"/>
                    </a:cubicBezTo>
                    <a:cubicBezTo>
                      <a:pt x="3570" y="20163"/>
                      <a:pt x="2774" y="18075"/>
                      <a:pt x="2091" y="16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2570;p46">
                <a:extLst>
                  <a:ext uri="{FF2B5EF4-FFF2-40B4-BE49-F238E27FC236}">
                    <a16:creationId xmlns:a16="http://schemas.microsoft.com/office/drawing/2014/main" id="{7ABC91D1-C4DC-60BF-1991-02E87C7F6D9D}"/>
                  </a:ext>
                </a:extLst>
              </p:cNvPr>
              <p:cNvGrpSpPr/>
              <p:nvPr/>
            </p:nvGrpSpPr>
            <p:grpSpPr>
              <a:xfrm rot="985293">
                <a:off x="2534063" y="3090706"/>
                <a:ext cx="599812" cy="715697"/>
                <a:chOff x="3957724" y="3090885"/>
                <a:chExt cx="599817" cy="715703"/>
              </a:xfrm>
            </p:grpSpPr>
            <p:sp>
              <p:nvSpPr>
                <p:cNvPr id="1997" name="Google Shape;2571;p46">
                  <a:extLst>
                    <a:ext uri="{FF2B5EF4-FFF2-40B4-BE49-F238E27FC236}">
                      <a16:creationId xmlns:a16="http://schemas.microsoft.com/office/drawing/2014/main" id="{81CBCD31-13EF-0C60-2535-36A4AFC1C70F}"/>
                    </a:ext>
                  </a:extLst>
                </p:cNvPr>
                <p:cNvSpPr/>
                <p:nvPr/>
              </p:nvSpPr>
              <p:spPr>
                <a:xfrm>
                  <a:off x="3957724" y="3163980"/>
                  <a:ext cx="599817" cy="642608"/>
                </a:xfrm>
                <a:custGeom>
                  <a:avLst/>
                  <a:gdLst/>
                  <a:ahLst/>
                  <a:cxnLst/>
                  <a:rect l="l" t="t" r="r" b="b"/>
                  <a:pathLst>
                    <a:path w="15321" h="16414" extrusionOk="0">
                      <a:moveTo>
                        <a:pt x="700" y="0"/>
                      </a:moveTo>
                      <a:lnTo>
                        <a:pt x="1" y="16414"/>
                      </a:lnTo>
                      <a:lnTo>
                        <a:pt x="15320" y="16414"/>
                      </a:lnTo>
                      <a:lnTo>
                        <a:pt x="14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572;p46">
                  <a:extLst>
                    <a:ext uri="{FF2B5EF4-FFF2-40B4-BE49-F238E27FC236}">
                      <a16:creationId xmlns:a16="http://schemas.microsoft.com/office/drawing/2014/main" id="{6375B9BB-27CE-7F54-D64A-D7F371E23BA6}"/>
                    </a:ext>
                  </a:extLst>
                </p:cNvPr>
                <p:cNvSpPr/>
                <p:nvPr/>
              </p:nvSpPr>
              <p:spPr>
                <a:xfrm>
                  <a:off x="4144554" y="3090885"/>
                  <a:ext cx="224956" cy="69530"/>
                </a:xfrm>
                <a:custGeom>
                  <a:avLst/>
                  <a:gdLst/>
                  <a:ahLst/>
                  <a:cxnLst/>
                  <a:rect l="l" t="t" r="r" b="b"/>
                  <a:pathLst>
                    <a:path w="5746" h="1776" extrusionOk="0">
                      <a:moveTo>
                        <a:pt x="4911" y="0"/>
                      </a:moveTo>
                      <a:cubicBezTo>
                        <a:pt x="4236" y="0"/>
                        <a:pt x="3555" y="22"/>
                        <a:pt x="2888" y="43"/>
                      </a:cubicBezTo>
                      <a:cubicBezTo>
                        <a:pt x="2623" y="68"/>
                        <a:pt x="2358" y="77"/>
                        <a:pt x="2093" y="77"/>
                      </a:cubicBezTo>
                      <a:cubicBezTo>
                        <a:pt x="1387" y="77"/>
                        <a:pt x="686" y="13"/>
                        <a:pt x="1" y="13"/>
                      </a:cubicBezTo>
                      <a:cubicBezTo>
                        <a:pt x="1" y="590"/>
                        <a:pt x="1" y="1198"/>
                        <a:pt x="61" y="1776"/>
                      </a:cubicBezTo>
                      <a:cubicBezTo>
                        <a:pt x="149" y="1250"/>
                        <a:pt x="181" y="696"/>
                        <a:pt x="183" y="195"/>
                      </a:cubicBezTo>
                      <a:lnTo>
                        <a:pt x="183" y="195"/>
                      </a:lnTo>
                      <a:cubicBezTo>
                        <a:pt x="879" y="191"/>
                        <a:pt x="1546" y="144"/>
                        <a:pt x="2216" y="144"/>
                      </a:cubicBezTo>
                      <a:cubicBezTo>
                        <a:pt x="2449" y="144"/>
                        <a:pt x="2683" y="150"/>
                        <a:pt x="2919" y="165"/>
                      </a:cubicBezTo>
                      <a:cubicBezTo>
                        <a:pt x="3569" y="186"/>
                        <a:pt x="4204" y="221"/>
                        <a:pt x="4845" y="221"/>
                      </a:cubicBezTo>
                      <a:cubicBezTo>
                        <a:pt x="5104" y="221"/>
                        <a:pt x="5363" y="216"/>
                        <a:pt x="5624" y="201"/>
                      </a:cubicBezTo>
                      <a:lnTo>
                        <a:pt x="5624" y="201"/>
                      </a:lnTo>
                      <a:cubicBezTo>
                        <a:pt x="5627" y="716"/>
                        <a:pt x="5656" y="1232"/>
                        <a:pt x="5685" y="1776"/>
                      </a:cubicBezTo>
                      <a:cubicBezTo>
                        <a:pt x="5715" y="1198"/>
                        <a:pt x="5745" y="590"/>
                        <a:pt x="5745" y="13"/>
                      </a:cubicBezTo>
                      <a:cubicBezTo>
                        <a:pt x="5470" y="4"/>
                        <a:pt x="5191" y="0"/>
                        <a:pt x="4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2573;p46">
                  <a:extLst>
                    <a:ext uri="{FF2B5EF4-FFF2-40B4-BE49-F238E27FC236}">
                      <a16:creationId xmlns:a16="http://schemas.microsoft.com/office/drawing/2014/main" id="{FF36DB28-CF88-2964-0ACD-4BCCFD73BB5B}"/>
                    </a:ext>
                  </a:extLst>
                </p:cNvPr>
                <p:cNvSpPr/>
                <p:nvPr/>
              </p:nvSpPr>
              <p:spPr>
                <a:xfrm>
                  <a:off x="4116013" y="3134225"/>
                  <a:ext cx="282037" cy="71410"/>
                </a:xfrm>
                <a:custGeom>
                  <a:avLst/>
                  <a:gdLst/>
                  <a:ahLst/>
                  <a:cxnLst/>
                  <a:rect l="l" t="t" r="r" b="b"/>
                  <a:pathLst>
                    <a:path w="7204" h="1824" extrusionOk="0">
                      <a:moveTo>
                        <a:pt x="0" y="0"/>
                      </a:moveTo>
                      <a:lnTo>
                        <a:pt x="0" y="1824"/>
                      </a:lnTo>
                      <a:lnTo>
                        <a:pt x="7204" y="1824"/>
                      </a:lnTo>
                      <a:lnTo>
                        <a:pt x="72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2574;p46">
                <a:extLst>
                  <a:ext uri="{FF2B5EF4-FFF2-40B4-BE49-F238E27FC236}">
                    <a16:creationId xmlns:a16="http://schemas.microsoft.com/office/drawing/2014/main" id="{646CDC58-531F-EC99-E996-D55143118D75}"/>
                  </a:ext>
                </a:extLst>
              </p:cNvPr>
              <p:cNvSpPr/>
              <p:nvPr/>
            </p:nvSpPr>
            <p:spPr>
              <a:xfrm flipH="1">
                <a:off x="2547708" y="3286921"/>
                <a:ext cx="310303" cy="172685"/>
              </a:xfrm>
              <a:custGeom>
                <a:avLst/>
                <a:gdLst/>
                <a:ahLst/>
                <a:cxnLst/>
                <a:rect l="l" t="t" r="r" b="b"/>
                <a:pathLst>
                  <a:path w="10884" h="6057" extrusionOk="0">
                    <a:moveTo>
                      <a:pt x="9844" y="0"/>
                    </a:moveTo>
                    <a:lnTo>
                      <a:pt x="1110" y="3258"/>
                    </a:lnTo>
                    <a:cubicBezTo>
                      <a:pt x="347" y="3536"/>
                      <a:pt x="1" y="4437"/>
                      <a:pt x="278" y="5130"/>
                    </a:cubicBezTo>
                    <a:cubicBezTo>
                      <a:pt x="544" y="5716"/>
                      <a:pt x="1057" y="6057"/>
                      <a:pt x="1626" y="6057"/>
                    </a:cubicBezTo>
                    <a:cubicBezTo>
                      <a:pt x="1797" y="6057"/>
                      <a:pt x="1973" y="6026"/>
                      <a:pt x="2150" y="5962"/>
                    </a:cubicBezTo>
                    <a:lnTo>
                      <a:pt x="10884" y="2704"/>
                    </a:lnTo>
                    <a:lnTo>
                      <a:pt x="9844"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575;p46">
                <a:extLst>
                  <a:ext uri="{FF2B5EF4-FFF2-40B4-BE49-F238E27FC236}">
                    <a16:creationId xmlns:a16="http://schemas.microsoft.com/office/drawing/2014/main" id="{E89A2C5D-6BE2-0763-0F1A-2058DBAB280B}"/>
                  </a:ext>
                </a:extLst>
              </p:cNvPr>
              <p:cNvSpPr/>
              <p:nvPr/>
            </p:nvSpPr>
            <p:spPr>
              <a:xfrm flipH="1">
                <a:off x="2551643" y="3377812"/>
                <a:ext cx="312299" cy="172714"/>
              </a:xfrm>
              <a:custGeom>
                <a:avLst/>
                <a:gdLst/>
                <a:ahLst/>
                <a:cxnLst/>
                <a:rect l="l" t="t" r="r" b="b"/>
                <a:pathLst>
                  <a:path w="10954" h="6058" extrusionOk="0">
                    <a:moveTo>
                      <a:pt x="9913" y="1"/>
                    </a:moveTo>
                    <a:lnTo>
                      <a:pt x="1179" y="3328"/>
                    </a:lnTo>
                    <a:cubicBezTo>
                      <a:pt x="486" y="3536"/>
                      <a:pt x="1" y="4437"/>
                      <a:pt x="278" y="5131"/>
                    </a:cubicBezTo>
                    <a:cubicBezTo>
                      <a:pt x="545" y="5717"/>
                      <a:pt x="1057" y="6057"/>
                      <a:pt x="1658" y="6057"/>
                    </a:cubicBezTo>
                    <a:cubicBezTo>
                      <a:pt x="1838" y="6057"/>
                      <a:pt x="2027" y="6026"/>
                      <a:pt x="2219" y="5962"/>
                    </a:cubicBezTo>
                    <a:lnTo>
                      <a:pt x="10953" y="2704"/>
                    </a:lnTo>
                    <a:lnTo>
                      <a:pt x="9913"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576;p46">
                <a:extLst>
                  <a:ext uri="{FF2B5EF4-FFF2-40B4-BE49-F238E27FC236}">
                    <a16:creationId xmlns:a16="http://schemas.microsoft.com/office/drawing/2014/main" id="{243A1946-DA44-8B59-4C80-B0C85F89BC3C}"/>
                  </a:ext>
                </a:extLst>
              </p:cNvPr>
              <p:cNvSpPr/>
              <p:nvPr/>
            </p:nvSpPr>
            <p:spPr>
              <a:xfrm flipH="1">
                <a:off x="2492369" y="3445011"/>
                <a:ext cx="312270" cy="172714"/>
              </a:xfrm>
              <a:custGeom>
                <a:avLst/>
                <a:gdLst/>
                <a:ahLst/>
                <a:cxnLst/>
                <a:rect l="l" t="t" r="r" b="b"/>
                <a:pathLst>
                  <a:path w="10953" h="6058" extrusionOk="0">
                    <a:moveTo>
                      <a:pt x="9913" y="1"/>
                    </a:moveTo>
                    <a:lnTo>
                      <a:pt x="1179" y="3259"/>
                    </a:lnTo>
                    <a:cubicBezTo>
                      <a:pt x="347" y="3536"/>
                      <a:pt x="0" y="4437"/>
                      <a:pt x="278" y="5130"/>
                    </a:cubicBezTo>
                    <a:cubicBezTo>
                      <a:pt x="544" y="5717"/>
                      <a:pt x="1056" y="6057"/>
                      <a:pt x="1657" y="6057"/>
                    </a:cubicBezTo>
                    <a:cubicBezTo>
                      <a:pt x="1838" y="6057"/>
                      <a:pt x="2026" y="6026"/>
                      <a:pt x="2218" y="5962"/>
                    </a:cubicBezTo>
                    <a:lnTo>
                      <a:pt x="10953" y="2704"/>
                    </a:lnTo>
                    <a:lnTo>
                      <a:pt x="9913" y="1"/>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577;p46">
                <a:extLst>
                  <a:ext uri="{FF2B5EF4-FFF2-40B4-BE49-F238E27FC236}">
                    <a16:creationId xmlns:a16="http://schemas.microsoft.com/office/drawing/2014/main" id="{B7F0AC23-D5FA-A613-DD64-A881C30BEA51}"/>
                  </a:ext>
                </a:extLst>
              </p:cNvPr>
              <p:cNvSpPr/>
              <p:nvPr/>
            </p:nvSpPr>
            <p:spPr>
              <a:xfrm flipH="1">
                <a:off x="2429132" y="3498382"/>
                <a:ext cx="310303" cy="173654"/>
              </a:xfrm>
              <a:custGeom>
                <a:avLst/>
                <a:gdLst/>
                <a:ahLst/>
                <a:cxnLst/>
                <a:rect l="l" t="t" r="r" b="b"/>
                <a:pathLst>
                  <a:path w="10884" h="6091" extrusionOk="0">
                    <a:moveTo>
                      <a:pt x="9913" y="0"/>
                    </a:moveTo>
                    <a:lnTo>
                      <a:pt x="1110" y="3328"/>
                    </a:lnTo>
                    <a:cubicBezTo>
                      <a:pt x="347" y="3674"/>
                      <a:pt x="1" y="4437"/>
                      <a:pt x="278" y="5130"/>
                    </a:cubicBezTo>
                    <a:cubicBezTo>
                      <a:pt x="558" y="5746"/>
                      <a:pt x="1110" y="6091"/>
                      <a:pt x="1713" y="6091"/>
                    </a:cubicBezTo>
                    <a:cubicBezTo>
                      <a:pt x="1857" y="6091"/>
                      <a:pt x="2003" y="6071"/>
                      <a:pt x="2150" y="6031"/>
                    </a:cubicBezTo>
                    <a:lnTo>
                      <a:pt x="10884" y="2704"/>
                    </a:lnTo>
                    <a:lnTo>
                      <a:pt x="9913"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578;p46">
                <a:extLst>
                  <a:ext uri="{FF2B5EF4-FFF2-40B4-BE49-F238E27FC236}">
                    <a16:creationId xmlns:a16="http://schemas.microsoft.com/office/drawing/2014/main" id="{4369C3B1-6856-1E8C-D51F-660612DFB4C1}"/>
                  </a:ext>
                </a:extLst>
              </p:cNvPr>
              <p:cNvSpPr/>
              <p:nvPr/>
            </p:nvSpPr>
            <p:spPr>
              <a:xfrm flipH="1">
                <a:off x="2632695" y="3393635"/>
                <a:ext cx="166014" cy="63264"/>
              </a:xfrm>
              <a:custGeom>
                <a:avLst/>
                <a:gdLst/>
                <a:ahLst/>
                <a:cxnLst/>
                <a:rect l="l" t="t" r="r" b="b"/>
                <a:pathLst>
                  <a:path w="5823" h="2219" extrusionOk="0">
                    <a:moveTo>
                      <a:pt x="5823" y="1"/>
                    </a:moveTo>
                    <a:cubicBezTo>
                      <a:pt x="4783" y="208"/>
                      <a:pt x="3813" y="555"/>
                      <a:pt x="2842" y="1040"/>
                    </a:cubicBezTo>
                    <a:cubicBezTo>
                      <a:pt x="2149" y="1248"/>
                      <a:pt x="693" y="1872"/>
                      <a:pt x="0" y="2219"/>
                    </a:cubicBezTo>
                    <a:cubicBezTo>
                      <a:pt x="763" y="2080"/>
                      <a:pt x="2218" y="1526"/>
                      <a:pt x="2912" y="1179"/>
                    </a:cubicBezTo>
                    <a:cubicBezTo>
                      <a:pt x="3882" y="832"/>
                      <a:pt x="4853" y="486"/>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579;p46">
                <a:extLst>
                  <a:ext uri="{FF2B5EF4-FFF2-40B4-BE49-F238E27FC236}">
                    <a16:creationId xmlns:a16="http://schemas.microsoft.com/office/drawing/2014/main" id="{764BC0CC-DE8E-7894-94A6-71953B37A4DD}"/>
                  </a:ext>
                </a:extLst>
              </p:cNvPr>
              <p:cNvSpPr/>
              <p:nvPr/>
            </p:nvSpPr>
            <p:spPr>
              <a:xfrm flipH="1">
                <a:off x="2606978" y="3472695"/>
                <a:ext cx="164075" cy="63264"/>
              </a:xfrm>
              <a:custGeom>
                <a:avLst/>
                <a:gdLst/>
                <a:ahLst/>
                <a:cxnLst/>
                <a:rect l="l" t="t" r="r" b="b"/>
                <a:pathLst>
                  <a:path w="5755" h="2219" extrusionOk="0">
                    <a:moveTo>
                      <a:pt x="5754" y="0"/>
                    </a:moveTo>
                    <a:lnTo>
                      <a:pt x="5754" y="0"/>
                    </a:lnTo>
                    <a:cubicBezTo>
                      <a:pt x="4714" y="208"/>
                      <a:pt x="3813" y="555"/>
                      <a:pt x="2843" y="971"/>
                    </a:cubicBezTo>
                    <a:cubicBezTo>
                      <a:pt x="2150" y="1248"/>
                      <a:pt x="694" y="1872"/>
                      <a:pt x="1" y="2218"/>
                    </a:cubicBezTo>
                    <a:cubicBezTo>
                      <a:pt x="763" y="2080"/>
                      <a:pt x="2219" y="1525"/>
                      <a:pt x="2912" y="1179"/>
                    </a:cubicBezTo>
                    <a:cubicBezTo>
                      <a:pt x="3883" y="832"/>
                      <a:pt x="4853" y="485"/>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580;p46">
                <a:extLst>
                  <a:ext uri="{FF2B5EF4-FFF2-40B4-BE49-F238E27FC236}">
                    <a16:creationId xmlns:a16="http://schemas.microsoft.com/office/drawing/2014/main" id="{E5505727-D537-FEF8-8737-3BEF2EE9BE93}"/>
                  </a:ext>
                </a:extLst>
              </p:cNvPr>
              <p:cNvSpPr/>
              <p:nvPr/>
            </p:nvSpPr>
            <p:spPr>
              <a:xfrm flipH="1">
                <a:off x="2365895" y="3237513"/>
                <a:ext cx="292513" cy="383431"/>
              </a:xfrm>
              <a:custGeom>
                <a:avLst/>
                <a:gdLst/>
                <a:ahLst/>
                <a:cxnLst/>
                <a:rect l="l" t="t" r="r" b="b"/>
                <a:pathLst>
                  <a:path w="10260" h="13449" extrusionOk="0">
                    <a:moveTo>
                      <a:pt x="6794" y="0"/>
                    </a:moveTo>
                    <a:lnTo>
                      <a:pt x="1" y="2773"/>
                    </a:lnTo>
                    <a:lnTo>
                      <a:pt x="3883" y="13448"/>
                    </a:lnTo>
                    <a:lnTo>
                      <a:pt x="10260" y="11230"/>
                    </a:lnTo>
                    <a:lnTo>
                      <a:pt x="6794" y="0"/>
                    </a:lnTo>
                    <a:close/>
                  </a:path>
                </a:pathLst>
              </a:custGeom>
              <a:solidFill>
                <a:srgbClr val="7A51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581;p46">
                <a:extLst>
                  <a:ext uri="{FF2B5EF4-FFF2-40B4-BE49-F238E27FC236}">
                    <a16:creationId xmlns:a16="http://schemas.microsoft.com/office/drawing/2014/main" id="{E83C8D6F-D802-86B0-4F93-3FEAF15CFB85}"/>
                  </a:ext>
                </a:extLst>
              </p:cNvPr>
              <p:cNvSpPr/>
              <p:nvPr/>
            </p:nvSpPr>
            <p:spPr>
              <a:xfrm flipH="1">
                <a:off x="2561532" y="3545824"/>
                <a:ext cx="166042" cy="63264"/>
              </a:xfrm>
              <a:custGeom>
                <a:avLst/>
                <a:gdLst/>
                <a:ahLst/>
                <a:cxnLst/>
                <a:rect l="l" t="t" r="r" b="b"/>
                <a:pathLst>
                  <a:path w="5824" h="2219" extrusionOk="0">
                    <a:moveTo>
                      <a:pt x="5823" y="0"/>
                    </a:moveTo>
                    <a:lnTo>
                      <a:pt x="5823" y="0"/>
                    </a:lnTo>
                    <a:cubicBezTo>
                      <a:pt x="4784" y="277"/>
                      <a:pt x="3813" y="624"/>
                      <a:pt x="2843" y="1040"/>
                    </a:cubicBezTo>
                    <a:cubicBezTo>
                      <a:pt x="2150" y="1317"/>
                      <a:pt x="694" y="1872"/>
                      <a:pt x="1" y="2218"/>
                    </a:cubicBezTo>
                    <a:cubicBezTo>
                      <a:pt x="763" y="2010"/>
                      <a:pt x="2288" y="1456"/>
                      <a:pt x="2981" y="1248"/>
                    </a:cubicBezTo>
                    <a:cubicBezTo>
                      <a:pt x="3883" y="901"/>
                      <a:pt x="4853" y="485"/>
                      <a:pt x="5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582;p46">
                <a:extLst>
                  <a:ext uri="{FF2B5EF4-FFF2-40B4-BE49-F238E27FC236}">
                    <a16:creationId xmlns:a16="http://schemas.microsoft.com/office/drawing/2014/main" id="{8FBA905F-BA1B-6098-2603-C8C2654D7161}"/>
                  </a:ext>
                </a:extLst>
              </p:cNvPr>
              <p:cNvSpPr/>
              <p:nvPr/>
            </p:nvSpPr>
            <p:spPr>
              <a:xfrm>
                <a:off x="2225538" y="164315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583;p46">
                <a:extLst>
                  <a:ext uri="{FF2B5EF4-FFF2-40B4-BE49-F238E27FC236}">
                    <a16:creationId xmlns:a16="http://schemas.microsoft.com/office/drawing/2014/main" id="{F7223CA9-A3E4-5A3A-200E-766069EA02D4}"/>
                  </a:ext>
                </a:extLst>
              </p:cNvPr>
              <p:cNvSpPr/>
              <p:nvPr/>
            </p:nvSpPr>
            <p:spPr>
              <a:xfrm>
                <a:off x="2353525" y="164180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584;p46">
                <a:extLst>
                  <a:ext uri="{FF2B5EF4-FFF2-40B4-BE49-F238E27FC236}">
                    <a16:creationId xmlns:a16="http://schemas.microsoft.com/office/drawing/2014/main" id="{D067A3E1-8E4F-FD1D-54C1-3FACF714A952}"/>
                  </a:ext>
                </a:extLst>
              </p:cNvPr>
              <p:cNvSpPr/>
              <p:nvPr/>
            </p:nvSpPr>
            <p:spPr>
              <a:xfrm>
                <a:off x="2357513" y="1531025"/>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585;p46">
                <a:extLst>
                  <a:ext uri="{FF2B5EF4-FFF2-40B4-BE49-F238E27FC236}">
                    <a16:creationId xmlns:a16="http://schemas.microsoft.com/office/drawing/2014/main" id="{C07FD32A-0972-6B73-8A2F-303E611E305B}"/>
                  </a:ext>
                </a:extLst>
              </p:cNvPr>
              <p:cNvSpPr/>
              <p:nvPr/>
            </p:nvSpPr>
            <p:spPr>
              <a:xfrm>
                <a:off x="2488913" y="160115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586;p46">
                <a:extLst>
                  <a:ext uri="{FF2B5EF4-FFF2-40B4-BE49-F238E27FC236}">
                    <a16:creationId xmlns:a16="http://schemas.microsoft.com/office/drawing/2014/main" id="{18D28C47-4072-F2B2-A537-3F843BF29458}"/>
                  </a:ext>
                </a:extLst>
              </p:cNvPr>
              <p:cNvSpPr/>
              <p:nvPr/>
            </p:nvSpPr>
            <p:spPr>
              <a:xfrm>
                <a:off x="2532400" y="1626500"/>
                <a:ext cx="232200" cy="23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587;p46">
                <a:extLst>
                  <a:ext uri="{FF2B5EF4-FFF2-40B4-BE49-F238E27FC236}">
                    <a16:creationId xmlns:a16="http://schemas.microsoft.com/office/drawing/2014/main" id="{EFC1E5A3-DE06-C524-5C22-4D96E2236AEA}"/>
                  </a:ext>
                </a:extLst>
              </p:cNvPr>
              <p:cNvSpPr/>
              <p:nvPr/>
            </p:nvSpPr>
            <p:spPr>
              <a:xfrm rot="381556" flipH="1">
                <a:off x="2314583" y="1833866"/>
                <a:ext cx="437190" cy="255916"/>
              </a:xfrm>
              <a:custGeom>
                <a:avLst/>
                <a:gdLst/>
                <a:ahLst/>
                <a:cxnLst/>
                <a:rect l="l" t="t" r="r" b="b"/>
                <a:pathLst>
                  <a:path w="10336" h="6050" extrusionOk="0">
                    <a:moveTo>
                      <a:pt x="548" y="0"/>
                    </a:moveTo>
                    <a:lnTo>
                      <a:pt x="123" y="2584"/>
                    </a:lnTo>
                    <a:cubicBezTo>
                      <a:pt x="1" y="3222"/>
                      <a:pt x="427" y="3861"/>
                      <a:pt x="1034" y="4013"/>
                    </a:cubicBezTo>
                    <a:lnTo>
                      <a:pt x="2220" y="4377"/>
                    </a:lnTo>
                    <a:cubicBezTo>
                      <a:pt x="2301" y="4406"/>
                      <a:pt x="2385" y="4420"/>
                      <a:pt x="2470" y="4420"/>
                    </a:cubicBezTo>
                    <a:cubicBezTo>
                      <a:pt x="3364" y="4420"/>
                      <a:pt x="4378" y="2949"/>
                      <a:pt x="4378" y="2949"/>
                    </a:cubicBezTo>
                    <a:cubicBezTo>
                      <a:pt x="4501" y="2825"/>
                      <a:pt x="4658" y="2768"/>
                      <a:pt x="4811" y="2768"/>
                    </a:cubicBezTo>
                    <a:cubicBezTo>
                      <a:pt x="5073" y="2768"/>
                      <a:pt x="5324" y="2935"/>
                      <a:pt x="5381" y="3222"/>
                    </a:cubicBezTo>
                    <a:cubicBezTo>
                      <a:pt x="5381" y="3222"/>
                      <a:pt x="5442" y="5350"/>
                      <a:pt x="6566" y="5654"/>
                    </a:cubicBezTo>
                    <a:lnTo>
                      <a:pt x="7752" y="5988"/>
                    </a:lnTo>
                    <a:cubicBezTo>
                      <a:pt x="7878" y="6030"/>
                      <a:pt x="8004" y="6050"/>
                      <a:pt x="8127" y="6050"/>
                    </a:cubicBezTo>
                    <a:cubicBezTo>
                      <a:pt x="8628" y="6050"/>
                      <a:pt x="9083" y="5728"/>
                      <a:pt x="9302" y="5289"/>
                    </a:cubicBezTo>
                    <a:lnTo>
                      <a:pt x="10336" y="2858"/>
                    </a:lnTo>
                    <a:lnTo>
                      <a:pt x="5472" y="1399"/>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588;p46">
              <a:extLst>
                <a:ext uri="{FF2B5EF4-FFF2-40B4-BE49-F238E27FC236}">
                  <a16:creationId xmlns:a16="http://schemas.microsoft.com/office/drawing/2014/main" id="{BFF54C9F-3102-B421-39E2-39F64B93FEF1}"/>
                </a:ext>
              </a:extLst>
            </p:cNvPr>
            <p:cNvSpPr/>
            <p:nvPr/>
          </p:nvSpPr>
          <p:spPr>
            <a:xfrm>
              <a:off x="805496" y="3506818"/>
              <a:ext cx="923150" cy="68458"/>
            </a:xfrm>
            <a:custGeom>
              <a:avLst/>
              <a:gdLst/>
              <a:ahLst/>
              <a:cxnLst/>
              <a:rect l="l" t="t" r="r" b="b"/>
              <a:pathLst>
                <a:path w="40185" h="2980" extrusionOk="0">
                  <a:moveTo>
                    <a:pt x="1" y="1"/>
                  </a:moveTo>
                  <a:lnTo>
                    <a:pt x="1" y="2980"/>
                  </a:lnTo>
                  <a:lnTo>
                    <a:pt x="40184" y="2980"/>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89;p46">
              <a:extLst>
                <a:ext uri="{FF2B5EF4-FFF2-40B4-BE49-F238E27FC236}">
                  <a16:creationId xmlns:a16="http://schemas.microsoft.com/office/drawing/2014/main" id="{7529F438-D258-215A-8D99-9DAEBDB8A281}"/>
                </a:ext>
              </a:extLst>
            </p:cNvPr>
            <p:cNvSpPr/>
            <p:nvPr/>
          </p:nvSpPr>
          <p:spPr>
            <a:xfrm>
              <a:off x="805496" y="3740035"/>
              <a:ext cx="923150" cy="67769"/>
            </a:xfrm>
            <a:custGeom>
              <a:avLst/>
              <a:gdLst/>
              <a:ahLst/>
              <a:cxnLst/>
              <a:rect l="l" t="t" r="r" b="b"/>
              <a:pathLst>
                <a:path w="40185" h="2950" extrusionOk="0">
                  <a:moveTo>
                    <a:pt x="1" y="1"/>
                  </a:moveTo>
                  <a:lnTo>
                    <a:pt x="1" y="2949"/>
                  </a:lnTo>
                  <a:lnTo>
                    <a:pt x="40184" y="2949"/>
                  </a:lnTo>
                  <a:lnTo>
                    <a:pt x="40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0;p46">
              <a:extLst>
                <a:ext uri="{FF2B5EF4-FFF2-40B4-BE49-F238E27FC236}">
                  <a16:creationId xmlns:a16="http://schemas.microsoft.com/office/drawing/2014/main" id="{488A56F0-5326-3A9A-2521-1590E38B5769}"/>
                </a:ext>
              </a:extLst>
            </p:cNvPr>
            <p:cNvSpPr/>
            <p:nvPr/>
          </p:nvSpPr>
          <p:spPr>
            <a:xfrm>
              <a:off x="1660877" y="3507530"/>
              <a:ext cx="67769" cy="301675"/>
            </a:xfrm>
            <a:custGeom>
              <a:avLst/>
              <a:gdLst/>
              <a:ahLst/>
              <a:cxnLst/>
              <a:rect l="l" t="t" r="r" b="b"/>
              <a:pathLst>
                <a:path w="2950" h="13132" extrusionOk="0">
                  <a:moveTo>
                    <a:pt x="1" y="0"/>
                  </a:moveTo>
                  <a:lnTo>
                    <a:pt x="1" y="13131"/>
                  </a:lnTo>
                  <a:lnTo>
                    <a:pt x="2949" y="13131"/>
                  </a:lnTo>
                  <a:lnTo>
                    <a:pt x="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1;p46">
              <a:extLst>
                <a:ext uri="{FF2B5EF4-FFF2-40B4-BE49-F238E27FC236}">
                  <a16:creationId xmlns:a16="http://schemas.microsoft.com/office/drawing/2014/main" id="{F092B184-A691-5907-1604-C2B7430883DE}"/>
                </a:ext>
              </a:extLst>
            </p:cNvPr>
            <p:cNvSpPr/>
            <p:nvPr/>
          </p:nvSpPr>
          <p:spPr>
            <a:xfrm>
              <a:off x="848799" y="3575253"/>
              <a:ext cx="812101" cy="164805"/>
            </a:xfrm>
            <a:custGeom>
              <a:avLst/>
              <a:gdLst/>
              <a:ahLst/>
              <a:cxnLst/>
              <a:rect l="l" t="t" r="r" b="b"/>
              <a:pathLst>
                <a:path w="35351" h="7174" extrusionOk="0">
                  <a:moveTo>
                    <a:pt x="0" y="1"/>
                  </a:moveTo>
                  <a:lnTo>
                    <a:pt x="0" y="7174"/>
                  </a:lnTo>
                  <a:lnTo>
                    <a:pt x="35351" y="7174"/>
                  </a:lnTo>
                  <a:lnTo>
                    <a:pt x="35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92;p46">
              <a:extLst>
                <a:ext uri="{FF2B5EF4-FFF2-40B4-BE49-F238E27FC236}">
                  <a16:creationId xmlns:a16="http://schemas.microsoft.com/office/drawing/2014/main" id="{51887591-E179-2BEF-400E-44D6F799608E}"/>
                </a:ext>
              </a:extLst>
            </p:cNvPr>
            <p:cNvSpPr/>
            <p:nvPr/>
          </p:nvSpPr>
          <p:spPr>
            <a:xfrm>
              <a:off x="848110" y="3617454"/>
              <a:ext cx="812790" cy="11279"/>
            </a:xfrm>
            <a:custGeom>
              <a:avLst/>
              <a:gdLst/>
              <a:ahLst/>
              <a:cxnLst/>
              <a:rect l="l" t="t" r="r" b="b"/>
              <a:pathLst>
                <a:path w="35381" h="491" extrusionOk="0">
                  <a:moveTo>
                    <a:pt x="8837" y="1"/>
                  </a:moveTo>
                  <a:cubicBezTo>
                    <a:pt x="5890" y="1"/>
                    <a:pt x="2938" y="68"/>
                    <a:pt x="0" y="231"/>
                  </a:cubicBezTo>
                  <a:lnTo>
                    <a:pt x="0" y="261"/>
                  </a:lnTo>
                  <a:cubicBezTo>
                    <a:pt x="2938" y="423"/>
                    <a:pt x="5890" y="491"/>
                    <a:pt x="8837" y="491"/>
                  </a:cubicBezTo>
                  <a:cubicBezTo>
                    <a:pt x="10311" y="491"/>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1"/>
                  </a:lnTo>
                  <a:cubicBezTo>
                    <a:pt x="33331" y="103"/>
                    <a:pt x="31267" y="55"/>
                    <a:pt x="29203" y="55"/>
                  </a:cubicBezTo>
                  <a:cubicBezTo>
                    <a:pt x="26830" y="55"/>
                    <a:pt x="24455" y="119"/>
                    <a:pt x="22098" y="200"/>
                  </a:cubicBezTo>
                  <a:cubicBezTo>
                    <a:pt x="21832" y="203"/>
                    <a:pt x="21567" y="204"/>
                    <a:pt x="21302" y="204"/>
                  </a:cubicBezTo>
                  <a:cubicBezTo>
                    <a:pt x="18623" y="204"/>
                    <a:pt x="15963" y="76"/>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3;p46">
              <a:extLst>
                <a:ext uri="{FF2B5EF4-FFF2-40B4-BE49-F238E27FC236}">
                  <a16:creationId xmlns:a16="http://schemas.microsoft.com/office/drawing/2014/main" id="{33FE8402-1EAD-08CB-012B-ADBD34C982E8}"/>
                </a:ext>
              </a:extLst>
            </p:cNvPr>
            <p:cNvSpPr/>
            <p:nvPr/>
          </p:nvSpPr>
          <p:spPr>
            <a:xfrm>
              <a:off x="848110" y="3668177"/>
              <a:ext cx="812790" cy="11073"/>
            </a:xfrm>
            <a:custGeom>
              <a:avLst/>
              <a:gdLst/>
              <a:ahLst/>
              <a:cxnLst/>
              <a:rect l="l" t="t" r="r" b="b"/>
              <a:pathLst>
                <a:path w="35381" h="482" extrusionOk="0">
                  <a:moveTo>
                    <a:pt x="9399" y="1"/>
                  </a:moveTo>
                  <a:cubicBezTo>
                    <a:pt x="6265" y="1"/>
                    <a:pt x="3125" y="60"/>
                    <a:pt x="0" y="211"/>
                  </a:cubicBezTo>
                  <a:lnTo>
                    <a:pt x="0" y="272"/>
                  </a:lnTo>
                  <a:cubicBezTo>
                    <a:pt x="3125" y="423"/>
                    <a:pt x="6265" y="482"/>
                    <a:pt x="9399" y="482"/>
                  </a:cubicBezTo>
                  <a:cubicBezTo>
                    <a:pt x="10685" y="482"/>
                    <a:pt x="11970" y="472"/>
                    <a:pt x="13253" y="454"/>
                  </a:cubicBezTo>
                  <a:cubicBezTo>
                    <a:pt x="16002" y="454"/>
                    <a:pt x="18700" y="299"/>
                    <a:pt x="21418" y="299"/>
                  </a:cubicBezTo>
                  <a:cubicBezTo>
                    <a:pt x="21644" y="299"/>
                    <a:pt x="21871" y="300"/>
                    <a:pt x="22098" y="302"/>
                  </a:cubicBezTo>
                  <a:cubicBezTo>
                    <a:pt x="24508" y="351"/>
                    <a:pt x="26878" y="440"/>
                    <a:pt x="29272" y="440"/>
                  </a:cubicBezTo>
                  <a:cubicBezTo>
                    <a:pt x="29838" y="440"/>
                    <a:pt x="30404" y="435"/>
                    <a:pt x="30973" y="424"/>
                  </a:cubicBezTo>
                  <a:cubicBezTo>
                    <a:pt x="32432" y="363"/>
                    <a:pt x="33922" y="333"/>
                    <a:pt x="35381" y="272"/>
                  </a:cubicBezTo>
                  <a:lnTo>
                    <a:pt x="35381" y="211"/>
                  </a:lnTo>
                  <a:cubicBezTo>
                    <a:pt x="33261" y="94"/>
                    <a:pt x="31127" y="47"/>
                    <a:pt x="28993" y="47"/>
                  </a:cubicBezTo>
                  <a:cubicBezTo>
                    <a:pt x="26689" y="47"/>
                    <a:pt x="24385" y="102"/>
                    <a:pt x="22098" y="181"/>
                  </a:cubicBezTo>
                  <a:cubicBezTo>
                    <a:pt x="21832" y="183"/>
                    <a:pt x="21567" y="185"/>
                    <a:pt x="21302" y="185"/>
                  </a:cubicBezTo>
                  <a:cubicBezTo>
                    <a:pt x="18623" y="185"/>
                    <a:pt x="15963" y="56"/>
                    <a:pt x="13253" y="29"/>
                  </a:cubicBezTo>
                  <a:cubicBezTo>
                    <a:pt x="11970" y="11"/>
                    <a:pt x="10685" y="1"/>
                    <a:pt x="9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4;p46">
              <a:extLst>
                <a:ext uri="{FF2B5EF4-FFF2-40B4-BE49-F238E27FC236}">
                  <a16:creationId xmlns:a16="http://schemas.microsoft.com/office/drawing/2014/main" id="{9E04412A-F163-AE72-7367-C9B3F6FBB727}"/>
                </a:ext>
              </a:extLst>
            </p:cNvPr>
            <p:cNvSpPr/>
            <p:nvPr/>
          </p:nvSpPr>
          <p:spPr>
            <a:xfrm>
              <a:off x="721715" y="3802015"/>
              <a:ext cx="3165197" cy="126946"/>
            </a:xfrm>
            <a:custGeom>
              <a:avLst/>
              <a:gdLst/>
              <a:ahLst/>
              <a:cxnLst/>
              <a:rect l="l" t="t" r="r" b="b"/>
              <a:pathLst>
                <a:path w="137782" h="5526" extrusionOk="0">
                  <a:moveTo>
                    <a:pt x="68737" y="1"/>
                  </a:moveTo>
                  <a:cubicBezTo>
                    <a:pt x="56377" y="1"/>
                    <a:pt x="44044" y="8"/>
                    <a:pt x="34408" y="39"/>
                  </a:cubicBezTo>
                  <a:cubicBezTo>
                    <a:pt x="22980" y="130"/>
                    <a:pt x="11399" y="39"/>
                    <a:pt x="0" y="251"/>
                  </a:cubicBezTo>
                  <a:lnTo>
                    <a:pt x="0" y="5388"/>
                  </a:lnTo>
                  <a:lnTo>
                    <a:pt x="31" y="312"/>
                  </a:lnTo>
                  <a:lnTo>
                    <a:pt x="31" y="312"/>
                  </a:lnTo>
                  <a:cubicBezTo>
                    <a:pt x="24620" y="449"/>
                    <a:pt x="51822" y="517"/>
                    <a:pt x="77794" y="517"/>
                  </a:cubicBezTo>
                  <a:cubicBezTo>
                    <a:pt x="86455" y="517"/>
                    <a:pt x="94979" y="510"/>
                    <a:pt x="103224" y="495"/>
                  </a:cubicBezTo>
                  <a:cubicBezTo>
                    <a:pt x="103202" y="478"/>
                    <a:pt x="104369" y="472"/>
                    <a:pt x="106285" y="472"/>
                  </a:cubicBezTo>
                  <a:cubicBezTo>
                    <a:pt x="109837" y="472"/>
                    <a:pt x="115964" y="491"/>
                    <a:pt x="121860" y="491"/>
                  </a:cubicBezTo>
                  <a:cubicBezTo>
                    <a:pt x="129815" y="491"/>
                    <a:pt x="137349" y="457"/>
                    <a:pt x="137571" y="297"/>
                  </a:cubicBezTo>
                  <a:lnTo>
                    <a:pt x="137571" y="297"/>
                  </a:lnTo>
                  <a:lnTo>
                    <a:pt x="137571" y="5388"/>
                  </a:lnTo>
                  <a:cubicBezTo>
                    <a:pt x="116722" y="5271"/>
                    <a:pt x="94055" y="5217"/>
                    <a:pt x="71282" y="5217"/>
                  </a:cubicBezTo>
                  <a:cubicBezTo>
                    <a:pt x="46944" y="5217"/>
                    <a:pt x="22487" y="5278"/>
                    <a:pt x="0" y="5388"/>
                  </a:cubicBezTo>
                  <a:cubicBezTo>
                    <a:pt x="15123" y="5493"/>
                    <a:pt x="31017" y="5526"/>
                    <a:pt x="47149" y="5526"/>
                  </a:cubicBezTo>
                  <a:cubicBezTo>
                    <a:pt x="73249" y="5526"/>
                    <a:pt x="99969" y="5441"/>
                    <a:pt x="125034" y="5441"/>
                  </a:cubicBezTo>
                  <a:cubicBezTo>
                    <a:pt x="129316" y="5441"/>
                    <a:pt x="133550" y="5443"/>
                    <a:pt x="137723" y="5449"/>
                  </a:cubicBezTo>
                  <a:lnTo>
                    <a:pt x="137723" y="5327"/>
                  </a:lnTo>
                  <a:lnTo>
                    <a:pt x="137723" y="251"/>
                  </a:lnTo>
                  <a:cubicBezTo>
                    <a:pt x="137781" y="64"/>
                    <a:pt x="130030" y="27"/>
                    <a:pt x="121862" y="27"/>
                  </a:cubicBezTo>
                  <a:cubicBezTo>
                    <a:pt x="116566" y="27"/>
                    <a:pt x="111096" y="42"/>
                    <a:pt x="107463" y="42"/>
                  </a:cubicBezTo>
                  <a:cubicBezTo>
                    <a:pt x="104894" y="42"/>
                    <a:pt x="103244" y="35"/>
                    <a:pt x="103224" y="8"/>
                  </a:cubicBezTo>
                  <a:cubicBezTo>
                    <a:pt x="93482" y="8"/>
                    <a:pt x="81096" y="1"/>
                    <a:pt x="6873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5;p46">
              <a:extLst>
                <a:ext uri="{FF2B5EF4-FFF2-40B4-BE49-F238E27FC236}">
                  <a16:creationId xmlns:a16="http://schemas.microsoft.com/office/drawing/2014/main" id="{CFE745C6-1B71-6A94-B8FE-1DBF1F70C89A}"/>
                </a:ext>
              </a:extLst>
            </p:cNvPr>
            <p:cNvSpPr/>
            <p:nvPr/>
          </p:nvSpPr>
          <p:spPr>
            <a:xfrm>
              <a:off x="805496" y="3210772"/>
              <a:ext cx="923150" cy="67746"/>
            </a:xfrm>
            <a:custGeom>
              <a:avLst/>
              <a:gdLst/>
              <a:ahLst/>
              <a:cxnLst/>
              <a:rect l="l" t="t" r="r" b="b"/>
              <a:pathLst>
                <a:path w="40185" h="2949" extrusionOk="0">
                  <a:moveTo>
                    <a:pt x="1" y="0"/>
                  </a:moveTo>
                  <a:lnTo>
                    <a:pt x="1" y="2948"/>
                  </a:lnTo>
                  <a:lnTo>
                    <a:pt x="40184" y="2948"/>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96;p46">
              <a:extLst>
                <a:ext uri="{FF2B5EF4-FFF2-40B4-BE49-F238E27FC236}">
                  <a16:creationId xmlns:a16="http://schemas.microsoft.com/office/drawing/2014/main" id="{674DB1CC-E765-B9A8-30B0-8D0462E834D8}"/>
                </a:ext>
              </a:extLst>
            </p:cNvPr>
            <p:cNvSpPr/>
            <p:nvPr/>
          </p:nvSpPr>
          <p:spPr>
            <a:xfrm>
              <a:off x="805496" y="3443989"/>
              <a:ext cx="923150" cy="68458"/>
            </a:xfrm>
            <a:custGeom>
              <a:avLst/>
              <a:gdLst/>
              <a:ahLst/>
              <a:cxnLst/>
              <a:rect l="l" t="t" r="r" b="b"/>
              <a:pathLst>
                <a:path w="40185" h="2980" extrusionOk="0">
                  <a:moveTo>
                    <a:pt x="1" y="0"/>
                  </a:moveTo>
                  <a:lnTo>
                    <a:pt x="1" y="2979"/>
                  </a:lnTo>
                  <a:lnTo>
                    <a:pt x="40184" y="2979"/>
                  </a:lnTo>
                  <a:lnTo>
                    <a:pt x="401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97;p46">
              <a:extLst>
                <a:ext uri="{FF2B5EF4-FFF2-40B4-BE49-F238E27FC236}">
                  <a16:creationId xmlns:a16="http://schemas.microsoft.com/office/drawing/2014/main" id="{5FAD6E53-60B6-E3B7-8A39-07B182F3AF24}"/>
                </a:ext>
              </a:extLst>
            </p:cNvPr>
            <p:cNvSpPr/>
            <p:nvPr/>
          </p:nvSpPr>
          <p:spPr>
            <a:xfrm>
              <a:off x="1660877" y="3211461"/>
              <a:ext cx="67769" cy="300986"/>
            </a:xfrm>
            <a:custGeom>
              <a:avLst/>
              <a:gdLst/>
              <a:ahLst/>
              <a:cxnLst/>
              <a:rect l="l" t="t" r="r" b="b"/>
              <a:pathLst>
                <a:path w="2950" h="13102" extrusionOk="0">
                  <a:moveTo>
                    <a:pt x="1" y="1"/>
                  </a:moveTo>
                  <a:lnTo>
                    <a:pt x="1" y="13101"/>
                  </a:lnTo>
                  <a:lnTo>
                    <a:pt x="2949" y="13101"/>
                  </a:lnTo>
                  <a:lnTo>
                    <a:pt x="29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98;p46">
              <a:extLst>
                <a:ext uri="{FF2B5EF4-FFF2-40B4-BE49-F238E27FC236}">
                  <a16:creationId xmlns:a16="http://schemas.microsoft.com/office/drawing/2014/main" id="{3258D252-73EE-0E18-7DB7-2F20CEAFE1CB}"/>
                </a:ext>
              </a:extLst>
            </p:cNvPr>
            <p:cNvSpPr/>
            <p:nvPr/>
          </p:nvSpPr>
          <p:spPr>
            <a:xfrm>
              <a:off x="848799" y="3278495"/>
              <a:ext cx="811412" cy="165517"/>
            </a:xfrm>
            <a:custGeom>
              <a:avLst/>
              <a:gdLst/>
              <a:ahLst/>
              <a:cxnLst/>
              <a:rect l="l" t="t" r="r" b="b"/>
              <a:pathLst>
                <a:path w="35321" h="7205" extrusionOk="0">
                  <a:moveTo>
                    <a:pt x="0" y="0"/>
                  </a:moveTo>
                  <a:lnTo>
                    <a:pt x="0" y="7204"/>
                  </a:lnTo>
                  <a:lnTo>
                    <a:pt x="35320" y="7204"/>
                  </a:lnTo>
                  <a:lnTo>
                    <a:pt x="35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9;p46">
              <a:extLst>
                <a:ext uri="{FF2B5EF4-FFF2-40B4-BE49-F238E27FC236}">
                  <a16:creationId xmlns:a16="http://schemas.microsoft.com/office/drawing/2014/main" id="{AA405781-94B8-AF5A-58E7-FE8408920DAD}"/>
                </a:ext>
              </a:extLst>
            </p:cNvPr>
            <p:cNvSpPr/>
            <p:nvPr/>
          </p:nvSpPr>
          <p:spPr>
            <a:xfrm>
              <a:off x="848110" y="3320695"/>
              <a:ext cx="812790" cy="11279"/>
            </a:xfrm>
            <a:custGeom>
              <a:avLst/>
              <a:gdLst/>
              <a:ahLst/>
              <a:cxnLst/>
              <a:rect l="l" t="t" r="r" b="b"/>
              <a:pathLst>
                <a:path w="35381" h="491" extrusionOk="0">
                  <a:moveTo>
                    <a:pt x="8837" y="1"/>
                  </a:moveTo>
                  <a:cubicBezTo>
                    <a:pt x="5890" y="1"/>
                    <a:pt x="2938" y="68"/>
                    <a:pt x="0" y="230"/>
                  </a:cubicBezTo>
                  <a:lnTo>
                    <a:pt x="0" y="261"/>
                  </a:lnTo>
                  <a:cubicBezTo>
                    <a:pt x="2938" y="423"/>
                    <a:pt x="5890" y="490"/>
                    <a:pt x="8837" y="490"/>
                  </a:cubicBezTo>
                  <a:cubicBezTo>
                    <a:pt x="10311" y="490"/>
                    <a:pt x="11784" y="474"/>
                    <a:pt x="13253" y="443"/>
                  </a:cubicBezTo>
                  <a:cubicBezTo>
                    <a:pt x="16002" y="443"/>
                    <a:pt x="18700" y="288"/>
                    <a:pt x="21418" y="288"/>
                  </a:cubicBezTo>
                  <a:cubicBezTo>
                    <a:pt x="21644" y="288"/>
                    <a:pt x="21871" y="289"/>
                    <a:pt x="22098" y="291"/>
                  </a:cubicBezTo>
                  <a:cubicBezTo>
                    <a:pt x="24332" y="360"/>
                    <a:pt x="26532" y="445"/>
                    <a:pt x="28749" y="445"/>
                  </a:cubicBezTo>
                  <a:cubicBezTo>
                    <a:pt x="29488" y="445"/>
                    <a:pt x="30229" y="436"/>
                    <a:pt x="30973" y="413"/>
                  </a:cubicBezTo>
                  <a:cubicBezTo>
                    <a:pt x="32432" y="382"/>
                    <a:pt x="33922" y="352"/>
                    <a:pt x="35381" y="261"/>
                  </a:cubicBezTo>
                  <a:lnTo>
                    <a:pt x="35381" y="230"/>
                  </a:lnTo>
                  <a:cubicBezTo>
                    <a:pt x="33260" y="99"/>
                    <a:pt x="31126" y="52"/>
                    <a:pt x="28991" y="52"/>
                  </a:cubicBezTo>
                  <a:cubicBezTo>
                    <a:pt x="26688" y="52"/>
                    <a:pt x="24385" y="107"/>
                    <a:pt x="22098" y="170"/>
                  </a:cubicBezTo>
                  <a:cubicBezTo>
                    <a:pt x="21614" y="180"/>
                    <a:pt x="21132" y="184"/>
                    <a:pt x="20649" y="184"/>
                  </a:cubicBezTo>
                  <a:cubicBezTo>
                    <a:pt x="18191" y="184"/>
                    <a:pt x="15743" y="73"/>
                    <a:pt x="13253" y="48"/>
                  </a:cubicBezTo>
                  <a:cubicBezTo>
                    <a:pt x="11784" y="18"/>
                    <a:pt x="10311"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0;p46">
              <a:extLst>
                <a:ext uri="{FF2B5EF4-FFF2-40B4-BE49-F238E27FC236}">
                  <a16:creationId xmlns:a16="http://schemas.microsoft.com/office/drawing/2014/main" id="{659F74E8-BF66-0540-B54D-E4955069324E}"/>
                </a:ext>
              </a:extLst>
            </p:cNvPr>
            <p:cNvSpPr/>
            <p:nvPr/>
          </p:nvSpPr>
          <p:spPr>
            <a:xfrm>
              <a:off x="848110" y="3372131"/>
              <a:ext cx="812790" cy="11371"/>
            </a:xfrm>
            <a:custGeom>
              <a:avLst/>
              <a:gdLst/>
              <a:ahLst/>
              <a:cxnLst/>
              <a:rect l="l" t="t" r="r" b="b"/>
              <a:pathLst>
                <a:path w="35381" h="495" extrusionOk="0">
                  <a:moveTo>
                    <a:pt x="9534" y="1"/>
                  </a:moveTo>
                  <a:cubicBezTo>
                    <a:pt x="6356" y="1"/>
                    <a:pt x="3170" y="66"/>
                    <a:pt x="0" y="241"/>
                  </a:cubicBezTo>
                  <a:lnTo>
                    <a:pt x="0" y="271"/>
                  </a:lnTo>
                  <a:cubicBezTo>
                    <a:pt x="3085" y="420"/>
                    <a:pt x="6185" y="494"/>
                    <a:pt x="9279" y="494"/>
                  </a:cubicBezTo>
                  <a:cubicBezTo>
                    <a:pt x="10605" y="494"/>
                    <a:pt x="11930" y="481"/>
                    <a:pt x="13253" y="453"/>
                  </a:cubicBezTo>
                  <a:cubicBezTo>
                    <a:pt x="16002" y="453"/>
                    <a:pt x="18700" y="298"/>
                    <a:pt x="21418" y="298"/>
                  </a:cubicBezTo>
                  <a:cubicBezTo>
                    <a:pt x="21644" y="298"/>
                    <a:pt x="21871" y="299"/>
                    <a:pt x="22098" y="301"/>
                  </a:cubicBezTo>
                  <a:cubicBezTo>
                    <a:pt x="24405" y="372"/>
                    <a:pt x="26676" y="443"/>
                    <a:pt x="28967" y="443"/>
                  </a:cubicBezTo>
                  <a:cubicBezTo>
                    <a:pt x="29634" y="443"/>
                    <a:pt x="30302" y="437"/>
                    <a:pt x="30973" y="423"/>
                  </a:cubicBezTo>
                  <a:cubicBezTo>
                    <a:pt x="32432" y="393"/>
                    <a:pt x="33922" y="332"/>
                    <a:pt x="35381" y="271"/>
                  </a:cubicBezTo>
                  <a:lnTo>
                    <a:pt x="35381" y="241"/>
                  </a:lnTo>
                  <a:cubicBezTo>
                    <a:pt x="33177" y="104"/>
                    <a:pt x="30958" y="51"/>
                    <a:pt x="28739" y="51"/>
                  </a:cubicBezTo>
                  <a:cubicBezTo>
                    <a:pt x="26520" y="51"/>
                    <a:pt x="24301" y="104"/>
                    <a:pt x="22098" y="180"/>
                  </a:cubicBezTo>
                  <a:cubicBezTo>
                    <a:pt x="21622" y="190"/>
                    <a:pt x="21146" y="194"/>
                    <a:pt x="20671" y="194"/>
                  </a:cubicBezTo>
                  <a:cubicBezTo>
                    <a:pt x="18205" y="194"/>
                    <a:pt x="15750" y="79"/>
                    <a:pt x="13253" y="28"/>
                  </a:cubicBezTo>
                  <a:cubicBezTo>
                    <a:pt x="12015" y="11"/>
                    <a:pt x="10775" y="1"/>
                    <a:pt x="95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01;p46">
              <a:extLst>
                <a:ext uri="{FF2B5EF4-FFF2-40B4-BE49-F238E27FC236}">
                  <a16:creationId xmlns:a16="http://schemas.microsoft.com/office/drawing/2014/main" id="{D688AA18-6307-73B2-6B5B-4AD80307EBB5}"/>
                </a:ext>
              </a:extLst>
            </p:cNvPr>
            <p:cNvSpPr/>
            <p:nvPr/>
          </p:nvSpPr>
          <p:spPr>
            <a:xfrm>
              <a:off x="1023367" y="2840685"/>
              <a:ext cx="484628" cy="370799"/>
            </a:xfrm>
            <a:custGeom>
              <a:avLst/>
              <a:gdLst/>
              <a:ahLst/>
              <a:cxnLst/>
              <a:rect l="l" t="t" r="r" b="b"/>
              <a:pathLst>
                <a:path w="21096" h="16141" extrusionOk="0">
                  <a:moveTo>
                    <a:pt x="0" y="0"/>
                  </a:moveTo>
                  <a:lnTo>
                    <a:pt x="1611" y="16141"/>
                  </a:lnTo>
                  <a:lnTo>
                    <a:pt x="19484" y="16141"/>
                  </a:lnTo>
                  <a:lnTo>
                    <a:pt x="21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2;p46">
              <a:extLst>
                <a:ext uri="{FF2B5EF4-FFF2-40B4-BE49-F238E27FC236}">
                  <a16:creationId xmlns:a16="http://schemas.microsoft.com/office/drawing/2014/main" id="{A2845B0D-5DC8-0531-ACEF-CF22061195C2}"/>
                </a:ext>
              </a:extLst>
            </p:cNvPr>
            <p:cNvSpPr/>
            <p:nvPr/>
          </p:nvSpPr>
          <p:spPr>
            <a:xfrm>
              <a:off x="961227" y="2191987"/>
              <a:ext cx="592851" cy="649410"/>
            </a:xfrm>
            <a:custGeom>
              <a:avLst/>
              <a:gdLst/>
              <a:ahLst/>
              <a:cxnLst/>
              <a:rect l="l" t="t" r="r" b="b"/>
              <a:pathLst>
                <a:path w="25807" h="28269" extrusionOk="0">
                  <a:moveTo>
                    <a:pt x="9367" y="0"/>
                  </a:moveTo>
                  <a:cubicBezTo>
                    <a:pt x="6701" y="0"/>
                    <a:pt x="8785" y="23770"/>
                    <a:pt x="8785" y="23770"/>
                  </a:cubicBezTo>
                  <a:cubicBezTo>
                    <a:pt x="8785" y="23770"/>
                    <a:pt x="6201" y="8725"/>
                    <a:pt x="3101" y="8725"/>
                  </a:cubicBezTo>
                  <a:cubicBezTo>
                    <a:pt x="0" y="8725"/>
                    <a:pt x="6596" y="28269"/>
                    <a:pt x="6596" y="28269"/>
                  </a:cubicBezTo>
                  <a:lnTo>
                    <a:pt x="18937" y="28269"/>
                  </a:lnTo>
                  <a:lnTo>
                    <a:pt x="18937" y="28238"/>
                  </a:lnTo>
                  <a:cubicBezTo>
                    <a:pt x="18937" y="28238"/>
                    <a:pt x="25806" y="11126"/>
                    <a:pt x="23952" y="8968"/>
                  </a:cubicBezTo>
                  <a:cubicBezTo>
                    <a:pt x="23841" y="8838"/>
                    <a:pt x="23716" y="8778"/>
                    <a:pt x="23579" y="8778"/>
                  </a:cubicBezTo>
                  <a:cubicBezTo>
                    <a:pt x="21427" y="8778"/>
                    <a:pt x="16323" y="23740"/>
                    <a:pt x="16323" y="23740"/>
                  </a:cubicBezTo>
                  <a:cubicBezTo>
                    <a:pt x="16323" y="23740"/>
                    <a:pt x="19301" y="3983"/>
                    <a:pt x="17083" y="2797"/>
                  </a:cubicBezTo>
                  <a:cubicBezTo>
                    <a:pt x="17012" y="2759"/>
                    <a:pt x="16942" y="2740"/>
                    <a:pt x="16872" y="2740"/>
                  </a:cubicBezTo>
                  <a:cubicBezTo>
                    <a:pt x="14738" y="2740"/>
                    <a:pt x="12858" y="20123"/>
                    <a:pt x="12858" y="20123"/>
                  </a:cubicBezTo>
                  <a:cubicBezTo>
                    <a:pt x="12858" y="20123"/>
                    <a:pt x="12067" y="123"/>
                    <a:pt x="9392" y="1"/>
                  </a:cubicBezTo>
                  <a:cubicBezTo>
                    <a:pt x="9384" y="0"/>
                    <a:pt x="9375" y="0"/>
                    <a:pt x="9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3;p46">
              <a:extLst>
                <a:ext uri="{FF2B5EF4-FFF2-40B4-BE49-F238E27FC236}">
                  <a16:creationId xmlns:a16="http://schemas.microsoft.com/office/drawing/2014/main" id="{CB836B1B-4CD4-B755-9C74-C50B4BEFAC5F}"/>
                </a:ext>
              </a:extLst>
            </p:cNvPr>
            <p:cNvSpPr/>
            <p:nvPr/>
          </p:nvSpPr>
          <p:spPr>
            <a:xfrm>
              <a:off x="2056096" y="2994302"/>
              <a:ext cx="171099" cy="32851"/>
            </a:xfrm>
            <a:custGeom>
              <a:avLst/>
              <a:gdLst/>
              <a:ahLst/>
              <a:cxnLst/>
              <a:rect l="l" t="t" r="r" b="b"/>
              <a:pathLst>
                <a:path w="7448" h="1430" extrusionOk="0">
                  <a:moveTo>
                    <a:pt x="1" y="0"/>
                  </a:moveTo>
                  <a:lnTo>
                    <a:pt x="517" y="1429"/>
                  </a:lnTo>
                  <a:lnTo>
                    <a:pt x="6900" y="1429"/>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4;p46">
              <a:extLst>
                <a:ext uri="{FF2B5EF4-FFF2-40B4-BE49-F238E27FC236}">
                  <a16:creationId xmlns:a16="http://schemas.microsoft.com/office/drawing/2014/main" id="{81DAA2E7-95C2-4B96-C7B7-B26339374C2B}"/>
                </a:ext>
              </a:extLst>
            </p:cNvPr>
            <p:cNvSpPr/>
            <p:nvPr/>
          </p:nvSpPr>
          <p:spPr>
            <a:xfrm>
              <a:off x="2085432" y="3027130"/>
              <a:ext cx="111049" cy="312840"/>
            </a:xfrm>
            <a:custGeom>
              <a:avLst/>
              <a:gdLst/>
              <a:ahLst/>
              <a:cxnLst/>
              <a:rect l="l" t="t" r="r" b="b"/>
              <a:pathLst>
                <a:path w="4834" h="13618" extrusionOk="0">
                  <a:moveTo>
                    <a:pt x="0" y="0"/>
                  </a:moveTo>
                  <a:lnTo>
                    <a:pt x="0" y="13617"/>
                  </a:lnTo>
                  <a:lnTo>
                    <a:pt x="4833" y="13617"/>
                  </a:lnTo>
                  <a:lnTo>
                    <a:pt x="4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5;p46">
              <a:extLst>
                <a:ext uri="{FF2B5EF4-FFF2-40B4-BE49-F238E27FC236}">
                  <a16:creationId xmlns:a16="http://schemas.microsoft.com/office/drawing/2014/main" id="{D09E3A41-A543-E4A6-94ED-EEBEB6DC8270}"/>
                </a:ext>
              </a:extLst>
            </p:cNvPr>
            <p:cNvSpPr/>
            <p:nvPr/>
          </p:nvSpPr>
          <p:spPr>
            <a:xfrm>
              <a:off x="1864069" y="3339946"/>
              <a:ext cx="554464" cy="468547"/>
            </a:xfrm>
            <a:custGeom>
              <a:avLst/>
              <a:gdLst/>
              <a:ahLst/>
              <a:cxnLst/>
              <a:rect l="l" t="t" r="r" b="b"/>
              <a:pathLst>
                <a:path w="24136" h="20396" extrusionOk="0">
                  <a:moveTo>
                    <a:pt x="9636" y="0"/>
                  </a:moveTo>
                  <a:lnTo>
                    <a:pt x="1" y="20396"/>
                  </a:lnTo>
                  <a:lnTo>
                    <a:pt x="24135" y="20396"/>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6;p46">
              <a:extLst>
                <a:ext uri="{FF2B5EF4-FFF2-40B4-BE49-F238E27FC236}">
                  <a16:creationId xmlns:a16="http://schemas.microsoft.com/office/drawing/2014/main" id="{9AC1463A-4A9B-632B-2530-5C1CBAE55AB4}"/>
                </a:ext>
              </a:extLst>
            </p:cNvPr>
            <p:cNvSpPr/>
            <p:nvPr/>
          </p:nvSpPr>
          <p:spPr>
            <a:xfrm>
              <a:off x="2085432" y="3021363"/>
              <a:ext cx="111049" cy="11532"/>
            </a:xfrm>
            <a:custGeom>
              <a:avLst/>
              <a:gdLst/>
              <a:ahLst/>
              <a:cxnLst/>
              <a:rect l="l" t="t" r="r" b="b"/>
              <a:pathLst>
                <a:path w="4834" h="502" extrusionOk="0">
                  <a:moveTo>
                    <a:pt x="2428" y="0"/>
                  </a:moveTo>
                  <a:cubicBezTo>
                    <a:pt x="1619" y="0"/>
                    <a:pt x="806" y="84"/>
                    <a:pt x="0" y="251"/>
                  </a:cubicBezTo>
                  <a:cubicBezTo>
                    <a:pt x="806" y="418"/>
                    <a:pt x="1619" y="502"/>
                    <a:pt x="2428" y="502"/>
                  </a:cubicBezTo>
                  <a:cubicBezTo>
                    <a:pt x="3237" y="502"/>
                    <a:pt x="4043" y="418"/>
                    <a:pt x="4833" y="251"/>
                  </a:cubicBezTo>
                  <a:cubicBezTo>
                    <a:pt x="4043" y="84"/>
                    <a:pt x="323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07;p46">
              <a:extLst>
                <a:ext uri="{FF2B5EF4-FFF2-40B4-BE49-F238E27FC236}">
                  <a16:creationId xmlns:a16="http://schemas.microsoft.com/office/drawing/2014/main" id="{DDBD772B-1BBF-AF37-368F-E8BF7353CD3F}"/>
                </a:ext>
              </a:extLst>
            </p:cNvPr>
            <p:cNvSpPr/>
            <p:nvPr/>
          </p:nvSpPr>
          <p:spPr>
            <a:xfrm>
              <a:off x="1864069" y="3532662"/>
              <a:ext cx="554464" cy="275831"/>
            </a:xfrm>
            <a:custGeom>
              <a:avLst/>
              <a:gdLst/>
              <a:ahLst/>
              <a:cxnLst/>
              <a:rect l="l" t="t" r="r" b="b"/>
              <a:pathLst>
                <a:path w="24136" h="12007" extrusionOk="0">
                  <a:moveTo>
                    <a:pt x="5685" y="0"/>
                  </a:moveTo>
                  <a:lnTo>
                    <a:pt x="1" y="12007"/>
                  </a:lnTo>
                  <a:lnTo>
                    <a:pt x="24135" y="12007"/>
                  </a:lnTo>
                  <a:lnTo>
                    <a:pt x="19606" y="2402"/>
                  </a:lnTo>
                  <a:cubicBezTo>
                    <a:pt x="16415" y="2918"/>
                    <a:pt x="16415" y="4712"/>
                    <a:pt x="14500" y="4712"/>
                  </a:cubicBezTo>
                  <a:cubicBezTo>
                    <a:pt x="12524" y="4712"/>
                    <a:pt x="10974" y="912"/>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8;p46">
              <a:extLst>
                <a:ext uri="{FF2B5EF4-FFF2-40B4-BE49-F238E27FC236}">
                  <a16:creationId xmlns:a16="http://schemas.microsoft.com/office/drawing/2014/main" id="{B3E91A97-1CB7-622F-9E4B-A2A7E40A8B1B}"/>
                </a:ext>
              </a:extLst>
            </p:cNvPr>
            <p:cNvSpPr/>
            <p:nvPr/>
          </p:nvSpPr>
          <p:spPr>
            <a:xfrm>
              <a:off x="2123842" y="3486557"/>
              <a:ext cx="101240" cy="92166"/>
            </a:xfrm>
            <a:custGeom>
              <a:avLst/>
              <a:gdLst/>
              <a:ahLst/>
              <a:cxnLst/>
              <a:rect l="l" t="t" r="r" b="b"/>
              <a:pathLst>
                <a:path w="4407" h="4012" extrusionOk="0">
                  <a:moveTo>
                    <a:pt x="2547" y="487"/>
                  </a:moveTo>
                  <a:cubicBezTo>
                    <a:pt x="3394" y="487"/>
                    <a:pt x="4275" y="1079"/>
                    <a:pt x="4316" y="2007"/>
                  </a:cubicBezTo>
                  <a:cubicBezTo>
                    <a:pt x="4316" y="2919"/>
                    <a:pt x="3404" y="3527"/>
                    <a:pt x="2553" y="3618"/>
                  </a:cubicBezTo>
                  <a:cubicBezTo>
                    <a:pt x="2492" y="3624"/>
                    <a:pt x="2432" y="3627"/>
                    <a:pt x="2374" y="3627"/>
                  </a:cubicBezTo>
                  <a:cubicBezTo>
                    <a:pt x="955" y="3627"/>
                    <a:pt x="408" y="1906"/>
                    <a:pt x="1459" y="913"/>
                  </a:cubicBezTo>
                  <a:cubicBezTo>
                    <a:pt x="1752" y="620"/>
                    <a:pt x="2146" y="487"/>
                    <a:pt x="2547" y="487"/>
                  </a:cubicBezTo>
                  <a:close/>
                  <a:moveTo>
                    <a:pt x="2602" y="1"/>
                  </a:moveTo>
                  <a:cubicBezTo>
                    <a:pt x="2586" y="1"/>
                    <a:pt x="2569" y="1"/>
                    <a:pt x="2553" y="1"/>
                  </a:cubicBezTo>
                  <a:cubicBezTo>
                    <a:pt x="730" y="1"/>
                    <a:pt x="0" y="2099"/>
                    <a:pt x="1216" y="3345"/>
                  </a:cubicBezTo>
                  <a:cubicBezTo>
                    <a:pt x="1646" y="3806"/>
                    <a:pt x="2146" y="4011"/>
                    <a:pt x="2617" y="4011"/>
                  </a:cubicBezTo>
                  <a:cubicBezTo>
                    <a:pt x="3545" y="4011"/>
                    <a:pt x="4367" y="3217"/>
                    <a:pt x="4347" y="2007"/>
                  </a:cubicBezTo>
                  <a:cubicBezTo>
                    <a:pt x="4407" y="989"/>
                    <a:pt x="3670" y="1"/>
                    <a:pt x="2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09;p46">
              <a:extLst>
                <a:ext uri="{FF2B5EF4-FFF2-40B4-BE49-F238E27FC236}">
                  <a16:creationId xmlns:a16="http://schemas.microsoft.com/office/drawing/2014/main" id="{9F40BDD5-047D-7A48-A86B-A05FA62075AC}"/>
                </a:ext>
              </a:extLst>
            </p:cNvPr>
            <p:cNvSpPr/>
            <p:nvPr/>
          </p:nvSpPr>
          <p:spPr>
            <a:xfrm>
              <a:off x="2005120" y="3629698"/>
              <a:ext cx="87296" cy="80404"/>
            </a:xfrm>
            <a:custGeom>
              <a:avLst/>
              <a:gdLst/>
              <a:ahLst/>
              <a:cxnLst/>
              <a:rect l="l" t="t" r="r" b="b"/>
              <a:pathLst>
                <a:path w="3800" h="3500" extrusionOk="0">
                  <a:moveTo>
                    <a:pt x="2279" y="517"/>
                  </a:moveTo>
                  <a:cubicBezTo>
                    <a:pt x="2936" y="517"/>
                    <a:pt x="3709" y="998"/>
                    <a:pt x="3709" y="1795"/>
                  </a:cubicBezTo>
                  <a:cubicBezTo>
                    <a:pt x="3709" y="2585"/>
                    <a:pt x="2888" y="3041"/>
                    <a:pt x="2220" y="3102"/>
                  </a:cubicBezTo>
                  <a:cubicBezTo>
                    <a:pt x="2154" y="3112"/>
                    <a:pt x="2089" y="3117"/>
                    <a:pt x="2025" y="3117"/>
                  </a:cubicBezTo>
                  <a:cubicBezTo>
                    <a:pt x="1314" y="3117"/>
                    <a:pt x="710" y="2520"/>
                    <a:pt x="821" y="1795"/>
                  </a:cubicBezTo>
                  <a:cubicBezTo>
                    <a:pt x="943" y="1096"/>
                    <a:pt x="1490" y="518"/>
                    <a:pt x="2220" y="518"/>
                  </a:cubicBezTo>
                  <a:cubicBezTo>
                    <a:pt x="2239" y="517"/>
                    <a:pt x="2259" y="517"/>
                    <a:pt x="2279" y="517"/>
                  </a:cubicBezTo>
                  <a:close/>
                  <a:moveTo>
                    <a:pt x="2264" y="1"/>
                  </a:moveTo>
                  <a:cubicBezTo>
                    <a:pt x="2249" y="1"/>
                    <a:pt x="2235" y="1"/>
                    <a:pt x="2220" y="1"/>
                  </a:cubicBezTo>
                  <a:cubicBezTo>
                    <a:pt x="609" y="32"/>
                    <a:pt x="1" y="1856"/>
                    <a:pt x="1065" y="2919"/>
                  </a:cubicBezTo>
                  <a:cubicBezTo>
                    <a:pt x="1425" y="3321"/>
                    <a:pt x="1852" y="3499"/>
                    <a:pt x="2257" y="3499"/>
                  </a:cubicBezTo>
                  <a:cubicBezTo>
                    <a:pt x="3049" y="3499"/>
                    <a:pt x="3760" y="2820"/>
                    <a:pt x="3739" y="1795"/>
                  </a:cubicBezTo>
                  <a:cubicBezTo>
                    <a:pt x="3799" y="927"/>
                    <a:pt x="3182" y="1"/>
                    <a:pt x="2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10;p46">
              <a:extLst>
                <a:ext uri="{FF2B5EF4-FFF2-40B4-BE49-F238E27FC236}">
                  <a16:creationId xmlns:a16="http://schemas.microsoft.com/office/drawing/2014/main" id="{083BFC88-DB44-B1E8-DC46-B591292340CA}"/>
                </a:ext>
              </a:extLst>
            </p:cNvPr>
            <p:cNvSpPr/>
            <p:nvPr/>
          </p:nvSpPr>
          <p:spPr>
            <a:xfrm>
              <a:off x="2234156" y="3698777"/>
              <a:ext cx="64231" cy="61337"/>
            </a:xfrm>
            <a:custGeom>
              <a:avLst/>
              <a:gdLst/>
              <a:ahLst/>
              <a:cxnLst/>
              <a:rect l="l" t="t" r="r" b="b"/>
              <a:pathLst>
                <a:path w="2796" h="2670" extrusionOk="0">
                  <a:moveTo>
                    <a:pt x="1642" y="490"/>
                  </a:moveTo>
                  <a:cubicBezTo>
                    <a:pt x="2128" y="490"/>
                    <a:pt x="2736" y="794"/>
                    <a:pt x="2736" y="1371"/>
                  </a:cubicBezTo>
                  <a:cubicBezTo>
                    <a:pt x="2736" y="1919"/>
                    <a:pt x="2128" y="2192"/>
                    <a:pt x="1642" y="2283"/>
                  </a:cubicBezTo>
                  <a:cubicBezTo>
                    <a:pt x="1592" y="2291"/>
                    <a:pt x="1542" y="2295"/>
                    <a:pt x="1493" y="2295"/>
                  </a:cubicBezTo>
                  <a:cubicBezTo>
                    <a:pt x="975" y="2295"/>
                    <a:pt x="528" y="1871"/>
                    <a:pt x="639" y="1371"/>
                  </a:cubicBezTo>
                  <a:cubicBezTo>
                    <a:pt x="760" y="855"/>
                    <a:pt x="1125" y="490"/>
                    <a:pt x="1642" y="490"/>
                  </a:cubicBezTo>
                  <a:close/>
                  <a:moveTo>
                    <a:pt x="1730" y="0"/>
                  </a:moveTo>
                  <a:cubicBezTo>
                    <a:pt x="1701" y="0"/>
                    <a:pt x="1672" y="1"/>
                    <a:pt x="1642" y="4"/>
                  </a:cubicBezTo>
                  <a:cubicBezTo>
                    <a:pt x="426" y="34"/>
                    <a:pt x="1" y="1371"/>
                    <a:pt x="791" y="2192"/>
                  </a:cubicBezTo>
                  <a:cubicBezTo>
                    <a:pt x="1089" y="2522"/>
                    <a:pt x="1424" y="2669"/>
                    <a:pt x="1733" y="2669"/>
                  </a:cubicBezTo>
                  <a:cubicBezTo>
                    <a:pt x="2305" y="2669"/>
                    <a:pt x="2786" y="2162"/>
                    <a:pt x="2767" y="1371"/>
                  </a:cubicBezTo>
                  <a:cubicBezTo>
                    <a:pt x="2796" y="700"/>
                    <a:pt x="2432" y="0"/>
                    <a:pt x="1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4"/>
        <p:cNvGrpSpPr/>
        <p:nvPr/>
      </p:nvGrpSpPr>
      <p:grpSpPr>
        <a:xfrm>
          <a:off x="0" y="0"/>
          <a:ext cx="0" cy="0"/>
          <a:chOff x="0" y="0"/>
          <a:chExt cx="0" cy="0"/>
        </a:xfrm>
      </p:grpSpPr>
      <p:sp>
        <p:nvSpPr>
          <p:cNvPr id="2835" name="Google Shape;2835;p61"/>
          <p:cNvSpPr txBox="1">
            <a:spLocks noGrp="1"/>
          </p:cNvSpPr>
          <p:nvPr>
            <p:ph type="subTitle" idx="3"/>
          </p:nvPr>
        </p:nvSpPr>
        <p:spPr>
          <a:xfrm>
            <a:off x="3792382" y="2571750"/>
            <a:ext cx="3515674"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2. Pressure Swing Adsorption</a:t>
            </a:r>
            <a:endParaRPr b="1" dirty="0"/>
          </a:p>
        </p:txBody>
      </p:sp>
      <p:sp>
        <p:nvSpPr>
          <p:cNvPr id="2836" name="Google Shape;2836;p61"/>
          <p:cNvSpPr txBox="1">
            <a:spLocks noGrp="1"/>
          </p:cNvSpPr>
          <p:nvPr>
            <p:ph type="subTitle" idx="4"/>
          </p:nvPr>
        </p:nvSpPr>
        <p:spPr>
          <a:xfrm>
            <a:off x="1485416" y="1623569"/>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1.  Linde’s Process</a:t>
            </a:r>
            <a:endParaRPr b="1" dirty="0"/>
          </a:p>
        </p:txBody>
      </p:sp>
      <p:sp>
        <p:nvSpPr>
          <p:cNvPr id="2839" name="Google Shape;2839;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Two Processes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42"/>
          <p:cNvSpPr txBox="1">
            <a:spLocks noGrp="1"/>
          </p:cNvSpPr>
          <p:nvPr>
            <p:ph type="title"/>
          </p:nvPr>
        </p:nvSpPr>
        <p:spPr>
          <a:xfrm>
            <a:off x="677137" y="1878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Linde’s Process</a:t>
            </a:r>
            <a:endParaRPr dirty="0"/>
          </a:p>
        </p:txBody>
      </p:sp>
      <p:sp>
        <p:nvSpPr>
          <p:cNvPr id="2474" name="Google Shape;2474;p42"/>
          <p:cNvSpPr txBox="1">
            <a:spLocks noGrp="1"/>
          </p:cNvSpPr>
          <p:nvPr>
            <p:ph type="subTitle" idx="1"/>
          </p:nvPr>
        </p:nvSpPr>
        <p:spPr>
          <a:xfrm>
            <a:off x="4785749" y="1688869"/>
            <a:ext cx="3501000" cy="15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2.Air Cooling and Moisture Removal: </a:t>
            </a:r>
            <a:r>
              <a:rPr lang="en-US" sz="1600" dirty="0"/>
              <a:t>The compressed air is cooled and moisture is removed. Cooling is achieved using water-cooling between compression stages and further cooling to around 10 to 30°C using ammonia refrigeration. Any moisture that condenses out during this process is removed by passage through a tower packed with solid KOH or activated alumina</a:t>
            </a:r>
            <a:endParaRPr sz="1600" dirty="0"/>
          </a:p>
        </p:txBody>
      </p:sp>
      <p:sp>
        <p:nvSpPr>
          <p:cNvPr id="2475" name="Google Shape;2475;p42"/>
          <p:cNvSpPr txBox="1">
            <a:spLocks noGrp="1"/>
          </p:cNvSpPr>
          <p:nvPr>
            <p:ph type="subTitle" idx="2"/>
          </p:nvPr>
        </p:nvSpPr>
        <p:spPr>
          <a:xfrm>
            <a:off x="720000" y="1743113"/>
            <a:ext cx="3501000" cy="15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1.Air Compression</a:t>
            </a:r>
            <a:r>
              <a:rPr lang="en-US" sz="1600" dirty="0"/>
              <a:t>: Atmospheric air is         drawn into the process and compressed to about 200 atmospheres using multistage compressors. This compression increases the air temperature significantly</a:t>
            </a:r>
            <a:endParaRPr sz="1600" dirty="0"/>
          </a:p>
        </p:txBody>
      </p:sp>
      <p:sp>
        <p:nvSpPr>
          <p:cNvPr id="2476" name="Google Shape;2476;p42"/>
          <p:cNvSpPr txBox="1">
            <a:spLocks noGrp="1"/>
          </p:cNvSpPr>
          <p:nvPr>
            <p:ph type="subTitle" idx="3"/>
          </p:nvPr>
        </p:nvSpPr>
        <p:spPr>
          <a:xfrm>
            <a:off x="677137" y="1184213"/>
            <a:ext cx="7566749"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The Linde process, developed by Carl von Linde around 1900, is a method for producing high-purity oxygen and nitrogen from atmospheric air</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387" name="Google Shape;2387;p40"/>
          <p:cNvSpPr txBox="1">
            <a:spLocks noGrp="1"/>
          </p:cNvSpPr>
          <p:nvPr>
            <p:ph type="subTitle" idx="2"/>
          </p:nvPr>
        </p:nvSpPr>
        <p:spPr>
          <a:xfrm>
            <a:off x="986512" y="393281"/>
            <a:ext cx="6621582" cy="24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3.Further Cooling to Liquefaction</a:t>
            </a:r>
            <a:r>
              <a:rPr lang="en-US" sz="1600" dirty="0"/>
              <a:t>: The air, now at 200 atm and -30°C, is further cooled to its liquefaction temperature. This cooling is critical for the subsequent liquefaction of air components. </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4.Liquefaction and Separation</a:t>
            </a:r>
            <a:r>
              <a:rPr lang="en-US" sz="1600" dirty="0"/>
              <a:t>: The cooled, compressed air is then fed into a combined liquefier and separator unit. Here, the air is liquefied and separated into its constituents, oxygen, and nitrogen. This is achieved by exploiting the different boiling points of the two gases (-183°C for oxygen and -195.8°C for nitrogen).</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5.Fractional Distillation</a:t>
            </a:r>
            <a:r>
              <a:rPr lang="en-US" sz="1600" dirty="0"/>
              <a:t>: The liquefied air undergoes fractional distillation in a distillation column. The column allows for the separation of oxygen and nitrogen based on their different boiling points. The more volatile nitrogen boils off first and is collected at the top of the column, while the less volatile oxygen is collected at the bottom.</a:t>
            </a:r>
            <a:endParaRPr sz="1600" dirty="0"/>
          </a:p>
        </p:txBody>
      </p:sp>
    </p:spTree>
  </p:cSld>
  <p:clrMapOvr>
    <a:masterClrMapping/>
  </p:clrMapOvr>
</p:sld>
</file>

<file path=ppt/theme/theme1.xml><?xml version="1.0" encoding="utf-8"?>
<a:theme xmlns:a="http://schemas.openxmlformats.org/drawingml/2006/main" name="Analytical Chemistry by Slidesgo">
  <a:themeElements>
    <a:clrScheme name="Simple Light">
      <a:dk1>
        <a:srgbClr val="D9D9D9"/>
      </a:dk1>
      <a:lt1>
        <a:srgbClr val="0E4655"/>
      </a:lt1>
      <a:dk2>
        <a:srgbClr val="FFFFFF"/>
      </a:dk2>
      <a:lt2>
        <a:srgbClr val="9BA144"/>
      </a:lt2>
      <a:accent1>
        <a:srgbClr val="6B96A6"/>
      </a:accent1>
      <a:accent2>
        <a:srgbClr val="C6573F"/>
      </a:accent2>
      <a:accent3>
        <a:srgbClr val="B7B7B7"/>
      </a:accent3>
      <a:accent4>
        <a:srgbClr val="1B2F3C"/>
      </a:accent4>
      <a:accent5>
        <a:srgbClr val="F3F3F3"/>
      </a:accent5>
      <a:accent6>
        <a:srgbClr val="FFFFFF"/>
      </a:accent6>
      <a:hlink>
        <a:srgbClr val="0E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1644</Words>
  <Application>Microsoft Office PowerPoint</Application>
  <PresentationFormat>On-screen Show (16:9)</PresentationFormat>
  <Paragraphs>96</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Anaheim</vt:lpstr>
      <vt:lpstr>Arial</vt:lpstr>
      <vt:lpstr>Bebas Neue</vt:lpstr>
      <vt:lpstr>Bodoni Moda SemiBold</vt:lpstr>
      <vt:lpstr>Montserrat</vt:lpstr>
      <vt:lpstr>Montserrat Medium</vt:lpstr>
      <vt:lpstr>Montserrat SemiBold</vt:lpstr>
      <vt:lpstr>Nunito Light</vt:lpstr>
      <vt:lpstr>Raleway</vt:lpstr>
      <vt:lpstr>Analytical Chemistry by Slidesgo</vt:lpstr>
      <vt:lpstr>Manufacturing of Oxygen and Nitrogen using Linde’s process and PSA</vt:lpstr>
      <vt:lpstr>Introduction</vt:lpstr>
      <vt:lpstr>PowerPoint Presentation</vt:lpstr>
      <vt:lpstr>PowerPoint Presentation</vt:lpstr>
      <vt:lpstr>Definitions  Critical temperature is the temperature above which a substance cannot exist in a liquid state, regardless of the pressure applied .   Critical pressure is the pressure required to liquefy a gas at its critical temperature .   Liquefaction is the process of converting a gas into a liquid state by cooling or increasing the pressure of the gas until it condenses</vt:lpstr>
      <vt:lpstr>Joule-Thomson Effect</vt:lpstr>
      <vt:lpstr>Two Processes</vt:lpstr>
      <vt:lpstr>Linde’s Process</vt:lpstr>
      <vt:lpstr>PowerPoint Presentation</vt:lpstr>
      <vt:lpstr>PowerPoint Presentation</vt:lpstr>
      <vt:lpstr>PowerPoint Presentation</vt:lpstr>
      <vt:lpstr>Pressure Swing Adsorption (PSA)</vt:lpstr>
      <vt:lpstr>PowerPoint Presentation</vt:lpstr>
      <vt:lpstr>PowerPoint Presentation</vt:lpstr>
      <vt:lpstr>PowerPoint Presentation</vt:lpstr>
      <vt:lpstr>Comparison and Analysis</vt:lpstr>
      <vt:lpstr>PowerPoint Presentation</vt:lpstr>
      <vt:lpstr>Conclusion   Linde Process: The Linde process is a well-established method for the large-scale production of industrial gases and cryogenic liquids. It is highly effective in producing high-purity gases, particularly oxygen and nitrogen, through the process of liquefaction and fractional distillation of air. However, the Linde process is energy-intensive and more suitable for large-scale industrial applications where high-purity gases are required.</vt:lpstr>
      <vt:lpstr>Pressure Swing Adsorption (PSA) Process: The PSA process is a versatile and cost-effective method for gas separation and purification, particularly in smaller-scale applications. It operates based on the adsorption of gases onto solid surfaces under pressure, allowing for the separation of gases in a mixture. While the PSA process may not achieve the same level of purity as the Linde process, it is more energy-efficient and suitable for applications where lower purity levels are acceptable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of Oxygen and Nitrogen using Linde’s process and PSA</dc:title>
  <dc:creator>Pranay Bambole</dc:creator>
  <cp:lastModifiedBy>Pranay Bambole</cp:lastModifiedBy>
  <cp:revision>5</cp:revision>
  <dcterms:modified xsi:type="dcterms:W3CDTF">2024-04-18T07:38:15Z</dcterms:modified>
</cp:coreProperties>
</file>