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1" y="1077756"/>
            <a:ext cx="10341735" cy="2901815"/>
          </a:xfrm>
        </p:spPr>
        <p:txBody>
          <a:bodyPr>
            <a:noAutofit/>
          </a:bodyPr>
          <a:lstStyle/>
          <a:p>
            <a:r>
              <a:rPr lang="en-US" sz="9600" dirty="0" smtClean="0"/>
              <a:t>WEB </a:t>
            </a:r>
            <a:r>
              <a:rPr lang="en-US" sz="9600" dirty="0" err="1" smtClean="0"/>
              <a:t>Sraping</a:t>
            </a:r>
            <a:endParaRPr lang="en-IN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1859" y="3979571"/>
            <a:ext cx="6010141" cy="1655762"/>
          </a:xfrm>
        </p:spPr>
        <p:txBody>
          <a:bodyPr/>
          <a:lstStyle/>
          <a:p>
            <a:r>
              <a:rPr lang="en-US" dirty="0" smtClean="0"/>
              <a:t>By Onkar </a:t>
            </a:r>
            <a:r>
              <a:rPr lang="en-US" dirty="0" err="1" smtClean="0"/>
              <a:t>Samel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70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7628"/>
            <a:ext cx="10353761" cy="1326321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</a:t>
            </a:r>
            <a:r>
              <a:rPr lang="en-US" dirty="0" smtClean="0"/>
              <a:t> Scraping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23797"/>
            <a:ext cx="10353762" cy="4503516"/>
          </a:xfrm>
        </p:spPr>
        <p:txBody>
          <a:bodyPr>
            <a:noAutofit/>
          </a:bodyPr>
          <a:lstStyle/>
          <a:p>
            <a:r>
              <a:rPr lang="en-US" sz="3600" dirty="0" smtClean="0"/>
              <a:t>Automatic Process of extracting information from a website.</a:t>
            </a:r>
          </a:p>
          <a:p>
            <a:r>
              <a:rPr lang="en-US" sz="3600" dirty="0" smtClean="0"/>
              <a:t>Access the targeted websites through web browser.</a:t>
            </a:r>
          </a:p>
          <a:p>
            <a:r>
              <a:rPr lang="en-US" sz="3600" dirty="0" smtClean="0"/>
              <a:t>Copying Data from Website &amp; stored into local Database or Spreadsheets for Analysis.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3745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39144"/>
            <a:ext cx="10353761" cy="1326321"/>
          </a:xfrm>
        </p:spPr>
        <p:txBody>
          <a:bodyPr/>
          <a:lstStyle/>
          <a:p>
            <a:r>
              <a:rPr lang="en-US" dirty="0" smtClean="0"/>
              <a:t>Importance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54555"/>
            <a:ext cx="4199117" cy="414699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Efficient Data Collection</a:t>
            </a:r>
          </a:p>
          <a:p>
            <a:r>
              <a:rPr lang="en-US" sz="3200" dirty="0" smtClean="0"/>
              <a:t>Market Research</a:t>
            </a:r>
          </a:p>
          <a:p>
            <a:r>
              <a:rPr lang="en-US" sz="3200" dirty="0" smtClean="0"/>
              <a:t>Lead Generation</a:t>
            </a:r>
          </a:p>
          <a:p>
            <a:r>
              <a:rPr lang="en-US" sz="3200" dirty="0" smtClean="0"/>
              <a:t>Quickly Data Extraction</a:t>
            </a:r>
          </a:p>
          <a:p>
            <a:r>
              <a:rPr lang="en-US" sz="3200" dirty="0" smtClean="0"/>
              <a:t>Data Accuracy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0675" y="1854555"/>
            <a:ext cx="5176881" cy="506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Competitive Analysis</a:t>
            </a:r>
          </a:p>
          <a:p>
            <a:r>
              <a:rPr lang="en-US" sz="3000" dirty="0"/>
              <a:t>Price Intelligence</a:t>
            </a:r>
          </a:p>
          <a:p>
            <a:r>
              <a:rPr lang="en-US" sz="3000" dirty="0"/>
              <a:t>Better Advertisements</a:t>
            </a:r>
          </a:p>
          <a:p>
            <a:r>
              <a:rPr lang="en-US" sz="3000" dirty="0"/>
              <a:t>Time &amp; Cost Efficiency</a:t>
            </a:r>
          </a:p>
          <a:p>
            <a:r>
              <a:rPr lang="en-US" sz="3000" dirty="0"/>
              <a:t>Lead Generation</a:t>
            </a:r>
          </a:p>
          <a:p>
            <a:r>
              <a:rPr lang="en-US" sz="3000" dirty="0"/>
              <a:t>Etc….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27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Steps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Automation Test Script in Eclipse with Corresponding Website &amp; Searching Arguments.</a:t>
            </a:r>
          </a:p>
          <a:p>
            <a:r>
              <a:rPr lang="en-US" sz="2800" dirty="0" smtClean="0"/>
              <a:t>Run that Test Script.</a:t>
            </a:r>
          </a:p>
          <a:p>
            <a:r>
              <a:rPr lang="en-US" sz="2800" dirty="0" smtClean="0"/>
              <a:t>Data will Automatically Extract from Website into Console Window.</a:t>
            </a:r>
          </a:p>
          <a:p>
            <a:r>
              <a:rPr lang="en-US" sz="2800" dirty="0" smtClean="0"/>
              <a:t>We can take Data for our further Analysis.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2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99245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Applications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527" y="2105751"/>
            <a:ext cx="3568053" cy="3695136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ScrapingBee</a:t>
            </a:r>
            <a:endParaRPr lang="en-US" sz="3200" dirty="0" smtClean="0"/>
          </a:p>
          <a:p>
            <a:r>
              <a:rPr lang="en-US" sz="3200" dirty="0" err="1" smtClean="0"/>
              <a:t>ScrapeHero</a:t>
            </a:r>
            <a:endParaRPr lang="en-US" sz="3200" dirty="0" smtClean="0"/>
          </a:p>
          <a:p>
            <a:r>
              <a:rPr lang="en-US" sz="3200" dirty="0" err="1" smtClean="0"/>
              <a:t>Apify</a:t>
            </a:r>
            <a:endParaRPr lang="en-US" sz="3200" dirty="0" smtClean="0"/>
          </a:p>
          <a:p>
            <a:r>
              <a:rPr lang="en-US" sz="3200" dirty="0" err="1" smtClean="0"/>
              <a:t>Mozenda</a:t>
            </a:r>
            <a:endParaRPr lang="en-US" sz="3200" dirty="0" smtClean="0"/>
          </a:p>
          <a:p>
            <a:r>
              <a:rPr lang="en-US" sz="3200" dirty="0" err="1" smtClean="0"/>
              <a:t>Octoparse</a:t>
            </a:r>
            <a:endParaRPr lang="en-IN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74567" y="2105751"/>
            <a:ext cx="3568053" cy="3695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Crawly</a:t>
            </a:r>
          </a:p>
          <a:p>
            <a:r>
              <a:rPr lang="en-US" sz="3200" dirty="0" err="1" smtClean="0"/>
              <a:t>ParseHub</a:t>
            </a:r>
            <a:endParaRPr lang="en-US" sz="3200" dirty="0" smtClean="0"/>
          </a:p>
          <a:p>
            <a:r>
              <a:rPr lang="en-US" sz="3200" dirty="0" err="1" smtClean="0"/>
              <a:t>Scrapy</a:t>
            </a:r>
            <a:endParaRPr lang="en-US" sz="3200" dirty="0" smtClean="0"/>
          </a:p>
          <a:p>
            <a:r>
              <a:rPr lang="en-US" sz="3200" dirty="0" err="1" smtClean="0"/>
              <a:t>Diffbot</a:t>
            </a:r>
            <a:endParaRPr lang="en-US" sz="3200" dirty="0" smtClean="0"/>
          </a:p>
          <a:p>
            <a:r>
              <a:rPr lang="en-US" sz="3200" dirty="0" smtClean="0"/>
              <a:t>Etc…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6409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</a:t>
            </a:r>
            <a:r>
              <a:rPr lang="en-US" dirty="0" err="1" smtClean="0"/>
              <a:t>stEps</a:t>
            </a:r>
            <a:r>
              <a:rPr lang="en-US" dirty="0" smtClean="0"/>
              <a:t> on Ticker.Finology.in 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202286"/>
            <a:ext cx="10353762" cy="3588913"/>
          </a:xfrm>
        </p:spPr>
        <p:txBody>
          <a:bodyPr/>
          <a:lstStyle/>
          <a:p>
            <a:r>
              <a:rPr lang="en-US" sz="2800" dirty="0"/>
              <a:t>Create Automation Test Script in Eclipse with </a:t>
            </a:r>
            <a:r>
              <a:rPr lang="en-US" sz="2800" dirty="0" smtClean="0"/>
              <a:t>ticker.finology.in </a:t>
            </a:r>
            <a:r>
              <a:rPr lang="en-US" sz="2800" dirty="0"/>
              <a:t>Website &amp; </a:t>
            </a:r>
            <a:r>
              <a:rPr lang="en-US" sz="2800" dirty="0" smtClean="0"/>
              <a:t>Searching Arguments.</a:t>
            </a:r>
            <a:endParaRPr lang="en-US" sz="2800" dirty="0"/>
          </a:p>
          <a:p>
            <a:r>
              <a:rPr lang="en-US" sz="2800" dirty="0" smtClean="0"/>
              <a:t>Run that Test Script for different Stock Names.</a:t>
            </a:r>
          </a:p>
          <a:p>
            <a:r>
              <a:rPr lang="en-US" sz="2800" dirty="0" smtClean="0"/>
              <a:t>Collect all Data of different Stocks from Console Window for Further Stock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82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86" y="407829"/>
            <a:ext cx="10353761" cy="617327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you…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163883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53</TotalTime>
  <Words>165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WEB Sraping</vt:lpstr>
      <vt:lpstr>What is WeB Scraping ?</vt:lpstr>
      <vt:lpstr>Importance</vt:lpstr>
      <vt:lpstr>Working Steps :</vt:lpstr>
      <vt:lpstr>Applications</vt:lpstr>
      <vt:lpstr>WEB Scraping stEps on Ticker.Finology.in Website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Sraping</dc:title>
  <dc:creator>Onkar</dc:creator>
  <cp:lastModifiedBy>Onkar</cp:lastModifiedBy>
  <cp:revision>10</cp:revision>
  <dcterms:created xsi:type="dcterms:W3CDTF">2024-02-19T18:52:54Z</dcterms:created>
  <dcterms:modified xsi:type="dcterms:W3CDTF">2024-02-19T19:46:01Z</dcterms:modified>
</cp:coreProperties>
</file>