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8943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Bank Functions 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by Using Interface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218"/>
            <a:ext cx="9144000" cy="1655762"/>
          </a:xfrm>
        </p:spPr>
        <p:txBody>
          <a:bodyPr>
            <a:normAutofit fontScale="90000" lnSpcReduction="2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   						</a:t>
            </a:r>
            <a:r>
              <a:rPr lang="en-US" sz="3200"/>
              <a:t>Java Project</a:t>
            </a:r>
            <a:endParaRPr lang="en-US" sz="3200"/>
          </a:p>
          <a:p>
            <a:pPr marL="3657600" lvl="8" indent="457200"/>
            <a:r>
              <a:rPr lang="en-US" sz="3200"/>
              <a:t>Made by Onkar Samel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7200" b="1">
                <a:solidFill>
                  <a:schemeClr val="accent1">
                    <a:lumMod val="50000"/>
                  </a:schemeClr>
                </a:solidFill>
              </a:rPr>
              <a:t>Interface</a:t>
            </a:r>
            <a:endParaRPr lang="en-US" sz="7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9975"/>
            <a:ext cx="10515600" cy="3479165"/>
          </a:xfrm>
        </p:spPr>
        <p:txBody>
          <a:bodyPr>
            <a:normAutofit lnSpcReduction="10000"/>
          </a:bodyPr>
          <a:p>
            <a:r>
              <a:rPr lang="en-US" sz="4600">
                <a:solidFill>
                  <a:schemeClr val="accent1">
                    <a:lumMod val="50000"/>
                  </a:schemeClr>
                </a:solidFill>
              </a:rPr>
              <a:t>Abstract Class (methods doesn’t has body)</a:t>
            </a:r>
            <a:endParaRPr lang="en-US" sz="4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600">
                <a:solidFill>
                  <a:schemeClr val="accent1">
                    <a:lumMod val="50000"/>
                  </a:schemeClr>
                </a:solidFill>
              </a:rPr>
              <a:t>group the related methods with empty bodies</a:t>
            </a:r>
            <a:endParaRPr lang="en-US" sz="4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600">
                <a:solidFill>
                  <a:schemeClr val="accent1">
                    <a:lumMod val="50000"/>
                  </a:schemeClr>
                </a:solidFill>
              </a:rPr>
              <a:t>100% Abstraction is possible</a:t>
            </a:r>
            <a:endParaRPr lang="en-US" sz="4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47635" y="60312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        To be Continue...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7200" b="1">
                <a:solidFill>
                  <a:schemeClr val="accent1">
                    <a:lumMod val="50000"/>
                  </a:schemeClr>
                </a:solidFill>
              </a:rPr>
              <a:t>Interface</a:t>
            </a:r>
            <a:endParaRPr lang="en-US" sz="7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315"/>
            <a:ext cx="10515600" cy="3479165"/>
          </a:xfrm>
        </p:spPr>
        <p:txBody>
          <a:bodyPr>
            <a:normAutofit lnSpcReduction="20000"/>
          </a:bodyPr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Interface cann’t be instantiated.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By default all methods are abstract &amp; public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doesn’t contains any constructors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supports only static &amp; final variables 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only impemented by class not extended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can extend multiple interfaces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47635" y="60312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        To be Continue...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735"/>
            <a:ext cx="10515600" cy="812165"/>
          </a:xfrm>
        </p:spPr>
        <p:txBody>
          <a:bodyPr/>
          <a:p>
            <a:r>
              <a:rPr lang="en-US" sz="4000"/>
              <a:t>	</a:t>
            </a:r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Relation between Interfaces &amp; Classes</a:t>
            </a:r>
            <a:endParaRPr lang="en-US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Content Placeholder 9" descr="b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6540" y="855980"/>
            <a:ext cx="8408670" cy="5202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747635" y="60312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        To be Continue...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4395"/>
          </a:xfrm>
        </p:spPr>
        <p:txBody>
          <a:bodyPr/>
          <a:p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			Bank Interfaces &amp; Classes</a:t>
            </a:r>
            <a:endParaRPr lang="en-US" sz="4000" b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37565" y="885190"/>
          <a:ext cx="10537190" cy="549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772525" imgH="4533900" progId="Paint.Picture">
                  <p:embed/>
                </p:oleObj>
              </mc:Choice>
              <mc:Fallback>
                <p:oleObj name="" r:id="rId1" imgW="8772525" imgH="45339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565" y="885190"/>
                        <a:ext cx="10537190" cy="549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56105" y="2306320"/>
            <a:ext cx="7367905" cy="194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2" indent="457200"/>
            <a:r>
              <a:rPr lang="en-US" sz="9600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Thank You!</a:t>
            </a:r>
            <a:endParaRPr lang="en-US" sz="9600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Bank Functions  by Using Interface</vt:lpstr>
      <vt:lpstr>Interface</vt:lpstr>
      <vt:lpstr>Interface</vt:lpstr>
      <vt:lpstr>	Relation between Interfaces &amp; Classes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/>
  <cp:lastModifiedBy>DELL</cp:lastModifiedBy>
  <cp:revision>14</cp:revision>
  <dcterms:created xsi:type="dcterms:W3CDTF">2024-01-09T12:48:00Z</dcterms:created>
  <dcterms:modified xsi:type="dcterms:W3CDTF">2024-01-09T17:42:15Z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1A7F97AC4FE94385B590307DBC319EE9_11</vt:lpwstr>
  </property>
  <property fmtid="{D5CDD505-2E9C-101B-9397-08002B2CF9AE}" pid="3" name="KSOProductBuildVer">
    <vt:lpwstr>1033-12.2.0.13359</vt:lpwstr>
  </property>
</Properties>
</file>