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0" r:id="rId6"/>
  </p:sldMasterIdLst>
  <p:notesMasterIdLst>
    <p:notesMasterId r:id="rId8"/>
  </p:notesMasterIdLst>
  <p:sldIdLst>
    <p:sldId id="256" r:id="rId7"/>
    <p:sldId id="257" r:id="rId9"/>
    <p:sldId id="258" r:id="rId10"/>
    <p:sldId id="260" r:id="rId11"/>
    <p:sldId id="297" r:id="rId12"/>
    <p:sldId id="259" r:id="rId13"/>
    <p:sldId id="261" r:id="rId14"/>
    <p:sldId id="277" r:id="rId15"/>
    <p:sldId id="298" r:id="rId16"/>
    <p:sldId id="262" r:id="rId17"/>
    <p:sldId id="278" r:id="rId18"/>
    <p:sldId id="279" r:id="rId19"/>
    <p:sldId id="263" r:id="rId20"/>
    <p:sldId id="264" r:id="rId21"/>
    <p:sldId id="265" r:id="rId22"/>
    <p:sldId id="299" r:id="rId23"/>
    <p:sldId id="273" r:id="rId24"/>
    <p:sldId id="275" r:id="rId25"/>
    <p:sldId id="276" r:id="rId26"/>
  </p:sldIdLst>
  <p:sldSz cx="12188825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B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562DFA-2735-4FAF-8EFC-508EB74A0773}" type="doc">
      <dgm:prSet/>
      <dgm:spPr/>
      <dgm:t>
        <a:bodyPr/>
        <a:p>
          <a:endParaRPr altLang="en-US"/>
        </a:p>
      </dgm:t>
    </dgm:pt>
    <dgm:pt modelId="{BB27065C-5712-4C87-AD8A-96A18CA6484E}">
      <dgm:prSet/>
      <dgm:spPr/>
      <dgm:t>
        <a:bodyPr/>
        <a:p>
          <a:r>
            <a:rPr lang="en-US" b="0" i="0" u="sng" baseline="0">
              <a:rtl val="0"/>
            </a:rPr>
            <a:t>Create a Git Repository</a:t>
          </a:r>
          <a:endParaRPr altLang="en-US"/>
        </a:p>
      </dgm:t>
    </dgm:pt>
    <dgm:pt modelId="{5754E53E-C2B1-4CC5-868D-16545E1608CD}" cxnId="{311E0688-A696-4B0C-8CFC-0F16CC550391}" type="parTrans">
      <dgm:prSet/>
      <dgm:spPr/>
    </dgm:pt>
    <dgm:pt modelId="{07F108B9-5964-42EC-A613-0A62CB3E38AA}" cxnId="{311E0688-A696-4B0C-8CFC-0F16CC550391}" type="sibTrans">
      <dgm:prSet/>
      <dgm:spPr/>
    </dgm:pt>
    <dgm:pt modelId="{14FA350E-2807-46F5-8D03-854807366256}">
      <dgm:prSet/>
      <dgm:spPr/>
      <dgm:t>
        <a:bodyPr/>
        <a:p>
          <a:r>
            <a:rPr lang="en-US" b="0" i="0" u="sng" baseline="0">
              <a:rtl val="0"/>
            </a:rPr>
            <a:t>Stage and Commit Changes</a:t>
          </a:r>
          <a:endParaRPr altLang="en-US"/>
        </a:p>
      </dgm:t>
    </dgm:pt>
    <dgm:pt modelId="{7B46ADCA-7055-4FAA-B2E9-06A59BA16CCC}" cxnId="{844B9D6E-308C-4EB9-89CE-857C010121DC}" type="parTrans">
      <dgm:prSet/>
      <dgm:spPr/>
    </dgm:pt>
    <dgm:pt modelId="{BC4EBC53-70B6-47B7-8530-E3DD0F0833D4}" cxnId="{844B9D6E-308C-4EB9-89CE-857C010121DC}" type="sibTrans">
      <dgm:prSet/>
      <dgm:spPr/>
    </dgm:pt>
    <dgm:pt modelId="{19E498C0-A1CF-40E8-BABF-E11BE25B40B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sng" baseline="0">
              <a:rtl val="0"/>
            </a:rPr>
            <a:t>Create a GitHub Repository </a:t>
          </a:r>
          <a:r>
            <a:rPr lang="en-IN" altLang="en-US" b="0" i="0" u="sng" baseline="0">
              <a:rtl val="0"/>
            </a:rPr>
            <a:t>and</a:t>
          </a:r>
          <a:br>
            <a:rPr lang="en-US" b="0" i="0" u="sng" baseline="0">
              <a:rtl val="0"/>
            </a:rPr>
          </a:br>
          <a:r>
            <a:rPr lang="en-US" b="0" i="0" u="sng" baseline="0">
              <a:rtl val="0"/>
            </a:rPr>
            <a:t>Connect your local Git repository to the GitHub repository</a:t>
          </a:r>
          <a:r>
            <a:rPr altLang="en-US"/>
            <a:t/>
          </a:r>
          <a:endParaRPr altLang="en-US"/>
        </a:p>
      </dgm:t>
    </dgm:pt>
    <dgm:pt modelId="{C8D78466-A42F-4D7C-8D0F-6830D0435AC6}" cxnId="{0A8CE25D-CC21-46FA-A70A-FBA3AA91468D}" type="parTrans">
      <dgm:prSet/>
      <dgm:spPr/>
    </dgm:pt>
    <dgm:pt modelId="{E2852128-1BB8-41AA-AF2D-A5D735074CD7}" cxnId="{0A8CE25D-CC21-46FA-A70A-FBA3AA91468D}" type="sibTrans">
      <dgm:prSet/>
      <dgm:spPr/>
    </dgm:pt>
    <dgm:pt modelId="{15639920-F6C6-4296-8F2A-B2CDC4CD7CEB}">
      <dgm:prSet/>
      <dgm:spPr/>
      <dgm:t>
        <a:bodyPr/>
        <a:p>
          <a:r>
            <a:rPr lang="en-US" b="0" i="0" u="sng" baseline="0">
              <a:rtl val="0"/>
            </a:rPr>
            <a:t>Push to GitHub</a:t>
          </a:r>
          <a:endParaRPr altLang="en-US"/>
        </a:p>
      </dgm:t>
    </dgm:pt>
    <dgm:pt modelId="{8CEAD4ED-3777-4B10-8826-42C9273E3D79}" cxnId="{679B28FB-5BC6-4671-9758-B63921C5F7CA}" type="parTrans">
      <dgm:prSet/>
      <dgm:spPr/>
    </dgm:pt>
    <dgm:pt modelId="{4A79021F-C8C8-495B-B6CD-B45DA76CB426}" cxnId="{679B28FB-5BC6-4671-9758-B63921C5F7CA}" type="sibTrans">
      <dgm:prSet/>
      <dgm:spPr/>
    </dgm:pt>
    <dgm:pt modelId="{ED5CA2D8-B0B2-4528-B0C4-420C633A7F9A}">
      <dgm:prSet/>
      <dgm:spPr/>
      <dgm:t>
        <a:bodyPr/>
        <a:p>
          <a:r>
            <a:rPr lang="en-US" b="0" i="0" u="sng" baseline="0">
              <a:rtl val="0"/>
            </a:rPr>
            <a:t>Collaborate</a:t>
          </a:r>
          <a:endParaRPr altLang="en-US"/>
        </a:p>
      </dgm:t>
    </dgm:pt>
    <dgm:pt modelId="{204B9ECD-02C3-4D10-8A8C-208B2D81D07C}" cxnId="{A9923753-7E64-46DA-818C-5B041824482F}" type="parTrans">
      <dgm:prSet/>
      <dgm:spPr/>
    </dgm:pt>
    <dgm:pt modelId="{BC2425F1-6C9A-43B9-8128-5BA60018F18E}" cxnId="{A9923753-7E64-46DA-818C-5B041824482F}" type="sibTrans">
      <dgm:prSet/>
      <dgm:spPr/>
    </dgm:pt>
    <dgm:pt modelId="{C8407F8F-8055-4487-871F-6A3B3CD568DD}" type="pres">
      <dgm:prSet presAssocID="{C3562DFA-2735-4FAF-8EFC-508EB74A0773}" presName="CompostProcess" presStyleCnt="0">
        <dgm:presLayoutVars>
          <dgm:dir/>
          <dgm:resizeHandles val="exact"/>
        </dgm:presLayoutVars>
      </dgm:prSet>
      <dgm:spPr/>
    </dgm:pt>
    <dgm:pt modelId="{007C7B2F-C4E6-4DE3-BE0A-90AF3EA963D5}" type="pres">
      <dgm:prSet presAssocID="{C3562DFA-2735-4FAF-8EFC-508EB74A0773}" presName="arrow" presStyleLbl="bgShp" presStyleIdx="0" presStyleCnt="1"/>
      <dgm:spPr/>
    </dgm:pt>
    <dgm:pt modelId="{B9EC4EE9-45FE-44CD-B0A7-F8B49C9C4F59}" type="pres">
      <dgm:prSet presAssocID="{C3562DFA-2735-4FAF-8EFC-508EB74A0773}" presName="linearProcess" presStyleCnt="0"/>
      <dgm:spPr/>
    </dgm:pt>
    <dgm:pt modelId="{CCFE551E-754A-4C3C-930F-89314BBE22EC}" type="pres">
      <dgm:prSet presAssocID="{BB27065C-5712-4C87-AD8A-96A18CA6484E}" presName="textNode" presStyleLbl="node1" presStyleIdx="0" presStyleCnt="5">
        <dgm:presLayoutVars>
          <dgm:bulletEnabled val="1"/>
        </dgm:presLayoutVars>
      </dgm:prSet>
      <dgm:spPr/>
    </dgm:pt>
    <dgm:pt modelId="{0C0D3D54-A53A-42DD-8F45-CBF613DE2C7D}" type="pres">
      <dgm:prSet presAssocID="{07F108B9-5964-42EC-A613-0A62CB3E38AA}" presName="sibTrans" presStyleCnt="0"/>
      <dgm:spPr/>
    </dgm:pt>
    <dgm:pt modelId="{F9408219-D18B-4F74-8A2E-E805388D9AA8}" type="pres">
      <dgm:prSet presAssocID="{14FA350E-2807-46F5-8D03-854807366256}" presName="textNode" presStyleLbl="node1" presStyleIdx="1" presStyleCnt="5">
        <dgm:presLayoutVars>
          <dgm:bulletEnabled val="1"/>
        </dgm:presLayoutVars>
      </dgm:prSet>
      <dgm:spPr/>
    </dgm:pt>
    <dgm:pt modelId="{A2962862-215F-43A2-8D08-F89532C70B01}" type="pres">
      <dgm:prSet presAssocID="{BC4EBC53-70B6-47B7-8530-E3DD0F0833D4}" presName="sibTrans" presStyleCnt="0"/>
      <dgm:spPr/>
    </dgm:pt>
    <dgm:pt modelId="{8C0935B1-CA71-4AC7-A4BC-20FA2C70D194}" type="pres">
      <dgm:prSet presAssocID="{19E498C0-A1CF-40E8-BABF-E11BE25B40BC}" presName="textNode" presStyleLbl="node1" presStyleIdx="2" presStyleCnt="5">
        <dgm:presLayoutVars>
          <dgm:bulletEnabled val="1"/>
        </dgm:presLayoutVars>
      </dgm:prSet>
      <dgm:spPr/>
    </dgm:pt>
    <dgm:pt modelId="{B39E0029-9CD1-4B62-966D-6DE448A295D5}" type="pres">
      <dgm:prSet presAssocID="{E2852128-1BB8-41AA-AF2D-A5D735074CD7}" presName="sibTrans" presStyleCnt="0"/>
      <dgm:spPr/>
    </dgm:pt>
    <dgm:pt modelId="{3024D95C-3166-4419-82C7-946596900CF9}" type="pres">
      <dgm:prSet presAssocID="{15639920-F6C6-4296-8F2A-B2CDC4CD7CEB}" presName="textNode" presStyleLbl="node1" presStyleIdx="3" presStyleCnt="5">
        <dgm:presLayoutVars>
          <dgm:bulletEnabled val="1"/>
        </dgm:presLayoutVars>
      </dgm:prSet>
      <dgm:spPr/>
    </dgm:pt>
    <dgm:pt modelId="{1524E20D-357D-4BA4-8416-9B26732180FD}" type="pres">
      <dgm:prSet presAssocID="{4A79021F-C8C8-495B-B6CD-B45DA76CB426}" presName="sibTrans" presStyleCnt="0"/>
      <dgm:spPr/>
    </dgm:pt>
    <dgm:pt modelId="{3BBD3941-FDE0-4EB5-93B3-C7041D7B0870}" type="pres">
      <dgm:prSet presAssocID="{ED5CA2D8-B0B2-4528-B0C4-420C633A7F9A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311E0688-A696-4B0C-8CFC-0F16CC550391}" srcId="{C3562DFA-2735-4FAF-8EFC-508EB74A0773}" destId="{BB27065C-5712-4C87-AD8A-96A18CA6484E}" srcOrd="0" destOrd="0" parTransId="{5754E53E-C2B1-4CC5-868D-16545E1608CD}" sibTransId="{07F108B9-5964-42EC-A613-0A62CB3E38AA}"/>
    <dgm:cxn modelId="{844B9D6E-308C-4EB9-89CE-857C010121DC}" srcId="{C3562DFA-2735-4FAF-8EFC-508EB74A0773}" destId="{14FA350E-2807-46F5-8D03-854807366256}" srcOrd="1" destOrd="0" parTransId="{7B46ADCA-7055-4FAA-B2E9-06A59BA16CCC}" sibTransId="{BC4EBC53-70B6-47B7-8530-E3DD0F0833D4}"/>
    <dgm:cxn modelId="{0A8CE25D-CC21-46FA-A70A-FBA3AA91468D}" srcId="{C3562DFA-2735-4FAF-8EFC-508EB74A0773}" destId="{19E498C0-A1CF-40E8-BABF-E11BE25B40BC}" srcOrd="2" destOrd="0" parTransId="{C8D78466-A42F-4D7C-8D0F-6830D0435AC6}" sibTransId="{E2852128-1BB8-41AA-AF2D-A5D735074CD7}"/>
    <dgm:cxn modelId="{679B28FB-5BC6-4671-9758-B63921C5F7CA}" srcId="{C3562DFA-2735-4FAF-8EFC-508EB74A0773}" destId="{15639920-F6C6-4296-8F2A-B2CDC4CD7CEB}" srcOrd="3" destOrd="0" parTransId="{8CEAD4ED-3777-4B10-8826-42C9273E3D79}" sibTransId="{4A79021F-C8C8-495B-B6CD-B45DA76CB426}"/>
    <dgm:cxn modelId="{A9923753-7E64-46DA-818C-5B041824482F}" srcId="{C3562DFA-2735-4FAF-8EFC-508EB74A0773}" destId="{ED5CA2D8-B0B2-4528-B0C4-420C633A7F9A}" srcOrd="4" destOrd="0" parTransId="{204B9ECD-02C3-4D10-8A8C-208B2D81D07C}" sibTransId="{BC2425F1-6C9A-43B9-8128-5BA60018F18E}"/>
    <dgm:cxn modelId="{19363653-8205-4CD6-B124-158F0589BE8B}" type="presOf" srcId="{C3562DFA-2735-4FAF-8EFC-508EB74A0773}" destId="{C8407F8F-8055-4487-871F-6A3B3CD568DD}" srcOrd="0" destOrd="0" presId="urn:microsoft.com/office/officeart/2005/8/layout/hProcess9"/>
    <dgm:cxn modelId="{35449B53-4C09-424A-8A1C-9AF5AF971931}" type="presParOf" srcId="{C8407F8F-8055-4487-871F-6A3B3CD568DD}" destId="{007C7B2F-C4E6-4DE3-BE0A-90AF3EA963D5}" srcOrd="0" destOrd="0" presId="urn:microsoft.com/office/officeart/2005/8/layout/hProcess9"/>
    <dgm:cxn modelId="{FE3B9DA9-EF66-48DE-ADC9-3248E64FBF61}" type="presParOf" srcId="{C8407F8F-8055-4487-871F-6A3B3CD568DD}" destId="{B9EC4EE9-45FE-44CD-B0A7-F8B49C9C4F59}" srcOrd="1" destOrd="0" presId="urn:microsoft.com/office/officeart/2005/8/layout/hProcess9"/>
    <dgm:cxn modelId="{E2DAD63D-0233-48E2-BB6E-E019607EDE1D}" type="presParOf" srcId="{B9EC4EE9-45FE-44CD-B0A7-F8B49C9C4F59}" destId="{CCFE551E-754A-4C3C-930F-89314BBE22EC}" srcOrd="0" destOrd="1" presId="urn:microsoft.com/office/officeart/2005/8/layout/hProcess9"/>
    <dgm:cxn modelId="{3E0BC20F-15BA-4FE0-838D-EE257B7A7689}" type="presOf" srcId="{BB27065C-5712-4C87-AD8A-96A18CA6484E}" destId="{CCFE551E-754A-4C3C-930F-89314BBE22EC}" srcOrd="0" destOrd="0" presId="urn:microsoft.com/office/officeart/2005/8/layout/hProcess9"/>
    <dgm:cxn modelId="{EAE0BFFE-A6F5-43D7-BE80-D2256BCC02A2}" type="presParOf" srcId="{B9EC4EE9-45FE-44CD-B0A7-F8B49C9C4F59}" destId="{0C0D3D54-A53A-42DD-8F45-CBF613DE2C7D}" srcOrd="1" destOrd="1" presId="urn:microsoft.com/office/officeart/2005/8/layout/hProcess9"/>
    <dgm:cxn modelId="{3064D45A-BC94-477F-9B49-6BDF31719B1C}" type="presParOf" srcId="{B9EC4EE9-45FE-44CD-B0A7-F8B49C9C4F59}" destId="{F9408219-D18B-4F74-8A2E-E805388D9AA8}" srcOrd="2" destOrd="1" presId="urn:microsoft.com/office/officeart/2005/8/layout/hProcess9"/>
    <dgm:cxn modelId="{BBBCFC6B-2C85-4E7B-8D60-3EAE6E8268EC}" type="presOf" srcId="{14FA350E-2807-46F5-8D03-854807366256}" destId="{F9408219-D18B-4F74-8A2E-E805388D9AA8}" srcOrd="0" destOrd="0" presId="urn:microsoft.com/office/officeart/2005/8/layout/hProcess9"/>
    <dgm:cxn modelId="{6BE5C814-A82F-4EC9-B481-CEEDCC6A446F}" type="presParOf" srcId="{B9EC4EE9-45FE-44CD-B0A7-F8B49C9C4F59}" destId="{A2962862-215F-43A2-8D08-F89532C70B01}" srcOrd="3" destOrd="1" presId="urn:microsoft.com/office/officeart/2005/8/layout/hProcess9"/>
    <dgm:cxn modelId="{C43A04DF-C58D-41C4-B3F9-3EE53E7B1BB0}" type="presParOf" srcId="{B9EC4EE9-45FE-44CD-B0A7-F8B49C9C4F59}" destId="{8C0935B1-CA71-4AC7-A4BC-20FA2C70D194}" srcOrd="4" destOrd="1" presId="urn:microsoft.com/office/officeart/2005/8/layout/hProcess9"/>
    <dgm:cxn modelId="{15208C49-117E-4C0D-982C-43C49112072E}" type="presOf" srcId="{19E498C0-A1CF-40E8-BABF-E11BE25B40BC}" destId="{8C0935B1-CA71-4AC7-A4BC-20FA2C70D194}" srcOrd="0" destOrd="0" presId="urn:microsoft.com/office/officeart/2005/8/layout/hProcess9"/>
    <dgm:cxn modelId="{D37CEBC1-10A2-44F0-87F9-62E6A6288887}" type="presParOf" srcId="{B9EC4EE9-45FE-44CD-B0A7-F8B49C9C4F59}" destId="{B39E0029-9CD1-4B62-966D-6DE448A295D5}" srcOrd="5" destOrd="1" presId="urn:microsoft.com/office/officeart/2005/8/layout/hProcess9"/>
    <dgm:cxn modelId="{3A69C02F-45E9-4FA2-9208-84230D9C29BF}" type="presParOf" srcId="{B9EC4EE9-45FE-44CD-B0A7-F8B49C9C4F59}" destId="{3024D95C-3166-4419-82C7-946596900CF9}" srcOrd="6" destOrd="1" presId="urn:microsoft.com/office/officeart/2005/8/layout/hProcess9"/>
    <dgm:cxn modelId="{93BB8D31-3720-4C8B-9EAD-8DDE8183EA55}" type="presOf" srcId="{15639920-F6C6-4296-8F2A-B2CDC4CD7CEB}" destId="{3024D95C-3166-4419-82C7-946596900CF9}" srcOrd="0" destOrd="0" presId="urn:microsoft.com/office/officeart/2005/8/layout/hProcess9"/>
    <dgm:cxn modelId="{28D16138-889D-4232-8635-BC9E403E2BB7}" type="presParOf" srcId="{B9EC4EE9-45FE-44CD-B0A7-F8B49C9C4F59}" destId="{1524E20D-357D-4BA4-8416-9B26732180FD}" srcOrd="7" destOrd="1" presId="urn:microsoft.com/office/officeart/2005/8/layout/hProcess9"/>
    <dgm:cxn modelId="{58FA7CEC-9BD3-47D9-A9C3-4D29F916DBE6}" type="presParOf" srcId="{B9EC4EE9-45FE-44CD-B0A7-F8B49C9C4F59}" destId="{3BBD3941-FDE0-4EB5-93B3-C7041D7B0870}" srcOrd="8" destOrd="1" presId="urn:microsoft.com/office/officeart/2005/8/layout/hProcess9"/>
    <dgm:cxn modelId="{091149B8-D4E6-4C5D-B2C7-6D3C5A27C8E2}" type="presOf" srcId="{ED5CA2D8-B0B2-4528-B0C4-420C633A7F9A}" destId="{3BBD3941-FDE0-4EB5-93B3-C7041D7B0870}" srcOrd="0" destOrd="0" presId="urn:microsoft.com/office/officeart/2005/8/layout/hProcess9"/>
  </dgm:cxnLst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969625" cy="3977005"/>
        <a:chOff x="0" y="0"/>
        <a:chExt cx="10969625" cy="3977005"/>
      </a:xfrm>
    </dsp:grpSpPr>
    <dsp:sp modelId="{007C7B2F-C4E6-4DE3-BE0A-90AF3EA963D5}">
      <dsp:nvSpPr>
        <dsp:cNvPr id="3" name="Right Arrow 2"/>
        <dsp:cNvSpPr/>
      </dsp:nvSpPr>
      <dsp:spPr bwMode="white">
        <a:xfrm>
          <a:off x="822722" y="0"/>
          <a:ext cx="9324181" cy="3977005"/>
        </a:xfrm>
        <a:prstGeom prst="rightArrow">
          <a:avLst/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822722" y="0"/>
        <a:ext cx="9324181" cy="3977005"/>
      </dsp:txXfrm>
    </dsp:sp>
    <dsp:sp modelId="{CCFE551E-754A-4C3C-930F-89314BBE22EC}">
      <dsp:nvSpPr>
        <dsp:cNvPr id="4" name="Rounded Rectangle 3"/>
        <dsp:cNvSpPr/>
      </dsp:nvSpPr>
      <dsp:spPr bwMode="white">
        <a:xfrm>
          <a:off x="0" y="1193102"/>
          <a:ext cx="1935816" cy="1590802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sng" baseline="0">
              <a:rtl val="0"/>
            </a:rPr>
            <a:t>Create a Git Repository</a:t>
          </a:r>
          <a:endParaRPr altLang="en-US"/>
        </a:p>
      </dsp:txBody>
      <dsp:txXfrm>
        <a:off x="0" y="1193102"/>
        <a:ext cx="1935816" cy="1590802"/>
      </dsp:txXfrm>
    </dsp:sp>
    <dsp:sp modelId="{F9408219-D18B-4F74-8A2E-E805388D9AA8}">
      <dsp:nvSpPr>
        <dsp:cNvPr id="5" name="Rounded Rectangle 4"/>
        <dsp:cNvSpPr/>
      </dsp:nvSpPr>
      <dsp:spPr bwMode="white">
        <a:xfrm>
          <a:off x="2258452" y="1193102"/>
          <a:ext cx="1935816" cy="1590802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sng" baseline="0">
              <a:rtl val="0"/>
            </a:rPr>
            <a:t>Stage and Commit Changes</a:t>
          </a:r>
          <a:endParaRPr altLang="en-US"/>
        </a:p>
      </dsp:txBody>
      <dsp:txXfrm>
        <a:off x="2258452" y="1193102"/>
        <a:ext cx="1935816" cy="1590802"/>
      </dsp:txXfrm>
    </dsp:sp>
    <dsp:sp modelId="{8C0935B1-CA71-4AC7-A4BC-20FA2C70D194}">
      <dsp:nvSpPr>
        <dsp:cNvPr id="6" name="Rounded Rectangle 5"/>
        <dsp:cNvSpPr/>
      </dsp:nvSpPr>
      <dsp:spPr bwMode="white">
        <a:xfrm>
          <a:off x="4516904" y="1193102"/>
          <a:ext cx="1935816" cy="1590802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b="0" i="0" u="sng" baseline="0">
              <a:rtl val="0"/>
            </a:rPr>
            <a:t>Create a GitHub Repository </a:t>
          </a:r>
          <a:r>
            <a:rPr lang="en-IN" altLang="en-US" b="0" i="0" u="sng" baseline="0">
              <a:rtl val="0"/>
            </a:rPr>
            <a:t>and</a:t>
          </a:r>
          <a:br>
            <a:rPr lang="en-US" b="0" i="0" u="sng" baseline="0">
              <a:rtl val="0"/>
            </a:rPr>
          </a:br>
          <a:r>
            <a:rPr lang="en-US" b="0" i="0" u="sng" baseline="0">
              <a:rtl val="0"/>
            </a:rPr>
            <a:t>Connect your local Git repository to the GitHub repository</a:t>
          </a:r>
          <a:endParaRPr altLang="en-US"/>
        </a:p>
      </dsp:txBody>
      <dsp:txXfrm>
        <a:off x="4516904" y="1193102"/>
        <a:ext cx="1935816" cy="1590802"/>
      </dsp:txXfrm>
    </dsp:sp>
    <dsp:sp modelId="{3024D95C-3166-4419-82C7-946596900CF9}">
      <dsp:nvSpPr>
        <dsp:cNvPr id="7" name="Rounded Rectangle 6"/>
        <dsp:cNvSpPr/>
      </dsp:nvSpPr>
      <dsp:spPr bwMode="white">
        <a:xfrm>
          <a:off x="6775357" y="1193102"/>
          <a:ext cx="1935816" cy="1590802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sng" baseline="0">
              <a:rtl val="0"/>
            </a:rPr>
            <a:t>Push to GitHub</a:t>
          </a:r>
          <a:endParaRPr altLang="en-US"/>
        </a:p>
      </dsp:txBody>
      <dsp:txXfrm>
        <a:off x="6775357" y="1193102"/>
        <a:ext cx="1935816" cy="1590802"/>
      </dsp:txXfrm>
    </dsp:sp>
    <dsp:sp modelId="{3BBD3941-FDE0-4EB5-93B3-C7041D7B0870}">
      <dsp:nvSpPr>
        <dsp:cNvPr id="8" name="Rounded Rectangle 7"/>
        <dsp:cNvSpPr/>
      </dsp:nvSpPr>
      <dsp:spPr bwMode="white">
        <a:xfrm>
          <a:off x="9033809" y="1193102"/>
          <a:ext cx="1935816" cy="1590802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sng" baseline="0">
              <a:rtl val="0"/>
            </a:rPr>
            <a:t>Collaborate</a:t>
          </a:r>
          <a:endParaRPr altLang="en-US"/>
        </a:p>
      </dsp:txBody>
      <dsp:txXfrm>
        <a:off x="9033809" y="1193102"/>
        <a:ext cx="1935816" cy="1590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 panose="020B0604020202020204"/>
              </a:rPr>
              <a:t>Click to move the slide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59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Click to edit the notes format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&lt;header&gt;</a:t>
            </a:r>
            <a:endParaRPr lang="en-US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dt" idx="9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 type="ftr" idx="10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94" name="PlaceHolder 6"/>
          <p:cNvSpPr>
            <a:spLocks noGrp="1"/>
          </p:cNvSpPr>
          <p:nvPr>
            <p:ph type="sldNum" idx="11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742B8CC9-DA06-4709-AF97-F20DD03B7ECF}" type="slidenum">
              <a:rPr lang="en-US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en-US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  <a:ln w="0">
            <a:noFill/>
          </a:ln>
        </p:spPr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59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MX" sz="1200" b="0" strike="noStrike" spc="-1">
                <a:solidFill>
                  <a:srgbClr val="000000"/>
                </a:solidFill>
                <a:latin typeface="Calibri" panose="020F0502020204030204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6FD4F06-55C5-43AB-894C-81E1C9A79980}" type="slidenum">
              <a:rPr lang="es-MX" sz="1200" b="0" strike="noStrike" spc="-1">
                <a:solidFill>
                  <a:srgbClr val="000000"/>
                </a:solidFill>
                <a:latin typeface="Calibri" panose="020F0502020204030204"/>
                <a:ea typeface="+mn-ea"/>
              </a:rPr>
            </a:fld>
            <a:endParaRPr lang="en-US" sz="12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  <a:ln w="0">
            <a:noFill/>
          </a:ln>
        </p:spPr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59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MX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1D82C83-5EEF-4136-B37A-5052482D4F51}" type="slidenum">
              <a:rPr lang="es-MX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  <a:ln w="0">
            <a:noFill/>
          </a:ln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59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MX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76D9538-00B3-4710-BC50-7CED090AB231}" type="slidenum">
              <a:rPr lang="es-MX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1237" cy="3427413"/>
          </a:xfrm>
          <a:prstGeom prst="rect">
            <a:avLst/>
          </a:prstGeom>
          <a:ln w="0">
            <a:noFill/>
          </a:ln>
        </p:spPr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59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MX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8D27EFA-CD92-42E2-9D7B-20D0BF79CB47}" type="slidenum">
              <a:rPr lang="es-MX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1237" cy="3427413"/>
          </a:xfrm>
          <a:prstGeom prst="rect">
            <a:avLst/>
          </a:prstGeom>
          <a:ln w="0">
            <a:noFill/>
          </a:ln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59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MX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C1C4EB8-A49E-4DE9-88AE-E8743495003D}" type="slidenum">
              <a:rPr lang="es-MX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1237" cy="3427413"/>
          </a:xfrm>
          <a:prstGeom prst="rect">
            <a:avLst/>
          </a:prstGeom>
          <a:ln w="0">
            <a:noFill/>
          </a:ln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59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MX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E0A5F90-808D-4F6A-AC3F-4F460DF473EF}" type="slidenum">
              <a:rPr lang="es-MX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1237" cy="3427413"/>
          </a:xfrm>
          <a:prstGeom prst="rect">
            <a:avLst/>
          </a:prstGeom>
          <a:ln w="0">
            <a:noFill/>
          </a:ln>
        </p:spPr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59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MX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99A2B8C-9566-4DF4-BF41-6942921466CB}" type="slidenum">
              <a:rPr lang="es-MX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1237" cy="3427413"/>
          </a:xfrm>
          <a:prstGeom prst="rect">
            <a:avLst/>
          </a:prstGeom>
          <a:ln w="0">
            <a:noFill/>
          </a:ln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59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MX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C86C677-19D6-4085-BCA5-4F80A7246813}" type="slidenum">
              <a:rPr lang="es-MX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1237" cy="3427413"/>
          </a:xfrm>
          <a:prstGeom prst="rect">
            <a:avLst/>
          </a:prstGeom>
          <a:ln w="0">
            <a:noFill/>
          </a:ln>
        </p:spPr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59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MX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013CE27-D7C8-4EFB-93C0-E2B03EB6F9B2}" type="slidenum">
              <a:rPr lang="es-MX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  <a:ln w="0">
            <a:noFill/>
          </a:ln>
        </p:spPr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59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MX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3101A15-D9F4-4FC5-82E3-E7EE48994D18}" type="slidenum">
              <a:rPr lang="es-MX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E1A2C5F-C3C1-4B5F-8B23-42B9B55F4924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EEF3D7B-2592-43A7-A96D-46AE18097036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30ED4F1-503B-49FF-BB59-154A513E09B1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B5E2685-5E4D-42A3-8D9A-F07614868FC4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139D729-9623-4F39-BFDC-3A75A01429CD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FA87BE1-44CC-4514-97FE-9C885A7D7CE6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002C9D3-FA53-42F3-851C-7DBEB99ACD3C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36891B0-4C31-46CB-B0F3-ADA7104F4B0D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8365B9C-F8AE-4937-B811-2DCA0AC01AB0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0F2432B-1B56-4412-BBA6-8F66A29F52C1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463AEB2-598A-434A-AE3C-1E700DEAB72E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86CB0C9-65DC-48A3-B6FC-3CC75CAB02C1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34AEEA0-5F00-46E4-88E3-D873677B21A2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CA86BF7-CF74-4A99-A958-5EC5A16C82AA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5A29E05-B7A5-4DA2-946D-06595861A778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6B7C373-75B4-4DE1-882A-063B70DA7A6F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2CEF272-4C83-4FEA-9F62-DDF517FC3DEF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DDD553F-0043-4A30-B3A7-D2D8D8BC80E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016CD7C-1483-4DAD-AB9D-BF9E3F16D19E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95B3648-5B70-4DC8-B657-F8E3BBC79B96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3A6ED17-4195-42E6-997E-BF501CF53FC4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44BF954-91A6-46BD-A189-ABDE8ED93716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9037C78-DC0B-4C78-AB9D-40BC7FAE23A6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2F8E590-5A61-4A61-B273-5E8C65D50D3F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DB6EF8F0-49F9-4C6C-9D14-39D2137FC59A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034AE700-CCD0-440F-A7D2-4D06FED4706E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07990BD7-A143-4334-AC8B-F26C849E59CC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5CE0A988-70B4-48A1-87FE-47B76AD1145A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AFC94A36-6F18-47BA-9F16-4A025172C900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6614F99E-E4D1-4EE2-BD28-249BC65FF3FB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E3A22A18-243F-4987-A81A-8F1F3CFC14E6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702FC159-1828-43A9-8C17-A529C204252E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3CDE2431-BF3A-45FB-966C-F70D7E18DE7C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196CD606-B970-42F8-B6F0-BBBF32BA7090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2AAAD592-1589-4D9A-B506-B0696FC54131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AB9FEB69-64CB-47DF-8AE8-77010C4CF2B0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18 Conector recto"/>
          <p:cNvCxnSpPr/>
          <p:nvPr/>
        </p:nvCxnSpPr>
        <p:spPr>
          <a:xfrm>
            <a:off x="357120" y="970560"/>
            <a:ext cx="3084480" cy="1800"/>
          </a:xfrm>
          <a:prstGeom prst="straightConnector1">
            <a:avLst/>
          </a:prstGeom>
          <a:ln w="19050">
            <a:solidFill>
              <a:srgbClr val="CBD0D7"/>
            </a:solidFill>
            <a:round/>
          </a:ln>
        </p:spPr>
      </p:cxnSp>
      <p:sp>
        <p:nvSpPr>
          <p:cNvPr id="39" name="20 Rectángulo"/>
          <p:cNvSpPr/>
          <p:nvPr/>
        </p:nvSpPr>
        <p:spPr>
          <a:xfrm>
            <a:off x="356760" y="954360"/>
            <a:ext cx="1028160" cy="306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s-SV" sz="12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grpSp>
        <p:nvGrpSpPr>
          <p:cNvPr id="40" name="3 Grupo"/>
          <p:cNvGrpSpPr/>
          <p:nvPr/>
        </p:nvGrpSpPr>
        <p:grpSpPr>
          <a:xfrm>
            <a:off x="11800080" y="6535080"/>
            <a:ext cx="230400" cy="230400"/>
            <a:chOff x="11800080" y="6535080"/>
            <a:chExt cx="230400" cy="230400"/>
          </a:xfrm>
        </p:grpSpPr>
        <p:sp>
          <p:nvSpPr>
            <p:cNvPr id="41" name="1 Elipse"/>
            <p:cNvSpPr/>
            <p:nvPr/>
          </p:nvSpPr>
          <p:spPr>
            <a:xfrm>
              <a:off x="11800080" y="6535080"/>
              <a:ext cx="230400" cy="230400"/>
            </a:xfrm>
            <a:prstGeom prst="ellipse">
              <a:avLst/>
            </a:prstGeom>
            <a:noFill/>
            <a:ln w="0">
              <a:solidFill>
                <a:srgbClr val="6C6C6C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s-SV" sz="1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endParaRPr>
            </a:p>
          </p:txBody>
        </p:sp>
        <p:sp>
          <p:nvSpPr>
            <p:cNvPr id="42" name="2 Cheurón">
              <a:hlinkClick r:id="" action="ppaction://hlinkshowjump?jump=nextslide"/>
            </p:cNvPr>
            <p:cNvSpPr/>
            <p:nvPr/>
          </p:nvSpPr>
          <p:spPr>
            <a:xfrm>
              <a:off x="11873520" y="6590880"/>
              <a:ext cx="91080" cy="118800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s-SV" sz="1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endParaRPr>
            </a:p>
          </p:txBody>
        </p:sp>
      </p:grpSp>
      <p:grpSp>
        <p:nvGrpSpPr>
          <p:cNvPr id="43" name="21 Grupo"/>
          <p:cNvGrpSpPr/>
          <p:nvPr/>
        </p:nvGrpSpPr>
        <p:grpSpPr>
          <a:xfrm>
            <a:off x="11178720" y="6535080"/>
            <a:ext cx="230400" cy="230400"/>
            <a:chOff x="11178720" y="6535080"/>
            <a:chExt cx="230400" cy="230400"/>
          </a:xfrm>
        </p:grpSpPr>
        <p:sp>
          <p:nvSpPr>
            <p:cNvPr id="44" name="22 Elipse"/>
            <p:cNvSpPr/>
            <p:nvPr/>
          </p:nvSpPr>
          <p:spPr>
            <a:xfrm>
              <a:off x="11178720" y="6535080"/>
              <a:ext cx="230400" cy="230400"/>
            </a:xfrm>
            <a:prstGeom prst="ellipse">
              <a:avLst/>
            </a:prstGeom>
            <a:noFill/>
            <a:ln w="0">
              <a:solidFill>
                <a:srgbClr val="6C6C6C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s-SV" sz="1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endParaRPr>
            </a:p>
          </p:txBody>
        </p:sp>
        <p:sp>
          <p:nvSpPr>
            <p:cNvPr id="45" name="23 Cheurón">
              <a:hlinkClick r:id="" action="ppaction://hlinkshowjump?jump=previousslide"/>
            </p:cNvPr>
            <p:cNvSpPr/>
            <p:nvPr/>
          </p:nvSpPr>
          <p:spPr>
            <a:xfrm flipH="1">
              <a:off x="11242440" y="6590880"/>
              <a:ext cx="91080" cy="118800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s-SV" sz="1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endParaRPr>
            </a:p>
          </p:txBody>
        </p:sp>
      </p:grpSp>
      <p:cxnSp>
        <p:nvCxnSpPr>
          <p:cNvPr id="46" name="14 Conector recto"/>
          <p:cNvCxnSpPr/>
          <p:nvPr/>
        </p:nvCxnSpPr>
        <p:spPr>
          <a:xfrm>
            <a:off x="1640160" y="6654600"/>
            <a:ext cx="9477360" cy="1800"/>
          </a:xfrm>
          <a:prstGeom prst="straightConnector1">
            <a:avLst/>
          </a:prstGeom>
          <a:ln w="0">
            <a:solidFill>
              <a:srgbClr val="808080"/>
            </a:solidFill>
          </a:ln>
        </p:spPr>
      </p:cxnSp>
      <p:sp>
        <p:nvSpPr>
          <p:cNvPr id="47" name="TextBox 7"/>
          <p:cNvSpPr/>
          <p:nvPr/>
        </p:nvSpPr>
        <p:spPr>
          <a:xfrm>
            <a:off x="191520" y="6521400"/>
            <a:ext cx="1478160" cy="241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000" b="0" strike="noStrike" spc="-1">
                <a:solidFill>
                  <a:srgbClr val="000000"/>
                </a:solidFill>
                <a:latin typeface="PT Sans"/>
                <a:ea typeface="DejaVu Sans"/>
              </a:rPr>
              <a:t>Prescient Technologies</a:t>
            </a:r>
            <a:endParaRPr lang="en-US" sz="1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sldNum" idx="1"/>
          </p:nvPr>
        </p:nvSpPr>
        <p:spPr>
          <a:xfrm>
            <a:off x="11316960" y="6510600"/>
            <a:ext cx="595080" cy="248760"/>
          </a:xfrm>
          <a:prstGeom prst="rect">
            <a:avLst/>
          </a:prstGeom>
          <a:noFill/>
          <a:ln w="0">
            <a:noFill/>
          </a:ln>
        </p:spPr>
        <p:txBody>
          <a:bodyPr lIns="181440" tIns="90720" rIns="181440" bIns="90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s-SV" sz="1000" b="0" strike="noStrike" spc="-1">
                <a:solidFill>
                  <a:srgbClr val="1F1F1F"/>
                </a:solidFill>
                <a:latin typeface="PT Sans"/>
                <a:ea typeface="Roboto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60972DFC-29B3-46F1-9C1C-80CE699C04D4}" type="slidenum">
              <a:rPr lang="es-SV" sz="1000" b="0" strike="noStrike" spc="-1">
                <a:solidFill>
                  <a:srgbClr val="1F1F1F"/>
                </a:solidFill>
                <a:latin typeface="PT Sans"/>
                <a:ea typeface="Roboto Light"/>
              </a:rPr>
            </a:fld>
            <a:endParaRPr lang="en-US" sz="10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18 Conector recto"/>
          <p:cNvCxnSpPr/>
          <p:nvPr/>
        </p:nvCxnSpPr>
        <p:spPr>
          <a:xfrm>
            <a:off x="357120" y="970560"/>
            <a:ext cx="3084480" cy="1800"/>
          </a:xfrm>
          <a:prstGeom prst="straightConnector1">
            <a:avLst/>
          </a:prstGeom>
          <a:ln w="19050">
            <a:solidFill>
              <a:srgbClr val="CBD0D7"/>
            </a:solidFill>
            <a:round/>
          </a:ln>
        </p:spPr>
      </p:cxnSp>
      <p:sp>
        <p:nvSpPr>
          <p:cNvPr id="88" name="20 Rectángulo"/>
          <p:cNvSpPr/>
          <p:nvPr/>
        </p:nvSpPr>
        <p:spPr>
          <a:xfrm>
            <a:off x="356760" y="954360"/>
            <a:ext cx="1028160" cy="306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s-SV" sz="12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grpSp>
        <p:nvGrpSpPr>
          <p:cNvPr id="89" name="3 Grupo"/>
          <p:cNvGrpSpPr/>
          <p:nvPr/>
        </p:nvGrpSpPr>
        <p:grpSpPr>
          <a:xfrm>
            <a:off x="11800080" y="6535080"/>
            <a:ext cx="230400" cy="230400"/>
            <a:chOff x="11800080" y="6535080"/>
            <a:chExt cx="230400" cy="230400"/>
          </a:xfrm>
        </p:grpSpPr>
        <p:sp>
          <p:nvSpPr>
            <p:cNvPr id="90" name="1 Elipse"/>
            <p:cNvSpPr/>
            <p:nvPr/>
          </p:nvSpPr>
          <p:spPr>
            <a:xfrm>
              <a:off x="11800080" y="6535080"/>
              <a:ext cx="230400" cy="230400"/>
            </a:xfrm>
            <a:prstGeom prst="ellipse">
              <a:avLst/>
            </a:prstGeom>
            <a:noFill/>
            <a:ln w="0">
              <a:solidFill>
                <a:srgbClr val="6C6C6C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s-SV" sz="1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endParaRPr>
            </a:p>
          </p:txBody>
        </p:sp>
        <p:sp>
          <p:nvSpPr>
            <p:cNvPr id="91" name="2 Cheurón">
              <a:hlinkClick r:id="" action="ppaction://hlinkshowjump?jump=nextslide"/>
            </p:cNvPr>
            <p:cNvSpPr/>
            <p:nvPr/>
          </p:nvSpPr>
          <p:spPr>
            <a:xfrm>
              <a:off x="11873520" y="6590880"/>
              <a:ext cx="91080" cy="118800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s-SV" sz="1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endParaRPr>
            </a:p>
          </p:txBody>
        </p:sp>
      </p:grpSp>
      <p:grpSp>
        <p:nvGrpSpPr>
          <p:cNvPr id="92" name="21 Grupo"/>
          <p:cNvGrpSpPr/>
          <p:nvPr/>
        </p:nvGrpSpPr>
        <p:grpSpPr>
          <a:xfrm>
            <a:off x="11178720" y="6535080"/>
            <a:ext cx="230400" cy="230400"/>
            <a:chOff x="11178720" y="6535080"/>
            <a:chExt cx="230400" cy="230400"/>
          </a:xfrm>
        </p:grpSpPr>
        <p:sp>
          <p:nvSpPr>
            <p:cNvPr id="93" name="22 Elipse"/>
            <p:cNvSpPr/>
            <p:nvPr/>
          </p:nvSpPr>
          <p:spPr>
            <a:xfrm>
              <a:off x="11178720" y="6535080"/>
              <a:ext cx="230400" cy="230400"/>
            </a:xfrm>
            <a:prstGeom prst="ellipse">
              <a:avLst/>
            </a:prstGeom>
            <a:noFill/>
            <a:ln w="0">
              <a:solidFill>
                <a:srgbClr val="6C6C6C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s-SV" sz="1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endParaRPr>
            </a:p>
          </p:txBody>
        </p:sp>
        <p:sp>
          <p:nvSpPr>
            <p:cNvPr id="94" name="23 Cheurón">
              <a:hlinkClick r:id="" action="ppaction://hlinkshowjump?jump=previousslide"/>
            </p:cNvPr>
            <p:cNvSpPr/>
            <p:nvPr/>
          </p:nvSpPr>
          <p:spPr>
            <a:xfrm flipH="1">
              <a:off x="11242440" y="6590880"/>
              <a:ext cx="91080" cy="118800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s-SV" sz="1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endParaRPr>
            </a:p>
          </p:txBody>
        </p:sp>
      </p:grpSp>
      <p:cxnSp>
        <p:nvCxnSpPr>
          <p:cNvPr id="95" name="14 Conector recto"/>
          <p:cNvCxnSpPr/>
          <p:nvPr/>
        </p:nvCxnSpPr>
        <p:spPr>
          <a:xfrm>
            <a:off x="223200" y="6654600"/>
            <a:ext cx="10960200" cy="1800"/>
          </a:xfrm>
          <a:prstGeom prst="straightConnector1">
            <a:avLst/>
          </a:prstGeom>
          <a:ln w="9525">
            <a:solidFill>
              <a:srgbClr val="6C6C6C"/>
            </a:solidFill>
            <a:round/>
          </a:ln>
        </p:spPr>
      </p:cxnSp>
      <p:grpSp>
        <p:nvGrpSpPr>
          <p:cNvPr id="96" name="Grupo 7"/>
          <p:cNvGrpSpPr/>
          <p:nvPr/>
        </p:nvGrpSpPr>
        <p:grpSpPr>
          <a:xfrm>
            <a:off x="526680" y="568800"/>
            <a:ext cx="11133360" cy="6222240"/>
            <a:chOff x="526680" y="568800"/>
            <a:chExt cx="11133360" cy="6222240"/>
          </a:xfrm>
        </p:grpSpPr>
        <p:sp>
          <p:nvSpPr>
            <p:cNvPr id="97" name="Freeform 22695"/>
            <p:cNvSpPr/>
            <p:nvPr/>
          </p:nvSpPr>
          <p:spPr>
            <a:xfrm>
              <a:off x="526680" y="1553760"/>
              <a:ext cx="4114440" cy="5237280"/>
            </a:xfrm>
            <a:custGeom>
              <a:avLst/>
              <a:gdLst>
                <a:gd name="textAreaLeft" fmla="*/ 0 w 4114440"/>
                <a:gd name="textAreaRight" fmla="*/ 4115880 w 4114440"/>
                <a:gd name="textAreaTop" fmla="*/ 0 h 5237280"/>
                <a:gd name="textAreaBottom" fmla="*/ 5239080 h 5237280"/>
              </a:gdLst>
              <a:ahLst/>
              <a:cxnLst/>
              <a:rect l="textAreaLeft" t="textAreaTop" r="textAreaRight" b="textAreaBottom"/>
              <a:pathLst>
                <a:path w="1637" h="2083">
                  <a:moveTo>
                    <a:pt x="903" y="0"/>
                  </a:moveTo>
                  <a:lnTo>
                    <a:pt x="903" y="0"/>
                  </a:lnTo>
                  <a:lnTo>
                    <a:pt x="905" y="3"/>
                  </a:lnTo>
                  <a:lnTo>
                    <a:pt x="905" y="4"/>
                  </a:lnTo>
                  <a:lnTo>
                    <a:pt x="906" y="9"/>
                  </a:lnTo>
                  <a:lnTo>
                    <a:pt x="908" y="9"/>
                  </a:lnTo>
                  <a:lnTo>
                    <a:pt x="909" y="7"/>
                  </a:lnTo>
                  <a:lnTo>
                    <a:pt x="912" y="9"/>
                  </a:lnTo>
                  <a:lnTo>
                    <a:pt x="914" y="9"/>
                  </a:lnTo>
                  <a:lnTo>
                    <a:pt x="914" y="10"/>
                  </a:lnTo>
                  <a:lnTo>
                    <a:pt x="914" y="12"/>
                  </a:lnTo>
                  <a:lnTo>
                    <a:pt x="914" y="13"/>
                  </a:lnTo>
                  <a:lnTo>
                    <a:pt x="915" y="16"/>
                  </a:lnTo>
                  <a:lnTo>
                    <a:pt x="918" y="18"/>
                  </a:lnTo>
                  <a:lnTo>
                    <a:pt x="920" y="19"/>
                  </a:lnTo>
                  <a:lnTo>
                    <a:pt x="923" y="26"/>
                  </a:lnTo>
                  <a:lnTo>
                    <a:pt x="923" y="26"/>
                  </a:lnTo>
                  <a:lnTo>
                    <a:pt x="923" y="27"/>
                  </a:lnTo>
                  <a:lnTo>
                    <a:pt x="924" y="33"/>
                  </a:lnTo>
                  <a:lnTo>
                    <a:pt x="924" y="35"/>
                  </a:lnTo>
                  <a:lnTo>
                    <a:pt x="924" y="41"/>
                  </a:lnTo>
                  <a:lnTo>
                    <a:pt x="923" y="42"/>
                  </a:lnTo>
                  <a:lnTo>
                    <a:pt x="923" y="44"/>
                  </a:lnTo>
                  <a:lnTo>
                    <a:pt x="923" y="44"/>
                  </a:lnTo>
                  <a:lnTo>
                    <a:pt x="926" y="45"/>
                  </a:lnTo>
                  <a:lnTo>
                    <a:pt x="927" y="48"/>
                  </a:lnTo>
                  <a:lnTo>
                    <a:pt x="927" y="50"/>
                  </a:lnTo>
                  <a:lnTo>
                    <a:pt x="931" y="51"/>
                  </a:lnTo>
                  <a:lnTo>
                    <a:pt x="931" y="51"/>
                  </a:lnTo>
                  <a:lnTo>
                    <a:pt x="931" y="53"/>
                  </a:lnTo>
                  <a:lnTo>
                    <a:pt x="932" y="56"/>
                  </a:lnTo>
                  <a:lnTo>
                    <a:pt x="935" y="61"/>
                  </a:lnTo>
                  <a:lnTo>
                    <a:pt x="935" y="61"/>
                  </a:lnTo>
                  <a:lnTo>
                    <a:pt x="934" y="64"/>
                  </a:lnTo>
                  <a:lnTo>
                    <a:pt x="935" y="64"/>
                  </a:lnTo>
                  <a:lnTo>
                    <a:pt x="935" y="64"/>
                  </a:lnTo>
                  <a:lnTo>
                    <a:pt x="937" y="64"/>
                  </a:lnTo>
                  <a:lnTo>
                    <a:pt x="937" y="62"/>
                  </a:lnTo>
                  <a:lnTo>
                    <a:pt x="937" y="62"/>
                  </a:lnTo>
                  <a:lnTo>
                    <a:pt x="938" y="62"/>
                  </a:lnTo>
                  <a:lnTo>
                    <a:pt x="938" y="64"/>
                  </a:lnTo>
                  <a:lnTo>
                    <a:pt x="940" y="67"/>
                  </a:lnTo>
                  <a:lnTo>
                    <a:pt x="940" y="68"/>
                  </a:lnTo>
                  <a:lnTo>
                    <a:pt x="940" y="68"/>
                  </a:lnTo>
                  <a:lnTo>
                    <a:pt x="940" y="70"/>
                  </a:lnTo>
                  <a:lnTo>
                    <a:pt x="937" y="70"/>
                  </a:lnTo>
                  <a:lnTo>
                    <a:pt x="935" y="70"/>
                  </a:lnTo>
                  <a:lnTo>
                    <a:pt x="934" y="68"/>
                  </a:lnTo>
                  <a:lnTo>
                    <a:pt x="932" y="67"/>
                  </a:lnTo>
                  <a:lnTo>
                    <a:pt x="932" y="65"/>
                  </a:lnTo>
                  <a:lnTo>
                    <a:pt x="931" y="67"/>
                  </a:lnTo>
                  <a:lnTo>
                    <a:pt x="931" y="67"/>
                  </a:lnTo>
                  <a:lnTo>
                    <a:pt x="929" y="70"/>
                  </a:lnTo>
                  <a:lnTo>
                    <a:pt x="929" y="71"/>
                  </a:lnTo>
                  <a:lnTo>
                    <a:pt x="929" y="71"/>
                  </a:lnTo>
                  <a:lnTo>
                    <a:pt x="934" y="71"/>
                  </a:lnTo>
                  <a:lnTo>
                    <a:pt x="934" y="71"/>
                  </a:lnTo>
                  <a:lnTo>
                    <a:pt x="935" y="73"/>
                  </a:lnTo>
                  <a:lnTo>
                    <a:pt x="934" y="76"/>
                  </a:lnTo>
                  <a:lnTo>
                    <a:pt x="932" y="79"/>
                  </a:lnTo>
                  <a:lnTo>
                    <a:pt x="926" y="85"/>
                  </a:lnTo>
                  <a:lnTo>
                    <a:pt x="924" y="86"/>
                  </a:lnTo>
                  <a:lnTo>
                    <a:pt x="924" y="86"/>
                  </a:lnTo>
                  <a:lnTo>
                    <a:pt x="924" y="86"/>
                  </a:lnTo>
                  <a:lnTo>
                    <a:pt x="927" y="86"/>
                  </a:lnTo>
                  <a:lnTo>
                    <a:pt x="929" y="86"/>
                  </a:lnTo>
                  <a:lnTo>
                    <a:pt x="931" y="86"/>
                  </a:lnTo>
                  <a:lnTo>
                    <a:pt x="932" y="86"/>
                  </a:lnTo>
                  <a:lnTo>
                    <a:pt x="932" y="88"/>
                  </a:lnTo>
                  <a:lnTo>
                    <a:pt x="932" y="88"/>
                  </a:lnTo>
                  <a:lnTo>
                    <a:pt x="937" y="91"/>
                  </a:lnTo>
                  <a:lnTo>
                    <a:pt x="938" y="91"/>
                  </a:lnTo>
                  <a:lnTo>
                    <a:pt x="941" y="88"/>
                  </a:lnTo>
                  <a:lnTo>
                    <a:pt x="943" y="86"/>
                  </a:lnTo>
                  <a:lnTo>
                    <a:pt x="944" y="86"/>
                  </a:lnTo>
                  <a:lnTo>
                    <a:pt x="946" y="88"/>
                  </a:lnTo>
                  <a:lnTo>
                    <a:pt x="946" y="88"/>
                  </a:lnTo>
                  <a:lnTo>
                    <a:pt x="944" y="89"/>
                  </a:lnTo>
                  <a:lnTo>
                    <a:pt x="943" y="91"/>
                  </a:lnTo>
                  <a:lnTo>
                    <a:pt x="941" y="91"/>
                  </a:lnTo>
                  <a:lnTo>
                    <a:pt x="944" y="91"/>
                  </a:lnTo>
                  <a:lnTo>
                    <a:pt x="947" y="91"/>
                  </a:lnTo>
                  <a:lnTo>
                    <a:pt x="950" y="92"/>
                  </a:lnTo>
                  <a:lnTo>
                    <a:pt x="952" y="91"/>
                  </a:lnTo>
                  <a:lnTo>
                    <a:pt x="953" y="92"/>
                  </a:lnTo>
                  <a:lnTo>
                    <a:pt x="953" y="92"/>
                  </a:lnTo>
                  <a:lnTo>
                    <a:pt x="955" y="94"/>
                  </a:lnTo>
                  <a:lnTo>
                    <a:pt x="953" y="94"/>
                  </a:lnTo>
                  <a:lnTo>
                    <a:pt x="952" y="94"/>
                  </a:lnTo>
                  <a:lnTo>
                    <a:pt x="952" y="95"/>
                  </a:lnTo>
                  <a:lnTo>
                    <a:pt x="950" y="95"/>
                  </a:lnTo>
                  <a:lnTo>
                    <a:pt x="950" y="97"/>
                  </a:lnTo>
                  <a:lnTo>
                    <a:pt x="949" y="100"/>
                  </a:lnTo>
                  <a:lnTo>
                    <a:pt x="949" y="100"/>
                  </a:lnTo>
                  <a:lnTo>
                    <a:pt x="947" y="100"/>
                  </a:lnTo>
                  <a:lnTo>
                    <a:pt x="947" y="100"/>
                  </a:lnTo>
                  <a:lnTo>
                    <a:pt x="947" y="99"/>
                  </a:lnTo>
                  <a:lnTo>
                    <a:pt x="947" y="99"/>
                  </a:lnTo>
                  <a:lnTo>
                    <a:pt x="946" y="99"/>
                  </a:lnTo>
                  <a:lnTo>
                    <a:pt x="944" y="99"/>
                  </a:lnTo>
                  <a:lnTo>
                    <a:pt x="944" y="100"/>
                  </a:lnTo>
                  <a:lnTo>
                    <a:pt x="950" y="106"/>
                  </a:lnTo>
                  <a:lnTo>
                    <a:pt x="952" y="111"/>
                  </a:lnTo>
                  <a:lnTo>
                    <a:pt x="953" y="114"/>
                  </a:lnTo>
                  <a:lnTo>
                    <a:pt x="953" y="114"/>
                  </a:lnTo>
                  <a:lnTo>
                    <a:pt x="953" y="115"/>
                  </a:lnTo>
                  <a:lnTo>
                    <a:pt x="953" y="117"/>
                  </a:lnTo>
                  <a:lnTo>
                    <a:pt x="953" y="120"/>
                  </a:lnTo>
                  <a:lnTo>
                    <a:pt x="953" y="123"/>
                  </a:lnTo>
                  <a:lnTo>
                    <a:pt x="952" y="127"/>
                  </a:lnTo>
                  <a:lnTo>
                    <a:pt x="953" y="129"/>
                  </a:lnTo>
                  <a:lnTo>
                    <a:pt x="955" y="130"/>
                  </a:lnTo>
                  <a:lnTo>
                    <a:pt x="955" y="132"/>
                  </a:lnTo>
                  <a:lnTo>
                    <a:pt x="956" y="132"/>
                  </a:lnTo>
                  <a:lnTo>
                    <a:pt x="956" y="133"/>
                  </a:lnTo>
                  <a:lnTo>
                    <a:pt x="956" y="133"/>
                  </a:lnTo>
                  <a:lnTo>
                    <a:pt x="956" y="135"/>
                  </a:lnTo>
                  <a:lnTo>
                    <a:pt x="958" y="133"/>
                  </a:lnTo>
                  <a:lnTo>
                    <a:pt x="958" y="133"/>
                  </a:lnTo>
                  <a:lnTo>
                    <a:pt x="958" y="132"/>
                  </a:lnTo>
                  <a:lnTo>
                    <a:pt x="959" y="130"/>
                  </a:lnTo>
                  <a:lnTo>
                    <a:pt x="961" y="127"/>
                  </a:lnTo>
                  <a:lnTo>
                    <a:pt x="961" y="126"/>
                  </a:lnTo>
                  <a:lnTo>
                    <a:pt x="961" y="123"/>
                  </a:lnTo>
                  <a:lnTo>
                    <a:pt x="961" y="123"/>
                  </a:lnTo>
                  <a:lnTo>
                    <a:pt x="962" y="118"/>
                  </a:lnTo>
                  <a:lnTo>
                    <a:pt x="962" y="115"/>
                  </a:lnTo>
                  <a:lnTo>
                    <a:pt x="962" y="112"/>
                  </a:lnTo>
                  <a:lnTo>
                    <a:pt x="964" y="109"/>
                  </a:lnTo>
                  <a:lnTo>
                    <a:pt x="965" y="106"/>
                  </a:lnTo>
                  <a:lnTo>
                    <a:pt x="967" y="102"/>
                  </a:lnTo>
                  <a:lnTo>
                    <a:pt x="969" y="100"/>
                  </a:lnTo>
                  <a:lnTo>
                    <a:pt x="970" y="100"/>
                  </a:lnTo>
                  <a:lnTo>
                    <a:pt x="972" y="100"/>
                  </a:lnTo>
                  <a:lnTo>
                    <a:pt x="973" y="102"/>
                  </a:lnTo>
                  <a:lnTo>
                    <a:pt x="975" y="105"/>
                  </a:lnTo>
                  <a:lnTo>
                    <a:pt x="976" y="108"/>
                  </a:lnTo>
                  <a:lnTo>
                    <a:pt x="981" y="111"/>
                  </a:lnTo>
                  <a:lnTo>
                    <a:pt x="981" y="112"/>
                  </a:lnTo>
                  <a:lnTo>
                    <a:pt x="984" y="115"/>
                  </a:lnTo>
                  <a:lnTo>
                    <a:pt x="985" y="120"/>
                  </a:lnTo>
                  <a:lnTo>
                    <a:pt x="985" y="124"/>
                  </a:lnTo>
                  <a:lnTo>
                    <a:pt x="985" y="127"/>
                  </a:lnTo>
                  <a:lnTo>
                    <a:pt x="987" y="129"/>
                  </a:lnTo>
                  <a:lnTo>
                    <a:pt x="987" y="129"/>
                  </a:lnTo>
                  <a:lnTo>
                    <a:pt x="987" y="132"/>
                  </a:lnTo>
                  <a:lnTo>
                    <a:pt x="987" y="133"/>
                  </a:lnTo>
                  <a:lnTo>
                    <a:pt x="985" y="133"/>
                  </a:lnTo>
                  <a:lnTo>
                    <a:pt x="985" y="135"/>
                  </a:lnTo>
                  <a:lnTo>
                    <a:pt x="984" y="135"/>
                  </a:lnTo>
                  <a:lnTo>
                    <a:pt x="982" y="135"/>
                  </a:lnTo>
                  <a:lnTo>
                    <a:pt x="982" y="135"/>
                  </a:lnTo>
                  <a:lnTo>
                    <a:pt x="982" y="132"/>
                  </a:lnTo>
                  <a:lnTo>
                    <a:pt x="981" y="132"/>
                  </a:lnTo>
                  <a:lnTo>
                    <a:pt x="979" y="133"/>
                  </a:lnTo>
                  <a:lnTo>
                    <a:pt x="979" y="135"/>
                  </a:lnTo>
                  <a:lnTo>
                    <a:pt x="981" y="138"/>
                  </a:lnTo>
                  <a:lnTo>
                    <a:pt x="981" y="144"/>
                  </a:lnTo>
                  <a:lnTo>
                    <a:pt x="981" y="144"/>
                  </a:lnTo>
                  <a:lnTo>
                    <a:pt x="982" y="150"/>
                  </a:lnTo>
                  <a:lnTo>
                    <a:pt x="984" y="155"/>
                  </a:lnTo>
                  <a:lnTo>
                    <a:pt x="990" y="164"/>
                  </a:lnTo>
                  <a:lnTo>
                    <a:pt x="991" y="165"/>
                  </a:lnTo>
                  <a:lnTo>
                    <a:pt x="991" y="168"/>
                  </a:lnTo>
                  <a:lnTo>
                    <a:pt x="991" y="168"/>
                  </a:lnTo>
                  <a:lnTo>
                    <a:pt x="991" y="170"/>
                  </a:lnTo>
                  <a:lnTo>
                    <a:pt x="993" y="170"/>
                  </a:lnTo>
                  <a:lnTo>
                    <a:pt x="993" y="170"/>
                  </a:lnTo>
                  <a:lnTo>
                    <a:pt x="996" y="167"/>
                  </a:lnTo>
                  <a:lnTo>
                    <a:pt x="997" y="164"/>
                  </a:lnTo>
                  <a:lnTo>
                    <a:pt x="999" y="162"/>
                  </a:lnTo>
                  <a:lnTo>
                    <a:pt x="999" y="162"/>
                  </a:lnTo>
                  <a:lnTo>
                    <a:pt x="1000" y="162"/>
                  </a:lnTo>
                  <a:lnTo>
                    <a:pt x="1000" y="161"/>
                  </a:lnTo>
                  <a:lnTo>
                    <a:pt x="1002" y="159"/>
                  </a:lnTo>
                  <a:lnTo>
                    <a:pt x="1002" y="159"/>
                  </a:lnTo>
                  <a:lnTo>
                    <a:pt x="1002" y="155"/>
                  </a:lnTo>
                  <a:lnTo>
                    <a:pt x="1003" y="152"/>
                  </a:lnTo>
                  <a:lnTo>
                    <a:pt x="1003" y="150"/>
                  </a:lnTo>
                  <a:lnTo>
                    <a:pt x="1003" y="149"/>
                  </a:lnTo>
                  <a:lnTo>
                    <a:pt x="1010" y="141"/>
                  </a:lnTo>
                  <a:lnTo>
                    <a:pt x="1010" y="141"/>
                  </a:lnTo>
                  <a:lnTo>
                    <a:pt x="1011" y="132"/>
                  </a:lnTo>
                  <a:lnTo>
                    <a:pt x="1013" y="129"/>
                  </a:lnTo>
                  <a:lnTo>
                    <a:pt x="1013" y="126"/>
                  </a:lnTo>
                  <a:lnTo>
                    <a:pt x="1011" y="124"/>
                  </a:lnTo>
                  <a:lnTo>
                    <a:pt x="1013" y="123"/>
                  </a:lnTo>
                  <a:lnTo>
                    <a:pt x="1013" y="121"/>
                  </a:lnTo>
                  <a:lnTo>
                    <a:pt x="1013" y="120"/>
                  </a:lnTo>
                  <a:lnTo>
                    <a:pt x="1014" y="118"/>
                  </a:lnTo>
                  <a:lnTo>
                    <a:pt x="1014" y="117"/>
                  </a:lnTo>
                  <a:lnTo>
                    <a:pt x="1016" y="117"/>
                  </a:lnTo>
                  <a:lnTo>
                    <a:pt x="1016" y="117"/>
                  </a:lnTo>
                  <a:lnTo>
                    <a:pt x="1017" y="118"/>
                  </a:lnTo>
                  <a:lnTo>
                    <a:pt x="1017" y="118"/>
                  </a:lnTo>
                  <a:lnTo>
                    <a:pt x="1023" y="117"/>
                  </a:lnTo>
                  <a:lnTo>
                    <a:pt x="1023" y="117"/>
                  </a:lnTo>
                  <a:lnTo>
                    <a:pt x="1020" y="115"/>
                  </a:lnTo>
                  <a:lnTo>
                    <a:pt x="1020" y="114"/>
                  </a:lnTo>
                  <a:lnTo>
                    <a:pt x="1020" y="112"/>
                  </a:lnTo>
                  <a:lnTo>
                    <a:pt x="1020" y="111"/>
                  </a:lnTo>
                  <a:lnTo>
                    <a:pt x="1022" y="111"/>
                  </a:lnTo>
                  <a:lnTo>
                    <a:pt x="1022" y="109"/>
                  </a:lnTo>
                  <a:lnTo>
                    <a:pt x="1022" y="109"/>
                  </a:lnTo>
                  <a:lnTo>
                    <a:pt x="1023" y="108"/>
                  </a:lnTo>
                  <a:lnTo>
                    <a:pt x="1022" y="106"/>
                  </a:lnTo>
                  <a:lnTo>
                    <a:pt x="1020" y="103"/>
                  </a:lnTo>
                  <a:lnTo>
                    <a:pt x="1019" y="105"/>
                  </a:lnTo>
                  <a:lnTo>
                    <a:pt x="1017" y="103"/>
                  </a:lnTo>
                  <a:lnTo>
                    <a:pt x="1016" y="102"/>
                  </a:lnTo>
                  <a:lnTo>
                    <a:pt x="1016" y="99"/>
                  </a:lnTo>
                  <a:lnTo>
                    <a:pt x="1016" y="97"/>
                  </a:lnTo>
                  <a:lnTo>
                    <a:pt x="1016" y="95"/>
                  </a:lnTo>
                  <a:lnTo>
                    <a:pt x="1016" y="95"/>
                  </a:lnTo>
                  <a:lnTo>
                    <a:pt x="1016" y="94"/>
                  </a:lnTo>
                  <a:lnTo>
                    <a:pt x="1016" y="92"/>
                  </a:lnTo>
                  <a:lnTo>
                    <a:pt x="1016" y="91"/>
                  </a:lnTo>
                  <a:lnTo>
                    <a:pt x="1016" y="91"/>
                  </a:lnTo>
                  <a:lnTo>
                    <a:pt x="1016" y="89"/>
                  </a:lnTo>
                  <a:lnTo>
                    <a:pt x="1016" y="88"/>
                  </a:lnTo>
                  <a:lnTo>
                    <a:pt x="1014" y="86"/>
                  </a:lnTo>
                  <a:lnTo>
                    <a:pt x="1016" y="83"/>
                  </a:lnTo>
                  <a:lnTo>
                    <a:pt x="1016" y="82"/>
                  </a:lnTo>
                  <a:lnTo>
                    <a:pt x="1014" y="80"/>
                  </a:lnTo>
                  <a:lnTo>
                    <a:pt x="1014" y="80"/>
                  </a:lnTo>
                  <a:lnTo>
                    <a:pt x="1014" y="80"/>
                  </a:lnTo>
                  <a:lnTo>
                    <a:pt x="1016" y="80"/>
                  </a:lnTo>
                  <a:lnTo>
                    <a:pt x="1017" y="80"/>
                  </a:lnTo>
                  <a:lnTo>
                    <a:pt x="1019" y="82"/>
                  </a:lnTo>
                  <a:lnTo>
                    <a:pt x="1020" y="82"/>
                  </a:lnTo>
                  <a:lnTo>
                    <a:pt x="1023" y="80"/>
                  </a:lnTo>
                  <a:lnTo>
                    <a:pt x="1025" y="80"/>
                  </a:lnTo>
                  <a:lnTo>
                    <a:pt x="1029" y="80"/>
                  </a:lnTo>
                  <a:lnTo>
                    <a:pt x="1031" y="80"/>
                  </a:lnTo>
                  <a:lnTo>
                    <a:pt x="1034" y="83"/>
                  </a:lnTo>
                  <a:lnTo>
                    <a:pt x="1037" y="85"/>
                  </a:lnTo>
                  <a:lnTo>
                    <a:pt x="1038" y="85"/>
                  </a:lnTo>
                  <a:lnTo>
                    <a:pt x="1046" y="86"/>
                  </a:lnTo>
                  <a:lnTo>
                    <a:pt x="1049" y="85"/>
                  </a:lnTo>
                  <a:lnTo>
                    <a:pt x="1051" y="85"/>
                  </a:lnTo>
                  <a:lnTo>
                    <a:pt x="1054" y="88"/>
                  </a:lnTo>
                  <a:lnTo>
                    <a:pt x="1054" y="89"/>
                  </a:lnTo>
                  <a:lnTo>
                    <a:pt x="1052" y="91"/>
                  </a:lnTo>
                  <a:lnTo>
                    <a:pt x="1051" y="91"/>
                  </a:lnTo>
                  <a:lnTo>
                    <a:pt x="1049" y="92"/>
                  </a:lnTo>
                  <a:lnTo>
                    <a:pt x="1051" y="94"/>
                  </a:lnTo>
                  <a:lnTo>
                    <a:pt x="1054" y="95"/>
                  </a:lnTo>
                  <a:lnTo>
                    <a:pt x="1055" y="99"/>
                  </a:lnTo>
                  <a:lnTo>
                    <a:pt x="1055" y="100"/>
                  </a:lnTo>
                  <a:lnTo>
                    <a:pt x="1055" y="100"/>
                  </a:lnTo>
                  <a:lnTo>
                    <a:pt x="1055" y="102"/>
                  </a:lnTo>
                  <a:lnTo>
                    <a:pt x="1055" y="102"/>
                  </a:lnTo>
                  <a:lnTo>
                    <a:pt x="1058" y="100"/>
                  </a:lnTo>
                  <a:lnTo>
                    <a:pt x="1061" y="100"/>
                  </a:lnTo>
                  <a:lnTo>
                    <a:pt x="1064" y="103"/>
                  </a:lnTo>
                  <a:lnTo>
                    <a:pt x="1066" y="103"/>
                  </a:lnTo>
                  <a:lnTo>
                    <a:pt x="1066" y="105"/>
                  </a:lnTo>
                  <a:lnTo>
                    <a:pt x="1066" y="106"/>
                  </a:lnTo>
                  <a:lnTo>
                    <a:pt x="1063" y="109"/>
                  </a:lnTo>
                  <a:lnTo>
                    <a:pt x="1061" y="111"/>
                  </a:lnTo>
                  <a:lnTo>
                    <a:pt x="1058" y="112"/>
                  </a:lnTo>
                  <a:lnTo>
                    <a:pt x="1058" y="114"/>
                  </a:lnTo>
                  <a:lnTo>
                    <a:pt x="1061" y="114"/>
                  </a:lnTo>
                  <a:lnTo>
                    <a:pt x="1064" y="114"/>
                  </a:lnTo>
                  <a:lnTo>
                    <a:pt x="1066" y="115"/>
                  </a:lnTo>
                  <a:lnTo>
                    <a:pt x="1066" y="115"/>
                  </a:lnTo>
                  <a:lnTo>
                    <a:pt x="1067" y="117"/>
                  </a:lnTo>
                  <a:lnTo>
                    <a:pt x="1067" y="118"/>
                  </a:lnTo>
                  <a:lnTo>
                    <a:pt x="1067" y="120"/>
                  </a:lnTo>
                  <a:lnTo>
                    <a:pt x="1067" y="121"/>
                  </a:lnTo>
                  <a:lnTo>
                    <a:pt x="1064" y="124"/>
                  </a:lnTo>
                  <a:lnTo>
                    <a:pt x="1063" y="126"/>
                  </a:lnTo>
                  <a:lnTo>
                    <a:pt x="1060" y="127"/>
                  </a:lnTo>
                  <a:lnTo>
                    <a:pt x="1058" y="127"/>
                  </a:lnTo>
                  <a:lnTo>
                    <a:pt x="1058" y="127"/>
                  </a:lnTo>
                  <a:lnTo>
                    <a:pt x="1057" y="126"/>
                  </a:lnTo>
                  <a:lnTo>
                    <a:pt x="1055" y="126"/>
                  </a:lnTo>
                  <a:lnTo>
                    <a:pt x="1052" y="127"/>
                  </a:lnTo>
                  <a:lnTo>
                    <a:pt x="1052" y="127"/>
                  </a:lnTo>
                  <a:lnTo>
                    <a:pt x="1051" y="127"/>
                  </a:lnTo>
                  <a:lnTo>
                    <a:pt x="1051" y="129"/>
                  </a:lnTo>
                  <a:lnTo>
                    <a:pt x="1052" y="130"/>
                  </a:lnTo>
                  <a:lnTo>
                    <a:pt x="1052" y="132"/>
                  </a:lnTo>
                  <a:lnTo>
                    <a:pt x="1054" y="132"/>
                  </a:lnTo>
                  <a:lnTo>
                    <a:pt x="1052" y="133"/>
                  </a:lnTo>
                  <a:lnTo>
                    <a:pt x="1052" y="133"/>
                  </a:lnTo>
                  <a:lnTo>
                    <a:pt x="1054" y="133"/>
                  </a:lnTo>
                  <a:lnTo>
                    <a:pt x="1055" y="138"/>
                  </a:lnTo>
                  <a:lnTo>
                    <a:pt x="1055" y="138"/>
                  </a:lnTo>
                  <a:lnTo>
                    <a:pt x="1055" y="138"/>
                  </a:lnTo>
                  <a:lnTo>
                    <a:pt x="1057" y="137"/>
                  </a:lnTo>
                  <a:lnTo>
                    <a:pt x="1057" y="137"/>
                  </a:lnTo>
                  <a:lnTo>
                    <a:pt x="1058" y="137"/>
                  </a:lnTo>
                  <a:lnTo>
                    <a:pt x="1058" y="138"/>
                  </a:lnTo>
                  <a:lnTo>
                    <a:pt x="1057" y="141"/>
                  </a:lnTo>
                  <a:lnTo>
                    <a:pt x="1057" y="143"/>
                  </a:lnTo>
                  <a:lnTo>
                    <a:pt x="1057" y="144"/>
                  </a:lnTo>
                  <a:lnTo>
                    <a:pt x="1057" y="146"/>
                  </a:lnTo>
                  <a:lnTo>
                    <a:pt x="1058" y="147"/>
                  </a:lnTo>
                  <a:lnTo>
                    <a:pt x="1060" y="150"/>
                  </a:lnTo>
                  <a:lnTo>
                    <a:pt x="1061" y="152"/>
                  </a:lnTo>
                  <a:lnTo>
                    <a:pt x="1064" y="155"/>
                  </a:lnTo>
                  <a:lnTo>
                    <a:pt x="1064" y="156"/>
                  </a:lnTo>
                  <a:lnTo>
                    <a:pt x="1066" y="159"/>
                  </a:lnTo>
                  <a:lnTo>
                    <a:pt x="1067" y="161"/>
                  </a:lnTo>
                  <a:lnTo>
                    <a:pt x="1066" y="164"/>
                  </a:lnTo>
                  <a:lnTo>
                    <a:pt x="1066" y="168"/>
                  </a:lnTo>
                  <a:lnTo>
                    <a:pt x="1064" y="172"/>
                  </a:lnTo>
                  <a:lnTo>
                    <a:pt x="1064" y="173"/>
                  </a:lnTo>
                  <a:lnTo>
                    <a:pt x="1063" y="175"/>
                  </a:lnTo>
                  <a:lnTo>
                    <a:pt x="1061" y="176"/>
                  </a:lnTo>
                  <a:lnTo>
                    <a:pt x="1060" y="176"/>
                  </a:lnTo>
                  <a:lnTo>
                    <a:pt x="1058" y="176"/>
                  </a:lnTo>
                  <a:lnTo>
                    <a:pt x="1058" y="178"/>
                  </a:lnTo>
                  <a:lnTo>
                    <a:pt x="1057" y="181"/>
                  </a:lnTo>
                  <a:lnTo>
                    <a:pt x="1055" y="182"/>
                  </a:lnTo>
                  <a:lnTo>
                    <a:pt x="1055" y="184"/>
                  </a:lnTo>
                  <a:lnTo>
                    <a:pt x="1054" y="184"/>
                  </a:lnTo>
                  <a:lnTo>
                    <a:pt x="1051" y="187"/>
                  </a:lnTo>
                  <a:lnTo>
                    <a:pt x="1051" y="188"/>
                  </a:lnTo>
                  <a:lnTo>
                    <a:pt x="1046" y="190"/>
                  </a:lnTo>
                  <a:lnTo>
                    <a:pt x="1043" y="193"/>
                  </a:lnTo>
                  <a:lnTo>
                    <a:pt x="1041" y="194"/>
                  </a:lnTo>
                  <a:lnTo>
                    <a:pt x="1040" y="194"/>
                  </a:lnTo>
                  <a:lnTo>
                    <a:pt x="1038" y="194"/>
                  </a:lnTo>
                  <a:lnTo>
                    <a:pt x="1038" y="194"/>
                  </a:lnTo>
                  <a:lnTo>
                    <a:pt x="1038" y="191"/>
                  </a:lnTo>
                  <a:lnTo>
                    <a:pt x="1037" y="191"/>
                  </a:lnTo>
                  <a:lnTo>
                    <a:pt x="1037" y="190"/>
                  </a:lnTo>
                  <a:lnTo>
                    <a:pt x="1034" y="185"/>
                  </a:lnTo>
                  <a:lnTo>
                    <a:pt x="1034" y="184"/>
                  </a:lnTo>
                  <a:lnTo>
                    <a:pt x="1032" y="184"/>
                  </a:lnTo>
                  <a:lnTo>
                    <a:pt x="1031" y="184"/>
                  </a:lnTo>
                  <a:lnTo>
                    <a:pt x="1031" y="184"/>
                  </a:lnTo>
                  <a:lnTo>
                    <a:pt x="1029" y="182"/>
                  </a:lnTo>
                  <a:lnTo>
                    <a:pt x="1029" y="181"/>
                  </a:lnTo>
                  <a:lnTo>
                    <a:pt x="1029" y="181"/>
                  </a:lnTo>
                  <a:lnTo>
                    <a:pt x="1029" y="181"/>
                  </a:lnTo>
                  <a:lnTo>
                    <a:pt x="1029" y="179"/>
                  </a:lnTo>
                  <a:lnTo>
                    <a:pt x="1028" y="178"/>
                  </a:lnTo>
                  <a:lnTo>
                    <a:pt x="1026" y="176"/>
                  </a:lnTo>
                  <a:lnTo>
                    <a:pt x="1026" y="176"/>
                  </a:lnTo>
                  <a:lnTo>
                    <a:pt x="1025" y="175"/>
                  </a:lnTo>
                  <a:lnTo>
                    <a:pt x="1023" y="175"/>
                  </a:lnTo>
                  <a:lnTo>
                    <a:pt x="1020" y="176"/>
                  </a:lnTo>
                  <a:lnTo>
                    <a:pt x="1020" y="178"/>
                  </a:lnTo>
                  <a:lnTo>
                    <a:pt x="1020" y="179"/>
                  </a:lnTo>
                  <a:lnTo>
                    <a:pt x="1020" y="179"/>
                  </a:lnTo>
                  <a:lnTo>
                    <a:pt x="1022" y="179"/>
                  </a:lnTo>
                  <a:lnTo>
                    <a:pt x="1022" y="178"/>
                  </a:lnTo>
                  <a:lnTo>
                    <a:pt x="1023" y="178"/>
                  </a:lnTo>
                  <a:lnTo>
                    <a:pt x="1025" y="178"/>
                  </a:lnTo>
                  <a:lnTo>
                    <a:pt x="1025" y="178"/>
                  </a:lnTo>
                  <a:lnTo>
                    <a:pt x="1026" y="179"/>
                  </a:lnTo>
                  <a:lnTo>
                    <a:pt x="1026" y="179"/>
                  </a:lnTo>
                  <a:lnTo>
                    <a:pt x="1029" y="184"/>
                  </a:lnTo>
                  <a:lnTo>
                    <a:pt x="1031" y="185"/>
                  </a:lnTo>
                  <a:lnTo>
                    <a:pt x="1031" y="187"/>
                  </a:lnTo>
                  <a:lnTo>
                    <a:pt x="1031" y="188"/>
                  </a:lnTo>
                  <a:lnTo>
                    <a:pt x="1032" y="190"/>
                  </a:lnTo>
                  <a:lnTo>
                    <a:pt x="1034" y="193"/>
                  </a:lnTo>
                  <a:lnTo>
                    <a:pt x="1035" y="197"/>
                  </a:lnTo>
                  <a:lnTo>
                    <a:pt x="1035" y="199"/>
                  </a:lnTo>
                  <a:lnTo>
                    <a:pt x="1035" y="199"/>
                  </a:lnTo>
                  <a:lnTo>
                    <a:pt x="1034" y="199"/>
                  </a:lnTo>
                  <a:lnTo>
                    <a:pt x="1032" y="199"/>
                  </a:lnTo>
                  <a:lnTo>
                    <a:pt x="1029" y="197"/>
                  </a:lnTo>
                  <a:lnTo>
                    <a:pt x="1029" y="197"/>
                  </a:lnTo>
                  <a:lnTo>
                    <a:pt x="1028" y="197"/>
                  </a:lnTo>
                  <a:lnTo>
                    <a:pt x="1028" y="200"/>
                  </a:lnTo>
                  <a:lnTo>
                    <a:pt x="1028" y="200"/>
                  </a:lnTo>
                  <a:lnTo>
                    <a:pt x="1025" y="200"/>
                  </a:lnTo>
                  <a:lnTo>
                    <a:pt x="1022" y="197"/>
                  </a:lnTo>
                  <a:lnTo>
                    <a:pt x="1020" y="196"/>
                  </a:lnTo>
                  <a:lnTo>
                    <a:pt x="1019" y="194"/>
                  </a:lnTo>
                  <a:lnTo>
                    <a:pt x="1017" y="193"/>
                  </a:lnTo>
                  <a:lnTo>
                    <a:pt x="1016" y="190"/>
                  </a:lnTo>
                  <a:lnTo>
                    <a:pt x="1014" y="188"/>
                  </a:lnTo>
                  <a:lnTo>
                    <a:pt x="1011" y="190"/>
                  </a:lnTo>
                  <a:lnTo>
                    <a:pt x="1008" y="190"/>
                  </a:lnTo>
                  <a:lnTo>
                    <a:pt x="1000" y="190"/>
                  </a:lnTo>
                  <a:lnTo>
                    <a:pt x="1000" y="190"/>
                  </a:lnTo>
                  <a:lnTo>
                    <a:pt x="999" y="190"/>
                  </a:lnTo>
                  <a:lnTo>
                    <a:pt x="1000" y="191"/>
                  </a:lnTo>
                  <a:lnTo>
                    <a:pt x="1000" y="193"/>
                  </a:lnTo>
                  <a:lnTo>
                    <a:pt x="999" y="193"/>
                  </a:lnTo>
                  <a:lnTo>
                    <a:pt x="999" y="193"/>
                  </a:lnTo>
                  <a:lnTo>
                    <a:pt x="1000" y="194"/>
                  </a:lnTo>
                  <a:lnTo>
                    <a:pt x="1002" y="196"/>
                  </a:lnTo>
                  <a:lnTo>
                    <a:pt x="1005" y="197"/>
                  </a:lnTo>
                  <a:lnTo>
                    <a:pt x="1007" y="199"/>
                  </a:lnTo>
                  <a:lnTo>
                    <a:pt x="1008" y="200"/>
                  </a:lnTo>
                  <a:lnTo>
                    <a:pt x="1010" y="202"/>
                  </a:lnTo>
                  <a:lnTo>
                    <a:pt x="1010" y="202"/>
                  </a:lnTo>
                  <a:lnTo>
                    <a:pt x="1008" y="205"/>
                  </a:lnTo>
                  <a:lnTo>
                    <a:pt x="1008" y="205"/>
                  </a:lnTo>
                  <a:lnTo>
                    <a:pt x="1000" y="216"/>
                  </a:lnTo>
                  <a:lnTo>
                    <a:pt x="997" y="220"/>
                  </a:lnTo>
                  <a:lnTo>
                    <a:pt x="996" y="223"/>
                  </a:lnTo>
                  <a:lnTo>
                    <a:pt x="994" y="225"/>
                  </a:lnTo>
                  <a:lnTo>
                    <a:pt x="993" y="225"/>
                  </a:lnTo>
                  <a:lnTo>
                    <a:pt x="991" y="226"/>
                  </a:lnTo>
                  <a:lnTo>
                    <a:pt x="988" y="226"/>
                  </a:lnTo>
                  <a:lnTo>
                    <a:pt x="984" y="225"/>
                  </a:lnTo>
                  <a:lnTo>
                    <a:pt x="982" y="225"/>
                  </a:lnTo>
                  <a:lnTo>
                    <a:pt x="979" y="220"/>
                  </a:lnTo>
                  <a:lnTo>
                    <a:pt x="978" y="219"/>
                  </a:lnTo>
                  <a:lnTo>
                    <a:pt x="976" y="217"/>
                  </a:lnTo>
                  <a:lnTo>
                    <a:pt x="975" y="216"/>
                  </a:lnTo>
                  <a:lnTo>
                    <a:pt x="975" y="216"/>
                  </a:lnTo>
                  <a:lnTo>
                    <a:pt x="973" y="216"/>
                  </a:lnTo>
                  <a:lnTo>
                    <a:pt x="970" y="214"/>
                  </a:lnTo>
                  <a:lnTo>
                    <a:pt x="967" y="210"/>
                  </a:lnTo>
                  <a:lnTo>
                    <a:pt x="964" y="208"/>
                  </a:lnTo>
                  <a:lnTo>
                    <a:pt x="962" y="208"/>
                  </a:lnTo>
                  <a:lnTo>
                    <a:pt x="961" y="208"/>
                  </a:lnTo>
                  <a:lnTo>
                    <a:pt x="961" y="208"/>
                  </a:lnTo>
                  <a:lnTo>
                    <a:pt x="961" y="210"/>
                  </a:lnTo>
                  <a:lnTo>
                    <a:pt x="961" y="210"/>
                  </a:lnTo>
                  <a:lnTo>
                    <a:pt x="959" y="210"/>
                  </a:lnTo>
                  <a:lnTo>
                    <a:pt x="958" y="210"/>
                  </a:lnTo>
                  <a:lnTo>
                    <a:pt x="956" y="208"/>
                  </a:lnTo>
                  <a:lnTo>
                    <a:pt x="953" y="208"/>
                  </a:lnTo>
                  <a:lnTo>
                    <a:pt x="952" y="208"/>
                  </a:lnTo>
                  <a:lnTo>
                    <a:pt x="949" y="208"/>
                  </a:lnTo>
                  <a:lnTo>
                    <a:pt x="947" y="206"/>
                  </a:lnTo>
                  <a:lnTo>
                    <a:pt x="944" y="206"/>
                  </a:lnTo>
                  <a:lnTo>
                    <a:pt x="943" y="206"/>
                  </a:lnTo>
                  <a:lnTo>
                    <a:pt x="943" y="208"/>
                  </a:lnTo>
                  <a:lnTo>
                    <a:pt x="944" y="210"/>
                  </a:lnTo>
                  <a:lnTo>
                    <a:pt x="947" y="211"/>
                  </a:lnTo>
                  <a:lnTo>
                    <a:pt x="946" y="210"/>
                  </a:lnTo>
                  <a:lnTo>
                    <a:pt x="946" y="210"/>
                  </a:lnTo>
                  <a:lnTo>
                    <a:pt x="947" y="208"/>
                  </a:lnTo>
                  <a:lnTo>
                    <a:pt x="952" y="210"/>
                  </a:lnTo>
                  <a:lnTo>
                    <a:pt x="958" y="211"/>
                  </a:lnTo>
                  <a:lnTo>
                    <a:pt x="959" y="211"/>
                  </a:lnTo>
                  <a:lnTo>
                    <a:pt x="961" y="213"/>
                  </a:lnTo>
                  <a:lnTo>
                    <a:pt x="962" y="214"/>
                  </a:lnTo>
                  <a:lnTo>
                    <a:pt x="964" y="217"/>
                  </a:lnTo>
                  <a:lnTo>
                    <a:pt x="969" y="223"/>
                  </a:lnTo>
                  <a:lnTo>
                    <a:pt x="970" y="225"/>
                  </a:lnTo>
                  <a:lnTo>
                    <a:pt x="972" y="225"/>
                  </a:lnTo>
                  <a:lnTo>
                    <a:pt x="982" y="228"/>
                  </a:lnTo>
                  <a:lnTo>
                    <a:pt x="985" y="228"/>
                  </a:lnTo>
                  <a:lnTo>
                    <a:pt x="991" y="228"/>
                  </a:lnTo>
                  <a:lnTo>
                    <a:pt x="994" y="229"/>
                  </a:lnTo>
                  <a:lnTo>
                    <a:pt x="996" y="229"/>
                  </a:lnTo>
                  <a:lnTo>
                    <a:pt x="996" y="232"/>
                  </a:lnTo>
                  <a:lnTo>
                    <a:pt x="996" y="234"/>
                  </a:lnTo>
                  <a:lnTo>
                    <a:pt x="994" y="238"/>
                  </a:lnTo>
                  <a:lnTo>
                    <a:pt x="993" y="240"/>
                  </a:lnTo>
                  <a:lnTo>
                    <a:pt x="985" y="252"/>
                  </a:lnTo>
                  <a:lnTo>
                    <a:pt x="985" y="255"/>
                  </a:lnTo>
                  <a:lnTo>
                    <a:pt x="984" y="257"/>
                  </a:lnTo>
                  <a:lnTo>
                    <a:pt x="982" y="260"/>
                  </a:lnTo>
                  <a:lnTo>
                    <a:pt x="979" y="261"/>
                  </a:lnTo>
                  <a:lnTo>
                    <a:pt x="976" y="264"/>
                  </a:lnTo>
                  <a:lnTo>
                    <a:pt x="975" y="264"/>
                  </a:lnTo>
                  <a:lnTo>
                    <a:pt x="972" y="264"/>
                  </a:lnTo>
                  <a:lnTo>
                    <a:pt x="972" y="263"/>
                  </a:lnTo>
                  <a:lnTo>
                    <a:pt x="970" y="261"/>
                  </a:lnTo>
                  <a:lnTo>
                    <a:pt x="969" y="261"/>
                  </a:lnTo>
                  <a:lnTo>
                    <a:pt x="970" y="264"/>
                  </a:lnTo>
                  <a:lnTo>
                    <a:pt x="970" y="264"/>
                  </a:lnTo>
                  <a:lnTo>
                    <a:pt x="969" y="264"/>
                  </a:lnTo>
                  <a:lnTo>
                    <a:pt x="967" y="263"/>
                  </a:lnTo>
                  <a:lnTo>
                    <a:pt x="965" y="263"/>
                  </a:lnTo>
                  <a:lnTo>
                    <a:pt x="965" y="264"/>
                  </a:lnTo>
                  <a:lnTo>
                    <a:pt x="965" y="264"/>
                  </a:lnTo>
                  <a:lnTo>
                    <a:pt x="964" y="263"/>
                  </a:lnTo>
                  <a:lnTo>
                    <a:pt x="962" y="261"/>
                  </a:lnTo>
                  <a:lnTo>
                    <a:pt x="962" y="261"/>
                  </a:lnTo>
                  <a:lnTo>
                    <a:pt x="962" y="260"/>
                  </a:lnTo>
                  <a:lnTo>
                    <a:pt x="962" y="260"/>
                  </a:lnTo>
                  <a:lnTo>
                    <a:pt x="959" y="260"/>
                  </a:lnTo>
                  <a:lnTo>
                    <a:pt x="958" y="261"/>
                  </a:lnTo>
                  <a:lnTo>
                    <a:pt x="959" y="261"/>
                  </a:lnTo>
                  <a:lnTo>
                    <a:pt x="959" y="261"/>
                  </a:lnTo>
                  <a:lnTo>
                    <a:pt x="961" y="264"/>
                  </a:lnTo>
                  <a:lnTo>
                    <a:pt x="961" y="266"/>
                  </a:lnTo>
                  <a:lnTo>
                    <a:pt x="961" y="266"/>
                  </a:lnTo>
                  <a:lnTo>
                    <a:pt x="958" y="264"/>
                  </a:lnTo>
                  <a:lnTo>
                    <a:pt x="958" y="264"/>
                  </a:lnTo>
                  <a:lnTo>
                    <a:pt x="959" y="267"/>
                  </a:lnTo>
                  <a:lnTo>
                    <a:pt x="959" y="269"/>
                  </a:lnTo>
                  <a:lnTo>
                    <a:pt x="959" y="269"/>
                  </a:lnTo>
                  <a:lnTo>
                    <a:pt x="958" y="273"/>
                  </a:lnTo>
                  <a:lnTo>
                    <a:pt x="956" y="273"/>
                  </a:lnTo>
                  <a:lnTo>
                    <a:pt x="955" y="275"/>
                  </a:lnTo>
                  <a:lnTo>
                    <a:pt x="953" y="275"/>
                  </a:lnTo>
                  <a:lnTo>
                    <a:pt x="953" y="273"/>
                  </a:lnTo>
                  <a:lnTo>
                    <a:pt x="952" y="273"/>
                  </a:lnTo>
                  <a:lnTo>
                    <a:pt x="952" y="275"/>
                  </a:lnTo>
                  <a:lnTo>
                    <a:pt x="950" y="275"/>
                  </a:lnTo>
                  <a:lnTo>
                    <a:pt x="950" y="276"/>
                  </a:lnTo>
                  <a:lnTo>
                    <a:pt x="947" y="275"/>
                  </a:lnTo>
                  <a:lnTo>
                    <a:pt x="946" y="275"/>
                  </a:lnTo>
                  <a:lnTo>
                    <a:pt x="941" y="272"/>
                  </a:lnTo>
                  <a:lnTo>
                    <a:pt x="940" y="272"/>
                  </a:lnTo>
                  <a:lnTo>
                    <a:pt x="937" y="270"/>
                  </a:lnTo>
                  <a:lnTo>
                    <a:pt x="935" y="270"/>
                  </a:lnTo>
                  <a:lnTo>
                    <a:pt x="935" y="270"/>
                  </a:lnTo>
                  <a:lnTo>
                    <a:pt x="937" y="270"/>
                  </a:lnTo>
                  <a:lnTo>
                    <a:pt x="937" y="269"/>
                  </a:lnTo>
                  <a:lnTo>
                    <a:pt x="935" y="269"/>
                  </a:lnTo>
                  <a:lnTo>
                    <a:pt x="935" y="269"/>
                  </a:lnTo>
                  <a:lnTo>
                    <a:pt x="934" y="270"/>
                  </a:lnTo>
                  <a:lnTo>
                    <a:pt x="932" y="270"/>
                  </a:lnTo>
                  <a:lnTo>
                    <a:pt x="931" y="270"/>
                  </a:lnTo>
                  <a:lnTo>
                    <a:pt x="927" y="269"/>
                  </a:lnTo>
                  <a:lnTo>
                    <a:pt x="923" y="266"/>
                  </a:lnTo>
                  <a:lnTo>
                    <a:pt x="917" y="263"/>
                  </a:lnTo>
                  <a:lnTo>
                    <a:pt x="914" y="260"/>
                  </a:lnTo>
                  <a:lnTo>
                    <a:pt x="915" y="263"/>
                  </a:lnTo>
                  <a:lnTo>
                    <a:pt x="915" y="264"/>
                  </a:lnTo>
                  <a:lnTo>
                    <a:pt x="915" y="264"/>
                  </a:lnTo>
                  <a:lnTo>
                    <a:pt x="915" y="266"/>
                  </a:lnTo>
                  <a:lnTo>
                    <a:pt x="915" y="267"/>
                  </a:lnTo>
                  <a:lnTo>
                    <a:pt x="918" y="269"/>
                  </a:lnTo>
                  <a:lnTo>
                    <a:pt x="920" y="269"/>
                  </a:lnTo>
                  <a:lnTo>
                    <a:pt x="920" y="269"/>
                  </a:lnTo>
                  <a:lnTo>
                    <a:pt x="918" y="267"/>
                  </a:lnTo>
                  <a:lnTo>
                    <a:pt x="918" y="267"/>
                  </a:lnTo>
                  <a:lnTo>
                    <a:pt x="918" y="266"/>
                  </a:lnTo>
                  <a:lnTo>
                    <a:pt x="918" y="266"/>
                  </a:lnTo>
                  <a:lnTo>
                    <a:pt x="920" y="266"/>
                  </a:lnTo>
                  <a:lnTo>
                    <a:pt x="921" y="267"/>
                  </a:lnTo>
                  <a:lnTo>
                    <a:pt x="929" y="270"/>
                  </a:lnTo>
                  <a:lnTo>
                    <a:pt x="931" y="272"/>
                  </a:lnTo>
                  <a:lnTo>
                    <a:pt x="932" y="272"/>
                  </a:lnTo>
                  <a:lnTo>
                    <a:pt x="934" y="273"/>
                  </a:lnTo>
                  <a:lnTo>
                    <a:pt x="932" y="273"/>
                  </a:lnTo>
                  <a:lnTo>
                    <a:pt x="929" y="276"/>
                  </a:lnTo>
                  <a:lnTo>
                    <a:pt x="929" y="276"/>
                  </a:lnTo>
                  <a:lnTo>
                    <a:pt x="932" y="276"/>
                  </a:lnTo>
                  <a:lnTo>
                    <a:pt x="934" y="273"/>
                  </a:lnTo>
                  <a:lnTo>
                    <a:pt x="935" y="273"/>
                  </a:lnTo>
                  <a:lnTo>
                    <a:pt x="937" y="272"/>
                  </a:lnTo>
                  <a:lnTo>
                    <a:pt x="938" y="273"/>
                  </a:lnTo>
                  <a:lnTo>
                    <a:pt x="941" y="276"/>
                  </a:lnTo>
                  <a:lnTo>
                    <a:pt x="943" y="278"/>
                  </a:lnTo>
                  <a:lnTo>
                    <a:pt x="946" y="278"/>
                  </a:lnTo>
                  <a:lnTo>
                    <a:pt x="947" y="279"/>
                  </a:lnTo>
                  <a:lnTo>
                    <a:pt x="950" y="283"/>
                  </a:lnTo>
                  <a:lnTo>
                    <a:pt x="950" y="284"/>
                  </a:lnTo>
                  <a:lnTo>
                    <a:pt x="952" y="289"/>
                  </a:lnTo>
                  <a:lnTo>
                    <a:pt x="950" y="290"/>
                  </a:lnTo>
                  <a:lnTo>
                    <a:pt x="950" y="292"/>
                  </a:lnTo>
                  <a:lnTo>
                    <a:pt x="950" y="292"/>
                  </a:lnTo>
                  <a:lnTo>
                    <a:pt x="949" y="293"/>
                  </a:lnTo>
                  <a:lnTo>
                    <a:pt x="947" y="293"/>
                  </a:lnTo>
                  <a:lnTo>
                    <a:pt x="946" y="293"/>
                  </a:lnTo>
                  <a:lnTo>
                    <a:pt x="943" y="296"/>
                  </a:lnTo>
                  <a:lnTo>
                    <a:pt x="941" y="296"/>
                  </a:lnTo>
                  <a:lnTo>
                    <a:pt x="937" y="296"/>
                  </a:lnTo>
                  <a:lnTo>
                    <a:pt x="935" y="295"/>
                  </a:lnTo>
                  <a:lnTo>
                    <a:pt x="934" y="295"/>
                  </a:lnTo>
                  <a:lnTo>
                    <a:pt x="934" y="296"/>
                  </a:lnTo>
                  <a:lnTo>
                    <a:pt x="932" y="296"/>
                  </a:lnTo>
                  <a:lnTo>
                    <a:pt x="931" y="296"/>
                  </a:lnTo>
                  <a:lnTo>
                    <a:pt x="931" y="298"/>
                  </a:lnTo>
                  <a:lnTo>
                    <a:pt x="931" y="298"/>
                  </a:lnTo>
                  <a:lnTo>
                    <a:pt x="931" y="299"/>
                  </a:lnTo>
                  <a:lnTo>
                    <a:pt x="931" y="299"/>
                  </a:lnTo>
                  <a:lnTo>
                    <a:pt x="932" y="301"/>
                  </a:lnTo>
                  <a:lnTo>
                    <a:pt x="934" y="301"/>
                  </a:lnTo>
                  <a:lnTo>
                    <a:pt x="935" y="301"/>
                  </a:lnTo>
                  <a:lnTo>
                    <a:pt x="935" y="302"/>
                  </a:lnTo>
                  <a:lnTo>
                    <a:pt x="935" y="302"/>
                  </a:lnTo>
                  <a:lnTo>
                    <a:pt x="935" y="304"/>
                  </a:lnTo>
                  <a:lnTo>
                    <a:pt x="934" y="304"/>
                  </a:lnTo>
                  <a:lnTo>
                    <a:pt x="932" y="302"/>
                  </a:lnTo>
                  <a:lnTo>
                    <a:pt x="932" y="302"/>
                  </a:lnTo>
                  <a:lnTo>
                    <a:pt x="931" y="304"/>
                  </a:lnTo>
                  <a:lnTo>
                    <a:pt x="931" y="304"/>
                  </a:lnTo>
                  <a:lnTo>
                    <a:pt x="929" y="304"/>
                  </a:lnTo>
                  <a:lnTo>
                    <a:pt x="927" y="304"/>
                  </a:lnTo>
                  <a:lnTo>
                    <a:pt x="927" y="305"/>
                  </a:lnTo>
                  <a:lnTo>
                    <a:pt x="927" y="305"/>
                  </a:lnTo>
                  <a:lnTo>
                    <a:pt x="926" y="307"/>
                  </a:lnTo>
                  <a:lnTo>
                    <a:pt x="926" y="308"/>
                  </a:lnTo>
                  <a:lnTo>
                    <a:pt x="926" y="308"/>
                  </a:lnTo>
                  <a:lnTo>
                    <a:pt x="926" y="310"/>
                  </a:lnTo>
                  <a:lnTo>
                    <a:pt x="927" y="311"/>
                  </a:lnTo>
                  <a:lnTo>
                    <a:pt x="929" y="313"/>
                  </a:lnTo>
                  <a:lnTo>
                    <a:pt x="929" y="314"/>
                  </a:lnTo>
                  <a:lnTo>
                    <a:pt x="927" y="313"/>
                  </a:lnTo>
                  <a:lnTo>
                    <a:pt x="927" y="313"/>
                  </a:lnTo>
                  <a:lnTo>
                    <a:pt x="926" y="311"/>
                  </a:lnTo>
                  <a:lnTo>
                    <a:pt x="924" y="310"/>
                  </a:lnTo>
                  <a:lnTo>
                    <a:pt x="921" y="308"/>
                  </a:lnTo>
                  <a:lnTo>
                    <a:pt x="920" y="308"/>
                  </a:lnTo>
                  <a:lnTo>
                    <a:pt x="920" y="308"/>
                  </a:lnTo>
                  <a:lnTo>
                    <a:pt x="923" y="311"/>
                  </a:lnTo>
                  <a:lnTo>
                    <a:pt x="924" y="311"/>
                  </a:lnTo>
                  <a:lnTo>
                    <a:pt x="924" y="313"/>
                  </a:lnTo>
                  <a:lnTo>
                    <a:pt x="921" y="314"/>
                  </a:lnTo>
                  <a:lnTo>
                    <a:pt x="921" y="314"/>
                  </a:lnTo>
                  <a:lnTo>
                    <a:pt x="923" y="316"/>
                  </a:lnTo>
                  <a:lnTo>
                    <a:pt x="923" y="316"/>
                  </a:lnTo>
                  <a:lnTo>
                    <a:pt x="921" y="316"/>
                  </a:lnTo>
                  <a:lnTo>
                    <a:pt x="921" y="317"/>
                  </a:lnTo>
                  <a:lnTo>
                    <a:pt x="918" y="317"/>
                  </a:lnTo>
                  <a:lnTo>
                    <a:pt x="918" y="317"/>
                  </a:lnTo>
                  <a:lnTo>
                    <a:pt x="918" y="319"/>
                  </a:lnTo>
                  <a:lnTo>
                    <a:pt x="920" y="319"/>
                  </a:lnTo>
                  <a:lnTo>
                    <a:pt x="918" y="321"/>
                  </a:lnTo>
                  <a:lnTo>
                    <a:pt x="918" y="321"/>
                  </a:lnTo>
                  <a:lnTo>
                    <a:pt x="915" y="319"/>
                  </a:lnTo>
                  <a:lnTo>
                    <a:pt x="917" y="322"/>
                  </a:lnTo>
                  <a:lnTo>
                    <a:pt x="917" y="322"/>
                  </a:lnTo>
                  <a:lnTo>
                    <a:pt x="917" y="324"/>
                  </a:lnTo>
                  <a:lnTo>
                    <a:pt x="918" y="324"/>
                  </a:lnTo>
                  <a:lnTo>
                    <a:pt x="918" y="324"/>
                  </a:lnTo>
                  <a:lnTo>
                    <a:pt x="918" y="325"/>
                  </a:lnTo>
                  <a:lnTo>
                    <a:pt x="917" y="327"/>
                  </a:lnTo>
                  <a:lnTo>
                    <a:pt x="914" y="328"/>
                  </a:lnTo>
                  <a:lnTo>
                    <a:pt x="911" y="331"/>
                  </a:lnTo>
                  <a:lnTo>
                    <a:pt x="911" y="333"/>
                  </a:lnTo>
                  <a:lnTo>
                    <a:pt x="912" y="334"/>
                  </a:lnTo>
                  <a:lnTo>
                    <a:pt x="912" y="336"/>
                  </a:lnTo>
                  <a:lnTo>
                    <a:pt x="911" y="336"/>
                  </a:lnTo>
                  <a:lnTo>
                    <a:pt x="909" y="336"/>
                  </a:lnTo>
                  <a:lnTo>
                    <a:pt x="909" y="336"/>
                  </a:lnTo>
                  <a:lnTo>
                    <a:pt x="909" y="337"/>
                  </a:lnTo>
                  <a:lnTo>
                    <a:pt x="909" y="339"/>
                  </a:lnTo>
                  <a:lnTo>
                    <a:pt x="909" y="340"/>
                  </a:lnTo>
                  <a:lnTo>
                    <a:pt x="909" y="343"/>
                  </a:lnTo>
                  <a:lnTo>
                    <a:pt x="906" y="348"/>
                  </a:lnTo>
                  <a:lnTo>
                    <a:pt x="905" y="351"/>
                  </a:lnTo>
                  <a:lnTo>
                    <a:pt x="905" y="354"/>
                  </a:lnTo>
                  <a:lnTo>
                    <a:pt x="903" y="356"/>
                  </a:lnTo>
                  <a:lnTo>
                    <a:pt x="902" y="356"/>
                  </a:lnTo>
                  <a:lnTo>
                    <a:pt x="902" y="357"/>
                  </a:lnTo>
                  <a:lnTo>
                    <a:pt x="902" y="357"/>
                  </a:lnTo>
                  <a:lnTo>
                    <a:pt x="902" y="357"/>
                  </a:lnTo>
                  <a:lnTo>
                    <a:pt x="903" y="359"/>
                  </a:lnTo>
                  <a:lnTo>
                    <a:pt x="902" y="362"/>
                  </a:lnTo>
                  <a:lnTo>
                    <a:pt x="902" y="366"/>
                  </a:lnTo>
                  <a:lnTo>
                    <a:pt x="900" y="371"/>
                  </a:lnTo>
                  <a:lnTo>
                    <a:pt x="902" y="381"/>
                  </a:lnTo>
                  <a:lnTo>
                    <a:pt x="900" y="387"/>
                  </a:lnTo>
                  <a:lnTo>
                    <a:pt x="900" y="389"/>
                  </a:lnTo>
                  <a:lnTo>
                    <a:pt x="900" y="390"/>
                  </a:lnTo>
                  <a:lnTo>
                    <a:pt x="899" y="392"/>
                  </a:lnTo>
                  <a:lnTo>
                    <a:pt x="900" y="392"/>
                  </a:lnTo>
                  <a:lnTo>
                    <a:pt x="902" y="392"/>
                  </a:lnTo>
                  <a:lnTo>
                    <a:pt x="902" y="394"/>
                  </a:lnTo>
                  <a:lnTo>
                    <a:pt x="902" y="395"/>
                  </a:lnTo>
                  <a:lnTo>
                    <a:pt x="902" y="397"/>
                  </a:lnTo>
                  <a:lnTo>
                    <a:pt x="903" y="397"/>
                  </a:lnTo>
                  <a:lnTo>
                    <a:pt x="903" y="397"/>
                  </a:lnTo>
                  <a:lnTo>
                    <a:pt x="903" y="397"/>
                  </a:lnTo>
                  <a:lnTo>
                    <a:pt x="905" y="400"/>
                  </a:lnTo>
                  <a:lnTo>
                    <a:pt x="906" y="400"/>
                  </a:lnTo>
                  <a:lnTo>
                    <a:pt x="908" y="401"/>
                  </a:lnTo>
                  <a:lnTo>
                    <a:pt x="906" y="409"/>
                  </a:lnTo>
                  <a:lnTo>
                    <a:pt x="906" y="410"/>
                  </a:lnTo>
                  <a:lnTo>
                    <a:pt x="908" y="407"/>
                  </a:lnTo>
                  <a:lnTo>
                    <a:pt x="908" y="403"/>
                  </a:lnTo>
                  <a:lnTo>
                    <a:pt x="909" y="400"/>
                  </a:lnTo>
                  <a:lnTo>
                    <a:pt x="909" y="398"/>
                  </a:lnTo>
                  <a:lnTo>
                    <a:pt x="914" y="398"/>
                  </a:lnTo>
                  <a:lnTo>
                    <a:pt x="917" y="400"/>
                  </a:lnTo>
                  <a:lnTo>
                    <a:pt x="918" y="400"/>
                  </a:lnTo>
                  <a:lnTo>
                    <a:pt x="920" y="400"/>
                  </a:lnTo>
                  <a:lnTo>
                    <a:pt x="920" y="400"/>
                  </a:lnTo>
                  <a:lnTo>
                    <a:pt x="921" y="401"/>
                  </a:lnTo>
                  <a:lnTo>
                    <a:pt x="921" y="404"/>
                  </a:lnTo>
                  <a:lnTo>
                    <a:pt x="921" y="406"/>
                  </a:lnTo>
                  <a:lnTo>
                    <a:pt x="923" y="412"/>
                  </a:lnTo>
                  <a:lnTo>
                    <a:pt x="924" y="415"/>
                  </a:lnTo>
                  <a:lnTo>
                    <a:pt x="926" y="421"/>
                  </a:lnTo>
                  <a:lnTo>
                    <a:pt x="926" y="422"/>
                  </a:lnTo>
                  <a:lnTo>
                    <a:pt x="929" y="428"/>
                  </a:lnTo>
                  <a:lnTo>
                    <a:pt x="929" y="430"/>
                  </a:lnTo>
                  <a:lnTo>
                    <a:pt x="929" y="432"/>
                  </a:lnTo>
                  <a:lnTo>
                    <a:pt x="929" y="433"/>
                  </a:lnTo>
                  <a:lnTo>
                    <a:pt x="929" y="435"/>
                  </a:lnTo>
                  <a:lnTo>
                    <a:pt x="929" y="438"/>
                  </a:lnTo>
                  <a:lnTo>
                    <a:pt x="927" y="439"/>
                  </a:lnTo>
                  <a:lnTo>
                    <a:pt x="926" y="439"/>
                  </a:lnTo>
                  <a:lnTo>
                    <a:pt x="926" y="441"/>
                  </a:lnTo>
                  <a:lnTo>
                    <a:pt x="924" y="441"/>
                  </a:lnTo>
                  <a:lnTo>
                    <a:pt x="924" y="441"/>
                  </a:lnTo>
                  <a:lnTo>
                    <a:pt x="926" y="441"/>
                  </a:lnTo>
                  <a:lnTo>
                    <a:pt x="927" y="441"/>
                  </a:lnTo>
                  <a:lnTo>
                    <a:pt x="929" y="439"/>
                  </a:lnTo>
                  <a:lnTo>
                    <a:pt x="929" y="439"/>
                  </a:lnTo>
                  <a:lnTo>
                    <a:pt x="931" y="439"/>
                  </a:lnTo>
                  <a:lnTo>
                    <a:pt x="932" y="439"/>
                  </a:lnTo>
                  <a:lnTo>
                    <a:pt x="931" y="441"/>
                  </a:lnTo>
                  <a:lnTo>
                    <a:pt x="931" y="441"/>
                  </a:lnTo>
                  <a:lnTo>
                    <a:pt x="932" y="439"/>
                  </a:lnTo>
                  <a:lnTo>
                    <a:pt x="935" y="438"/>
                  </a:lnTo>
                  <a:lnTo>
                    <a:pt x="946" y="435"/>
                  </a:lnTo>
                  <a:lnTo>
                    <a:pt x="949" y="433"/>
                  </a:lnTo>
                  <a:lnTo>
                    <a:pt x="952" y="435"/>
                  </a:lnTo>
                  <a:lnTo>
                    <a:pt x="955" y="436"/>
                  </a:lnTo>
                  <a:lnTo>
                    <a:pt x="958" y="438"/>
                  </a:lnTo>
                  <a:lnTo>
                    <a:pt x="962" y="439"/>
                  </a:lnTo>
                  <a:lnTo>
                    <a:pt x="967" y="441"/>
                  </a:lnTo>
                  <a:lnTo>
                    <a:pt x="969" y="442"/>
                  </a:lnTo>
                  <a:lnTo>
                    <a:pt x="973" y="442"/>
                  </a:lnTo>
                  <a:lnTo>
                    <a:pt x="975" y="444"/>
                  </a:lnTo>
                  <a:lnTo>
                    <a:pt x="976" y="445"/>
                  </a:lnTo>
                  <a:lnTo>
                    <a:pt x="979" y="448"/>
                  </a:lnTo>
                  <a:lnTo>
                    <a:pt x="981" y="450"/>
                  </a:lnTo>
                  <a:lnTo>
                    <a:pt x="984" y="451"/>
                  </a:lnTo>
                  <a:lnTo>
                    <a:pt x="985" y="454"/>
                  </a:lnTo>
                  <a:lnTo>
                    <a:pt x="990" y="460"/>
                  </a:lnTo>
                  <a:lnTo>
                    <a:pt x="990" y="462"/>
                  </a:lnTo>
                  <a:lnTo>
                    <a:pt x="993" y="462"/>
                  </a:lnTo>
                  <a:lnTo>
                    <a:pt x="997" y="463"/>
                  </a:lnTo>
                  <a:lnTo>
                    <a:pt x="1003" y="467"/>
                  </a:lnTo>
                  <a:lnTo>
                    <a:pt x="1007" y="468"/>
                  </a:lnTo>
                  <a:lnTo>
                    <a:pt x="1010" y="468"/>
                  </a:lnTo>
                  <a:lnTo>
                    <a:pt x="1011" y="470"/>
                  </a:lnTo>
                  <a:lnTo>
                    <a:pt x="1013" y="471"/>
                  </a:lnTo>
                  <a:lnTo>
                    <a:pt x="1014" y="471"/>
                  </a:lnTo>
                  <a:lnTo>
                    <a:pt x="1016" y="473"/>
                  </a:lnTo>
                  <a:lnTo>
                    <a:pt x="1016" y="474"/>
                  </a:lnTo>
                  <a:lnTo>
                    <a:pt x="1017" y="476"/>
                  </a:lnTo>
                  <a:lnTo>
                    <a:pt x="1019" y="476"/>
                  </a:lnTo>
                  <a:lnTo>
                    <a:pt x="1019" y="477"/>
                  </a:lnTo>
                  <a:lnTo>
                    <a:pt x="1017" y="482"/>
                  </a:lnTo>
                  <a:lnTo>
                    <a:pt x="1017" y="482"/>
                  </a:lnTo>
                  <a:lnTo>
                    <a:pt x="1019" y="479"/>
                  </a:lnTo>
                  <a:lnTo>
                    <a:pt x="1019" y="477"/>
                  </a:lnTo>
                  <a:lnTo>
                    <a:pt x="1020" y="477"/>
                  </a:lnTo>
                  <a:lnTo>
                    <a:pt x="1022" y="477"/>
                  </a:lnTo>
                  <a:lnTo>
                    <a:pt x="1025" y="477"/>
                  </a:lnTo>
                  <a:lnTo>
                    <a:pt x="1026" y="477"/>
                  </a:lnTo>
                  <a:lnTo>
                    <a:pt x="1029" y="477"/>
                  </a:lnTo>
                  <a:lnTo>
                    <a:pt x="1031" y="477"/>
                  </a:lnTo>
                  <a:lnTo>
                    <a:pt x="1032" y="477"/>
                  </a:lnTo>
                  <a:lnTo>
                    <a:pt x="1032" y="477"/>
                  </a:lnTo>
                  <a:lnTo>
                    <a:pt x="1034" y="477"/>
                  </a:lnTo>
                  <a:lnTo>
                    <a:pt x="1034" y="477"/>
                  </a:lnTo>
                  <a:lnTo>
                    <a:pt x="1037" y="477"/>
                  </a:lnTo>
                  <a:lnTo>
                    <a:pt x="1038" y="477"/>
                  </a:lnTo>
                  <a:lnTo>
                    <a:pt x="1043" y="479"/>
                  </a:lnTo>
                  <a:lnTo>
                    <a:pt x="1046" y="479"/>
                  </a:lnTo>
                  <a:lnTo>
                    <a:pt x="1046" y="479"/>
                  </a:lnTo>
                  <a:lnTo>
                    <a:pt x="1048" y="480"/>
                  </a:lnTo>
                  <a:lnTo>
                    <a:pt x="1048" y="480"/>
                  </a:lnTo>
                  <a:lnTo>
                    <a:pt x="1049" y="480"/>
                  </a:lnTo>
                  <a:lnTo>
                    <a:pt x="1051" y="480"/>
                  </a:lnTo>
                  <a:lnTo>
                    <a:pt x="1054" y="482"/>
                  </a:lnTo>
                  <a:lnTo>
                    <a:pt x="1054" y="483"/>
                  </a:lnTo>
                  <a:lnTo>
                    <a:pt x="1055" y="486"/>
                  </a:lnTo>
                  <a:lnTo>
                    <a:pt x="1055" y="488"/>
                  </a:lnTo>
                  <a:lnTo>
                    <a:pt x="1054" y="494"/>
                  </a:lnTo>
                  <a:lnTo>
                    <a:pt x="1052" y="497"/>
                  </a:lnTo>
                  <a:lnTo>
                    <a:pt x="1052" y="500"/>
                  </a:lnTo>
                  <a:lnTo>
                    <a:pt x="1054" y="501"/>
                  </a:lnTo>
                  <a:lnTo>
                    <a:pt x="1055" y="503"/>
                  </a:lnTo>
                  <a:lnTo>
                    <a:pt x="1055" y="503"/>
                  </a:lnTo>
                  <a:lnTo>
                    <a:pt x="1055" y="508"/>
                  </a:lnTo>
                  <a:lnTo>
                    <a:pt x="1057" y="509"/>
                  </a:lnTo>
                  <a:lnTo>
                    <a:pt x="1055" y="511"/>
                  </a:lnTo>
                  <a:lnTo>
                    <a:pt x="1055" y="512"/>
                  </a:lnTo>
                  <a:lnTo>
                    <a:pt x="1055" y="515"/>
                  </a:lnTo>
                  <a:lnTo>
                    <a:pt x="1057" y="518"/>
                  </a:lnTo>
                  <a:lnTo>
                    <a:pt x="1055" y="520"/>
                  </a:lnTo>
                  <a:lnTo>
                    <a:pt x="1055" y="521"/>
                  </a:lnTo>
                  <a:lnTo>
                    <a:pt x="1055" y="521"/>
                  </a:lnTo>
                  <a:lnTo>
                    <a:pt x="1054" y="524"/>
                  </a:lnTo>
                  <a:lnTo>
                    <a:pt x="1054" y="524"/>
                  </a:lnTo>
                  <a:lnTo>
                    <a:pt x="1055" y="526"/>
                  </a:lnTo>
                  <a:lnTo>
                    <a:pt x="1055" y="527"/>
                  </a:lnTo>
                  <a:lnTo>
                    <a:pt x="1057" y="527"/>
                  </a:lnTo>
                  <a:lnTo>
                    <a:pt x="1058" y="529"/>
                  </a:lnTo>
                  <a:lnTo>
                    <a:pt x="1060" y="532"/>
                  </a:lnTo>
                  <a:lnTo>
                    <a:pt x="1061" y="533"/>
                  </a:lnTo>
                  <a:lnTo>
                    <a:pt x="1063" y="536"/>
                  </a:lnTo>
                  <a:lnTo>
                    <a:pt x="1063" y="538"/>
                  </a:lnTo>
                  <a:lnTo>
                    <a:pt x="1063" y="539"/>
                  </a:lnTo>
                  <a:lnTo>
                    <a:pt x="1061" y="539"/>
                  </a:lnTo>
                  <a:lnTo>
                    <a:pt x="1061" y="541"/>
                  </a:lnTo>
                  <a:lnTo>
                    <a:pt x="1060" y="541"/>
                  </a:lnTo>
                  <a:lnTo>
                    <a:pt x="1060" y="541"/>
                  </a:lnTo>
                  <a:lnTo>
                    <a:pt x="1063" y="541"/>
                  </a:lnTo>
                  <a:lnTo>
                    <a:pt x="1063" y="541"/>
                  </a:lnTo>
                  <a:lnTo>
                    <a:pt x="1064" y="541"/>
                  </a:lnTo>
                  <a:lnTo>
                    <a:pt x="1066" y="543"/>
                  </a:lnTo>
                  <a:lnTo>
                    <a:pt x="1066" y="544"/>
                  </a:lnTo>
                  <a:lnTo>
                    <a:pt x="1069" y="544"/>
                  </a:lnTo>
                  <a:lnTo>
                    <a:pt x="1070" y="546"/>
                  </a:lnTo>
                  <a:lnTo>
                    <a:pt x="1073" y="550"/>
                  </a:lnTo>
                  <a:lnTo>
                    <a:pt x="1075" y="550"/>
                  </a:lnTo>
                  <a:lnTo>
                    <a:pt x="1075" y="552"/>
                  </a:lnTo>
                  <a:lnTo>
                    <a:pt x="1076" y="555"/>
                  </a:lnTo>
                  <a:lnTo>
                    <a:pt x="1076" y="556"/>
                  </a:lnTo>
                  <a:lnTo>
                    <a:pt x="1076" y="558"/>
                  </a:lnTo>
                  <a:lnTo>
                    <a:pt x="1076" y="558"/>
                  </a:lnTo>
                  <a:lnTo>
                    <a:pt x="1073" y="559"/>
                  </a:lnTo>
                  <a:lnTo>
                    <a:pt x="1072" y="562"/>
                  </a:lnTo>
                  <a:lnTo>
                    <a:pt x="1072" y="562"/>
                  </a:lnTo>
                  <a:lnTo>
                    <a:pt x="1073" y="561"/>
                  </a:lnTo>
                  <a:lnTo>
                    <a:pt x="1076" y="559"/>
                  </a:lnTo>
                  <a:lnTo>
                    <a:pt x="1078" y="559"/>
                  </a:lnTo>
                  <a:lnTo>
                    <a:pt x="1079" y="559"/>
                  </a:lnTo>
                  <a:lnTo>
                    <a:pt x="1081" y="559"/>
                  </a:lnTo>
                  <a:lnTo>
                    <a:pt x="1082" y="561"/>
                  </a:lnTo>
                  <a:lnTo>
                    <a:pt x="1084" y="562"/>
                  </a:lnTo>
                  <a:lnTo>
                    <a:pt x="1087" y="565"/>
                  </a:lnTo>
                  <a:lnTo>
                    <a:pt x="1089" y="567"/>
                  </a:lnTo>
                  <a:lnTo>
                    <a:pt x="1090" y="570"/>
                  </a:lnTo>
                  <a:lnTo>
                    <a:pt x="1090" y="568"/>
                  </a:lnTo>
                  <a:lnTo>
                    <a:pt x="1089" y="567"/>
                  </a:lnTo>
                  <a:lnTo>
                    <a:pt x="1087" y="564"/>
                  </a:lnTo>
                  <a:lnTo>
                    <a:pt x="1086" y="562"/>
                  </a:lnTo>
                  <a:lnTo>
                    <a:pt x="1086" y="562"/>
                  </a:lnTo>
                  <a:lnTo>
                    <a:pt x="1086" y="561"/>
                  </a:lnTo>
                  <a:lnTo>
                    <a:pt x="1086" y="561"/>
                  </a:lnTo>
                  <a:lnTo>
                    <a:pt x="1086" y="558"/>
                  </a:lnTo>
                  <a:lnTo>
                    <a:pt x="1087" y="558"/>
                  </a:lnTo>
                  <a:lnTo>
                    <a:pt x="1087" y="556"/>
                  </a:lnTo>
                  <a:lnTo>
                    <a:pt x="1089" y="555"/>
                  </a:lnTo>
                  <a:lnTo>
                    <a:pt x="1089" y="555"/>
                  </a:lnTo>
                  <a:lnTo>
                    <a:pt x="1089" y="553"/>
                  </a:lnTo>
                  <a:lnTo>
                    <a:pt x="1090" y="553"/>
                  </a:lnTo>
                  <a:lnTo>
                    <a:pt x="1092" y="553"/>
                  </a:lnTo>
                  <a:lnTo>
                    <a:pt x="1092" y="555"/>
                  </a:lnTo>
                  <a:lnTo>
                    <a:pt x="1092" y="555"/>
                  </a:lnTo>
                  <a:lnTo>
                    <a:pt x="1093" y="555"/>
                  </a:lnTo>
                  <a:lnTo>
                    <a:pt x="1093" y="555"/>
                  </a:lnTo>
                  <a:lnTo>
                    <a:pt x="1095" y="556"/>
                  </a:lnTo>
                  <a:lnTo>
                    <a:pt x="1095" y="556"/>
                  </a:lnTo>
                  <a:lnTo>
                    <a:pt x="1095" y="558"/>
                  </a:lnTo>
                  <a:lnTo>
                    <a:pt x="1095" y="561"/>
                  </a:lnTo>
                  <a:lnTo>
                    <a:pt x="1096" y="561"/>
                  </a:lnTo>
                  <a:lnTo>
                    <a:pt x="1096" y="559"/>
                  </a:lnTo>
                  <a:lnTo>
                    <a:pt x="1096" y="558"/>
                  </a:lnTo>
                  <a:lnTo>
                    <a:pt x="1096" y="556"/>
                  </a:lnTo>
                  <a:lnTo>
                    <a:pt x="1098" y="555"/>
                  </a:lnTo>
                  <a:lnTo>
                    <a:pt x="1098" y="555"/>
                  </a:lnTo>
                  <a:lnTo>
                    <a:pt x="1098" y="555"/>
                  </a:lnTo>
                  <a:lnTo>
                    <a:pt x="1095" y="550"/>
                  </a:lnTo>
                  <a:lnTo>
                    <a:pt x="1095" y="550"/>
                  </a:lnTo>
                  <a:lnTo>
                    <a:pt x="1096" y="550"/>
                  </a:lnTo>
                  <a:lnTo>
                    <a:pt x="1096" y="549"/>
                  </a:lnTo>
                  <a:lnTo>
                    <a:pt x="1096" y="547"/>
                  </a:lnTo>
                  <a:lnTo>
                    <a:pt x="1096" y="546"/>
                  </a:lnTo>
                  <a:lnTo>
                    <a:pt x="1098" y="544"/>
                  </a:lnTo>
                  <a:lnTo>
                    <a:pt x="1099" y="543"/>
                  </a:lnTo>
                  <a:lnTo>
                    <a:pt x="1101" y="541"/>
                  </a:lnTo>
                  <a:lnTo>
                    <a:pt x="1101" y="541"/>
                  </a:lnTo>
                  <a:lnTo>
                    <a:pt x="1101" y="539"/>
                  </a:lnTo>
                  <a:lnTo>
                    <a:pt x="1101" y="539"/>
                  </a:lnTo>
                  <a:lnTo>
                    <a:pt x="1101" y="539"/>
                  </a:lnTo>
                  <a:lnTo>
                    <a:pt x="1101" y="538"/>
                  </a:lnTo>
                  <a:lnTo>
                    <a:pt x="1101" y="535"/>
                  </a:lnTo>
                  <a:lnTo>
                    <a:pt x="1099" y="535"/>
                  </a:lnTo>
                  <a:lnTo>
                    <a:pt x="1098" y="533"/>
                  </a:lnTo>
                  <a:lnTo>
                    <a:pt x="1098" y="532"/>
                  </a:lnTo>
                  <a:lnTo>
                    <a:pt x="1098" y="530"/>
                  </a:lnTo>
                  <a:lnTo>
                    <a:pt x="1098" y="529"/>
                  </a:lnTo>
                  <a:lnTo>
                    <a:pt x="1098" y="529"/>
                  </a:lnTo>
                  <a:lnTo>
                    <a:pt x="1098" y="527"/>
                  </a:lnTo>
                  <a:lnTo>
                    <a:pt x="1096" y="526"/>
                  </a:lnTo>
                  <a:lnTo>
                    <a:pt x="1096" y="524"/>
                  </a:lnTo>
                  <a:lnTo>
                    <a:pt x="1095" y="521"/>
                  </a:lnTo>
                  <a:lnTo>
                    <a:pt x="1095" y="517"/>
                  </a:lnTo>
                  <a:lnTo>
                    <a:pt x="1095" y="514"/>
                  </a:lnTo>
                  <a:lnTo>
                    <a:pt x="1093" y="512"/>
                  </a:lnTo>
                  <a:lnTo>
                    <a:pt x="1093" y="511"/>
                  </a:lnTo>
                  <a:lnTo>
                    <a:pt x="1093" y="511"/>
                  </a:lnTo>
                  <a:lnTo>
                    <a:pt x="1095" y="509"/>
                  </a:lnTo>
                  <a:lnTo>
                    <a:pt x="1095" y="508"/>
                  </a:lnTo>
                  <a:lnTo>
                    <a:pt x="1095" y="508"/>
                  </a:lnTo>
                  <a:lnTo>
                    <a:pt x="1095" y="508"/>
                  </a:lnTo>
                  <a:lnTo>
                    <a:pt x="1095" y="508"/>
                  </a:lnTo>
                  <a:lnTo>
                    <a:pt x="1093" y="506"/>
                  </a:lnTo>
                  <a:lnTo>
                    <a:pt x="1093" y="506"/>
                  </a:lnTo>
                  <a:lnTo>
                    <a:pt x="1095" y="505"/>
                  </a:lnTo>
                  <a:lnTo>
                    <a:pt x="1095" y="505"/>
                  </a:lnTo>
                  <a:lnTo>
                    <a:pt x="1093" y="503"/>
                  </a:lnTo>
                  <a:lnTo>
                    <a:pt x="1092" y="503"/>
                  </a:lnTo>
                  <a:lnTo>
                    <a:pt x="1092" y="501"/>
                  </a:lnTo>
                  <a:lnTo>
                    <a:pt x="1093" y="501"/>
                  </a:lnTo>
                  <a:lnTo>
                    <a:pt x="1093" y="501"/>
                  </a:lnTo>
                  <a:lnTo>
                    <a:pt x="1092" y="500"/>
                  </a:lnTo>
                  <a:lnTo>
                    <a:pt x="1092" y="500"/>
                  </a:lnTo>
                  <a:lnTo>
                    <a:pt x="1090" y="498"/>
                  </a:lnTo>
                  <a:lnTo>
                    <a:pt x="1089" y="497"/>
                  </a:lnTo>
                  <a:lnTo>
                    <a:pt x="1089" y="497"/>
                  </a:lnTo>
                  <a:lnTo>
                    <a:pt x="1089" y="494"/>
                  </a:lnTo>
                  <a:lnTo>
                    <a:pt x="1087" y="492"/>
                  </a:lnTo>
                  <a:lnTo>
                    <a:pt x="1087" y="491"/>
                  </a:lnTo>
                  <a:lnTo>
                    <a:pt x="1087" y="491"/>
                  </a:lnTo>
                  <a:lnTo>
                    <a:pt x="1086" y="491"/>
                  </a:lnTo>
                  <a:lnTo>
                    <a:pt x="1086" y="491"/>
                  </a:lnTo>
                  <a:lnTo>
                    <a:pt x="1087" y="489"/>
                  </a:lnTo>
                  <a:lnTo>
                    <a:pt x="1096" y="486"/>
                  </a:lnTo>
                  <a:lnTo>
                    <a:pt x="1096" y="485"/>
                  </a:lnTo>
                  <a:lnTo>
                    <a:pt x="1101" y="483"/>
                  </a:lnTo>
                  <a:lnTo>
                    <a:pt x="1104" y="482"/>
                  </a:lnTo>
                  <a:lnTo>
                    <a:pt x="1105" y="480"/>
                  </a:lnTo>
                  <a:lnTo>
                    <a:pt x="1108" y="479"/>
                  </a:lnTo>
                  <a:lnTo>
                    <a:pt x="1110" y="477"/>
                  </a:lnTo>
                  <a:lnTo>
                    <a:pt x="1110" y="476"/>
                  </a:lnTo>
                  <a:lnTo>
                    <a:pt x="1114" y="471"/>
                  </a:lnTo>
                  <a:lnTo>
                    <a:pt x="1117" y="470"/>
                  </a:lnTo>
                  <a:lnTo>
                    <a:pt x="1119" y="467"/>
                  </a:lnTo>
                  <a:lnTo>
                    <a:pt x="1120" y="465"/>
                  </a:lnTo>
                  <a:lnTo>
                    <a:pt x="1122" y="462"/>
                  </a:lnTo>
                  <a:lnTo>
                    <a:pt x="1123" y="459"/>
                  </a:lnTo>
                  <a:lnTo>
                    <a:pt x="1123" y="457"/>
                  </a:lnTo>
                  <a:lnTo>
                    <a:pt x="1125" y="454"/>
                  </a:lnTo>
                  <a:lnTo>
                    <a:pt x="1125" y="451"/>
                  </a:lnTo>
                  <a:lnTo>
                    <a:pt x="1125" y="447"/>
                  </a:lnTo>
                  <a:lnTo>
                    <a:pt x="1125" y="442"/>
                  </a:lnTo>
                  <a:lnTo>
                    <a:pt x="1125" y="436"/>
                  </a:lnTo>
                  <a:lnTo>
                    <a:pt x="1123" y="433"/>
                  </a:lnTo>
                  <a:lnTo>
                    <a:pt x="1123" y="432"/>
                  </a:lnTo>
                  <a:lnTo>
                    <a:pt x="1122" y="425"/>
                  </a:lnTo>
                  <a:lnTo>
                    <a:pt x="1122" y="424"/>
                  </a:lnTo>
                  <a:lnTo>
                    <a:pt x="1120" y="422"/>
                  </a:lnTo>
                  <a:lnTo>
                    <a:pt x="1117" y="416"/>
                  </a:lnTo>
                  <a:lnTo>
                    <a:pt x="1113" y="412"/>
                  </a:lnTo>
                  <a:lnTo>
                    <a:pt x="1113" y="412"/>
                  </a:lnTo>
                  <a:lnTo>
                    <a:pt x="1111" y="410"/>
                  </a:lnTo>
                  <a:lnTo>
                    <a:pt x="1108" y="409"/>
                  </a:lnTo>
                  <a:lnTo>
                    <a:pt x="1107" y="407"/>
                  </a:lnTo>
                  <a:lnTo>
                    <a:pt x="1102" y="403"/>
                  </a:lnTo>
                  <a:lnTo>
                    <a:pt x="1101" y="403"/>
                  </a:lnTo>
                  <a:lnTo>
                    <a:pt x="1101" y="401"/>
                  </a:lnTo>
                  <a:lnTo>
                    <a:pt x="1101" y="401"/>
                  </a:lnTo>
                  <a:lnTo>
                    <a:pt x="1101" y="398"/>
                  </a:lnTo>
                  <a:lnTo>
                    <a:pt x="1101" y="397"/>
                  </a:lnTo>
                  <a:lnTo>
                    <a:pt x="1101" y="397"/>
                  </a:lnTo>
                  <a:lnTo>
                    <a:pt x="1102" y="395"/>
                  </a:lnTo>
                  <a:lnTo>
                    <a:pt x="1104" y="392"/>
                  </a:lnTo>
                  <a:lnTo>
                    <a:pt x="1105" y="390"/>
                  </a:lnTo>
                  <a:lnTo>
                    <a:pt x="1105" y="389"/>
                  </a:lnTo>
                  <a:lnTo>
                    <a:pt x="1107" y="387"/>
                  </a:lnTo>
                  <a:lnTo>
                    <a:pt x="1108" y="386"/>
                  </a:lnTo>
                  <a:lnTo>
                    <a:pt x="1110" y="384"/>
                  </a:lnTo>
                  <a:lnTo>
                    <a:pt x="1110" y="383"/>
                  </a:lnTo>
                  <a:lnTo>
                    <a:pt x="1108" y="383"/>
                  </a:lnTo>
                  <a:lnTo>
                    <a:pt x="1108" y="381"/>
                  </a:lnTo>
                  <a:lnTo>
                    <a:pt x="1110" y="380"/>
                  </a:lnTo>
                  <a:lnTo>
                    <a:pt x="1110" y="380"/>
                  </a:lnTo>
                  <a:lnTo>
                    <a:pt x="1110" y="377"/>
                  </a:lnTo>
                  <a:lnTo>
                    <a:pt x="1110" y="377"/>
                  </a:lnTo>
                  <a:lnTo>
                    <a:pt x="1111" y="377"/>
                  </a:lnTo>
                  <a:lnTo>
                    <a:pt x="1114" y="380"/>
                  </a:lnTo>
                  <a:lnTo>
                    <a:pt x="1114" y="380"/>
                  </a:lnTo>
                  <a:lnTo>
                    <a:pt x="1114" y="378"/>
                  </a:lnTo>
                  <a:lnTo>
                    <a:pt x="1113" y="377"/>
                  </a:lnTo>
                  <a:lnTo>
                    <a:pt x="1113" y="375"/>
                  </a:lnTo>
                  <a:lnTo>
                    <a:pt x="1114" y="374"/>
                  </a:lnTo>
                  <a:lnTo>
                    <a:pt x="1114" y="374"/>
                  </a:lnTo>
                  <a:lnTo>
                    <a:pt x="1114" y="372"/>
                  </a:lnTo>
                  <a:lnTo>
                    <a:pt x="1114" y="371"/>
                  </a:lnTo>
                  <a:lnTo>
                    <a:pt x="1116" y="368"/>
                  </a:lnTo>
                  <a:lnTo>
                    <a:pt x="1116" y="368"/>
                  </a:lnTo>
                  <a:lnTo>
                    <a:pt x="1113" y="368"/>
                  </a:lnTo>
                  <a:lnTo>
                    <a:pt x="1111" y="366"/>
                  </a:lnTo>
                  <a:lnTo>
                    <a:pt x="1111" y="366"/>
                  </a:lnTo>
                  <a:lnTo>
                    <a:pt x="1113" y="366"/>
                  </a:lnTo>
                  <a:lnTo>
                    <a:pt x="1113" y="365"/>
                  </a:lnTo>
                  <a:lnTo>
                    <a:pt x="1111" y="360"/>
                  </a:lnTo>
                  <a:lnTo>
                    <a:pt x="1111" y="359"/>
                  </a:lnTo>
                  <a:lnTo>
                    <a:pt x="1111" y="357"/>
                  </a:lnTo>
                  <a:lnTo>
                    <a:pt x="1113" y="356"/>
                  </a:lnTo>
                  <a:lnTo>
                    <a:pt x="1113" y="356"/>
                  </a:lnTo>
                  <a:lnTo>
                    <a:pt x="1111" y="356"/>
                  </a:lnTo>
                  <a:lnTo>
                    <a:pt x="1110" y="354"/>
                  </a:lnTo>
                  <a:lnTo>
                    <a:pt x="1110" y="352"/>
                  </a:lnTo>
                  <a:lnTo>
                    <a:pt x="1110" y="352"/>
                  </a:lnTo>
                  <a:lnTo>
                    <a:pt x="1110" y="351"/>
                  </a:lnTo>
                  <a:lnTo>
                    <a:pt x="1111" y="349"/>
                  </a:lnTo>
                  <a:lnTo>
                    <a:pt x="1111" y="349"/>
                  </a:lnTo>
                  <a:lnTo>
                    <a:pt x="1111" y="348"/>
                  </a:lnTo>
                  <a:lnTo>
                    <a:pt x="1108" y="349"/>
                  </a:lnTo>
                  <a:lnTo>
                    <a:pt x="1107" y="348"/>
                  </a:lnTo>
                  <a:lnTo>
                    <a:pt x="1105" y="349"/>
                  </a:lnTo>
                  <a:lnTo>
                    <a:pt x="1105" y="348"/>
                  </a:lnTo>
                  <a:lnTo>
                    <a:pt x="1105" y="348"/>
                  </a:lnTo>
                  <a:lnTo>
                    <a:pt x="1108" y="343"/>
                  </a:lnTo>
                  <a:lnTo>
                    <a:pt x="1108" y="342"/>
                  </a:lnTo>
                  <a:lnTo>
                    <a:pt x="1110" y="340"/>
                  </a:lnTo>
                  <a:lnTo>
                    <a:pt x="1110" y="339"/>
                  </a:lnTo>
                  <a:lnTo>
                    <a:pt x="1110" y="339"/>
                  </a:lnTo>
                  <a:lnTo>
                    <a:pt x="1110" y="334"/>
                  </a:lnTo>
                  <a:lnTo>
                    <a:pt x="1110" y="333"/>
                  </a:lnTo>
                  <a:lnTo>
                    <a:pt x="1111" y="331"/>
                  </a:lnTo>
                  <a:lnTo>
                    <a:pt x="1113" y="330"/>
                  </a:lnTo>
                  <a:lnTo>
                    <a:pt x="1110" y="328"/>
                  </a:lnTo>
                  <a:lnTo>
                    <a:pt x="1110" y="327"/>
                  </a:lnTo>
                  <a:lnTo>
                    <a:pt x="1108" y="325"/>
                  </a:lnTo>
                  <a:lnTo>
                    <a:pt x="1107" y="325"/>
                  </a:lnTo>
                  <a:lnTo>
                    <a:pt x="1107" y="322"/>
                  </a:lnTo>
                  <a:lnTo>
                    <a:pt x="1105" y="321"/>
                  </a:lnTo>
                  <a:lnTo>
                    <a:pt x="1105" y="316"/>
                  </a:lnTo>
                  <a:lnTo>
                    <a:pt x="1105" y="313"/>
                  </a:lnTo>
                  <a:lnTo>
                    <a:pt x="1105" y="311"/>
                  </a:lnTo>
                  <a:lnTo>
                    <a:pt x="1105" y="310"/>
                  </a:lnTo>
                  <a:lnTo>
                    <a:pt x="1105" y="308"/>
                  </a:lnTo>
                  <a:lnTo>
                    <a:pt x="1108" y="307"/>
                  </a:lnTo>
                  <a:lnTo>
                    <a:pt x="1111" y="304"/>
                  </a:lnTo>
                  <a:lnTo>
                    <a:pt x="1114" y="304"/>
                  </a:lnTo>
                  <a:lnTo>
                    <a:pt x="1116" y="304"/>
                  </a:lnTo>
                  <a:lnTo>
                    <a:pt x="1120" y="304"/>
                  </a:lnTo>
                  <a:lnTo>
                    <a:pt x="1123" y="305"/>
                  </a:lnTo>
                  <a:lnTo>
                    <a:pt x="1134" y="310"/>
                  </a:lnTo>
                  <a:lnTo>
                    <a:pt x="1136" y="311"/>
                  </a:lnTo>
                  <a:lnTo>
                    <a:pt x="1134" y="313"/>
                  </a:lnTo>
                  <a:lnTo>
                    <a:pt x="1134" y="313"/>
                  </a:lnTo>
                  <a:lnTo>
                    <a:pt x="1137" y="311"/>
                  </a:lnTo>
                  <a:lnTo>
                    <a:pt x="1139" y="310"/>
                  </a:lnTo>
                  <a:lnTo>
                    <a:pt x="1139" y="310"/>
                  </a:lnTo>
                  <a:lnTo>
                    <a:pt x="1142" y="311"/>
                  </a:lnTo>
                  <a:lnTo>
                    <a:pt x="1143" y="311"/>
                  </a:lnTo>
                  <a:lnTo>
                    <a:pt x="1145" y="313"/>
                  </a:lnTo>
                  <a:lnTo>
                    <a:pt x="1148" y="314"/>
                  </a:lnTo>
                  <a:lnTo>
                    <a:pt x="1148" y="314"/>
                  </a:lnTo>
                  <a:lnTo>
                    <a:pt x="1148" y="313"/>
                  </a:lnTo>
                  <a:lnTo>
                    <a:pt x="1148" y="313"/>
                  </a:lnTo>
                  <a:lnTo>
                    <a:pt x="1151" y="311"/>
                  </a:lnTo>
                  <a:lnTo>
                    <a:pt x="1154" y="310"/>
                  </a:lnTo>
                  <a:lnTo>
                    <a:pt x="1155" y="308"/>
                  </a:lnTo>
                  <a:lnTo>
                    <a:pt x="1157" y="307"/>
                  </a:lnTo>
                  <a:lnTo>
                    <a:pt x="1158" y="305"/>
                  </a:lnTo>
                  <a:lnTo>
                    <a:pt x="1160" y="305"/>
                  </a:lnTo>
                  <a:lnTo>
                    <a:pt x="1160" y="307"/>
                  </a:lnTo>
                  <a:lnTo>
                    <a:pt x="1163" y="308"/>
                  </a:lnTo>
                  <a:lnTo>
                    <a:pt x="1165" y="310"/>
                  </a:lnTo>
                  <a:lnTo>
                    <a:pt x="1166" y="311"/>
                  </a:lnTo>
                  <a:lnTo>
                    <a:pt x="1168" y="313"/>
                  </a:lnTo>
                  <a:lnTo>
                    <a:pt x="1168" y="313"/>
                  </a:lnTo>
                  <a:lnTo>
                    <a:pt x="1169" y="314"/>
                  </a:lnTo>
                  <a:lnTo>
                    <a:pt x="1172" y="314"/>
                  </a:lnTo>
                  <a:lnTo>
                    <a:pt x="1172" y="314"/>
                  </a:lnTo>
                  <a:lnTo>
                    <a:pt x="1172" y="316"/>
                  </a:lnTo>
                  <a:lnTo>
                    <a:pt x="1172" y="316"/>
                  </a:lnTo>
                  <a:lnTo>
                    <a:pt x="1172" y="317"/>
                  </a:lnTo>
                  <a:lnTo>
                    <a:pt x="1172" y="317"/>
                  </a:lnTo>
                  <a:lnTo>
                    <a:pt x="1172" y="319"/>
                  </a:lnTo>
                  <a:lnTo>
                    <a:pt x="1171" y="322"/>
                  </a:lnTo>
                  <a:lnTo>
                    <a:pt x="1172" y="322"/>
                  </a:lnTo>
                  <a:lnTo>
                    <a:pt x="1172" y="322"/>
                  </a:lnTo>
                  <a:lnTo>
                    <a:pt x="1174" y="321"/>
                  </a:lnTo>
                  <a:lnTo>
                    <a:pt x="1174" y="321"/>
                  </a:lnTo>
                  <a:lnTo>
                    <a:pt x="1177" y="321"/>
                  </a:lnTo>
                  <a:lnTo>
                    <a:pt x="1178" y="322"/>
                  </a:lnTo>
                  <a:lnTo>
                    <a:pt x="1178" y="324"/>
                  </a:lnTo>
                  <a:lnTo>
                    <a:pt x="1178" y="325"/>
                  </a:lnTo>
                  <a:lnTo>
                    <a:pt x="1180" y="325"/>
                  </a:lnTo>
                  <a:lnTo>
                    <a:pt x="1180" y="327"/>
                  </a:lnTo>
                  <a:lnTo>
                    <a:pt x="1180" y="327"/>
                  </a:lnTo>
                  <a:lnTo>
                    <a:pt x="1180" y="328"/>
                  </a:lnTo>
                  <a:lnTo>
                    <a:pt x="1177" y="328"/>
                  </a:lnTo>
                  <a:lnTo>
                    <a:pt x="1178" y="330"/>
                  </a:lnTo>
                  <a:lnTo>
                    <a:pt x="1180" y="328"/>
                  </a:lnTo>
                  <a:lnTo>
                    <a:pt x="1181" y="328"/>
                  </a:lnTo>
                  <a:lnTo>
                    <a:pt x="1181" y="327"/>
                  </a:lnTo>
                  <a:lnTo>
                    <a:pt x="1183" y="327"/>
                  </a:lnTo>
                  <a:lnTo>
                    <a:pt x="1184" y="328"/>
                  </a:lnTo>
                  <a:lnTo>
                    <a:pt x="1186" y="328"/>
                  </a:lnTo>
                  <a:lnTo>
                    <a:pt x="1186" y="330"/>
                  </a:lnTo>
                  <a:lnTo>
                    <a:pt x="1184" y="330"/>
                  </a:lnTo>
                  <a:lnTo>
                    <a:pt x="1183" y="331"/>
                  </a:lnTo>
                  <a:lnTo>
                    <a:pt x="1183" y="333"/>
                  </a:lnTo>
                  <a:lnTo>
                    <a:pt x="1183" y="333"/>
                  </a:lnTo>
                  <a:lnTo>
                    <a:pt x="1183" y="333"/>
                  </a:lnTo>
                  <a:lnTo>
                    <a:pt x="1184" y="333"/>
                  </a:lnTo>
                  <a:lnTo>
                    <a:pt x="1184" y="334"/>
                  </a:lnTo>
                  <a:lnTo>
                    <a:pt x="1184" y="334"/>
                  </a:lnTo>
                  <a:lnTo>
                    <a:pt x="1184" y="336"/>
                  </a:lnTo>
                  <a:lnTo>
                    <a:pt x="1186" y="339"/>
                  </a:lnTo>
                  <a:lnTo>
                    <a:pt x="1187" y="340"/>
                  </a:lnTo>
                  <a:lnTo>
                    <a:pt x="1189" y="340"/>
                  </a:lnTo>
                  <a:lnTo>
                    <a:pt x="1190" y="340"/>
                  </a:lnTo>
                  <a:lnTo>
                    <a:pt x="1192" y="340"/>
                  </a:lnTo>
                  <a:lnTo>
                    <a:pt x="1196" y="342"/>
                  </a:lnTo>
                  <a:lnTo>
                    <a:pt x="1198" y="343"/>
                  </a:lnTo>
                  <a:lnTo>
                    <a:pt x="1201" y="342"/>
                  </a:lnTo>
                  <a:lnTo>
                    <a:pt x="1201" y="342"/>
                  </a:lnTo>
                  <a:lnTo>
                    <a:pt x="1203" y="343"/>
                  </a:lnTo>
                  <a:lnTo>
                    <a:pt x="1203" y="343"/>
                  </a:lnTo>
                  <a:lnTo>
                    <a:pt x="1203" y="345"/>
                  </a:lnTo>
                  <a:lnTo>
                    <a:pt x="1203" y="346"/>
                  </a:lnTo>
                  <a:lnTo>
                    <a:pt x="1204" y="346"/>
                  </a:lnTo>
                  <a:lnTo>
                    <a:pt x="1206" y="348"/>
                  </a:lnTo>
                  <a:lnTo>
                    <a:pt x="1206" y="348"/>
                  </a:lnTo>
                  <a:lnTo>
                    <a:pt x="1207" y="346"/>
                  </a:lnTo>
                  <a:lnTo>
                    <a:pt x="1209" y="346"/>
                  </a:lnTo>
                  <a:lnTo>
                    <a:pt x="1209" y="345"/>
                  </a:lnTo>
                  <a:lnTo>
                    <a:pt x="1209" y="343"/>
                  </a:lnTo>
                  <a:lnTo>
                    <a:pt x="1210" y="343"/>
                  </a:lnTo>
                  <a:lnTo>
                    <a:pt x="1210" y="342"/>
                  </a:lnTo>
                  <a:lnTo>
                    <a:pt x="1212" y="343"/>
                  </a:lnTo>
                  <a:lnTo>
                    <a:pt x="1212" y="343"/>
                  </a:lnTo>
                  <a:lnTo>
                    <a:pt x="1212" y="346"/>
                  </a:lnTo>
                  <a:lnTo>
                    <a:pt x="1212" y="346"/>
                  </a:lnTo>
                  <a:lnTo>
                    <a:pt x="1212" y="348"/>
                  </a:lnTo>
                  <a:lnTo>
                    <a:pt x="1212" y="348"/>
                  </a:lnTo>
                  <a:lnTo>
                    <a:pt x="1212" y="349"/>
                  </a:lnTo>
                  <a:lnTo>
                    <a:pt x="1210" y="351"/>
                  </a:lnTo>
                  <a:lnTo>
                    <a:pt x="1210" y="352"/>
                  </a:lnTo>
                  <a:lnTo>
                    <a:pt x="1209" y="356"/>
                  </a:lnTo>
                  <a:lnTo>
                    <a:pt x="1209" y="357"/>
                  </a:lnTo>
                  <a:lnTo>
                    <a:pt x="1209" y="359"/>
                  </a:lnTo>
                  <a:lnTo>
                    <a:pt x="1209" y="360"/>
                  </a:lnTo>
                  <a:lnTo>
                    <a:pt x="1209" y="360"/>
                  </a:lnTo>
                  <a:lnTo>
                    <a:pt x="1209" y="362"/>
                  </a:lnTo>
                  <a:lnTo>
                    <a:pt x="1210" y="363"/>
                  </a:lnTo>
                  <a:lnTo>
                    <a:pt x="1210" y="365"/>
                  </a:lnTo>
                  <a:lnTo>
                    <a:pt x="1210" y="365"/>
                  </a:lnTo>
                  <a:lnTo>
                    <a:pt x="1210" y="366"/>
                  </a:lnTo>
                  <a:lnTo>
                    <a:pt x="1209" y="368"/>
                  </a:lnTo>
                  <a:lnTo>
                    <a:pt x="1207" y="368"/>
                  </a:lnTo>
                  <a:lnTo>
                    <a:pt x="1206" y="369"/>
                  </a:lnTo>
                  <a:lnTo>
                    <a:pt x="1199" y="369"/>
                  </a:lnTo>
                  <a:lnTo>
                    <a:pt x="1196" y="368"/>
                  </a:lnTo>
                  <a:lnTo>
                    <a:pt x="1198" y="369"/>
                  </a:lnTo>
                  <a:lnTo>
                    <a:pt x="1199" y="369"/>
                  </a:lnTo>
                  <a:lnTo>
                    <a:pt x="1201" y="369"/>
                  </a:lnTo>
                  <a:lnTo>
                    <a:pt x="1207" y="371"/>
                  </a:lnTo>
                  <a:lnTo>
                    <a:pt x="1209" y="371"/>
                  </a:lnTo>
                  <a:lnTo>
                    <a:pt x="1209" y="372"/>
                  </a:lnTo>
                  <a:lnTo>
                    <a:pt x="1210" y="374"/>
                  </a:lnTo>
                  <a:lnTo>
                    <a:pt x="1210" y="375"/>
                  </a:lnTo>
                  <a:lnTo>
                    <a:pt x="1210" y="377"/>
                  </a:lnTo>
                  <a:lnTo>
                    <a:pt x="1210" y="378"/>
                  </a:lnTo>
                  <a:lnTo>
                    <a:pt x="1209" y="380"/>
                  </a:lnTo>
                  <a:lnTo>
                    <a:pt x="1209" y="381"/>
                  </a:lnTo>
                  <a:lnTo>
                    <a:pt x="1209" y="384"/>
                  </a:lnTo>
                  <a:lnTo>
                    <a:pt x="1209" y="384"/>
                  </a:lnTo>
                  <a:lnTo>
                    <a:pt x="1212" y="384"/>
                  </a:lnTo>
                  <a:lnTo>
                    <a:pt x="1213" y="386"/>
                  </a:lnTo>
                  <a:lnTo>
                    <a:pt x="1213" y="386"/>
                  </a:lnTo>
                  <a:lnTo>
                    <a:pt x="1212" y="389"/>
                  </a:lnTo>
                  <a:lnTo>
                    <a:pt x="1212" y="389"/>
                  </a:lnTo>
                  <a:lnTo>
                    <a:pt x="1212" y="390"/>
                  </a:lnTo>
                  <a:lnTo>
                    <a:pt x="1212" y="392"/>
                  </a:lnTo>
                  <a:lnTo>
                    <a:pt x="1212" y="392"/>
                  </a:lnTo>
                  <a:lnTo>
                    <a:pt x="1212" y="394"/>
                  </a:lnTo>
                  <a:lnTo>
                    <a:pt x="1212" y="395"/>
                  </a:lnTo>
                  <a:lnTo>
                    <a:pt x="1210" y="397"/>
                  </a:lnTo>
                  <a:lnTo>
                    <a:pt x="1210" y="397"/>
                  </a:lnTo>
                  <a:lnTo>
                    <a:pt x="1209" y="398"/>
                  </a:lnTo>
                  <a:lnTo>
                    <a:pt x="1209" y="397"/>
                  </a:lnTo>
                  <a:lnTo>
                    <a:pt x="1209" y="395"/>
                  </a:lnTo>
                  <a:lnTo>
                    <a:pt x="1207" y="394"/>
                  </a:lnTo>
                  <a:lnTo>
                    <a:pt x="1207" y="395"/>
                  </a:lnTo>
                  <a:lnTo>
                    <a:pt x="1207" y="395"/>
                  </a:lnTo>
                  <a:lnTo>
                    <a:pt x="1207" y="395"/>
                  </a:lnTo>
                  <a:lnTo>
                    <a:pt x="1207" y="397"/>
                  </a:lnTo>
                  <a:lnTo>
                    <a:pt x="1207" y="397"/>
                  </a:lnTo>
                  <a:lnTo>
                    <a:pt x="1206" y="398"/>
                  </a:lnTo>
                  <a:lnTo>
                    <a:pt x="1203" y="398"/>
                  </a:lnTo>
                  <a:lnTo>
                    <a:pt x="1203" y="398"/>
                  </a:lnTo>
                  <a:lnTo>
                    <a:pt x="1204" y="400"/>
                  </a:lnTo>
                  <a:lnTo>
                    <a:pt x="1207" y="400"/>
                  </a:lnTo>
                  <a:lnTo>
                    <a:pt x="1207" y="401"/>
                  </a:lnTo>
                  <a:lnTo>
                    <a:pt x="1209" y="400"/>
                  </a:lnTo>
                  <a:lnTo>
                    <a:pt x="1213" y="397"/>
                  </a:lnTo>
                  <a:lnTo>
                    <a:pt x="1215" y="397"/>
                  </a:lnTo>
                  <a:lnTo>
                    <a:pt x="1215" y="395"/>
                  </a:lnTo>
                  <a:lnTo>
                    <a:pt x="1216" y="395"/>
                  </a:lnTo>
                  <a:lnTo>
                    <a:pt x="1218" y="395"/>
                  </a:lnTo>
                  <a:lnTo>
                    <a:pt x="1221" y="395"/>
                  </a:lnTo>
                  <a:lnTo>
                    <a:pt x="1222" y="395"/>
                  </a:lnTo>
                  <a:lnTo>
                    <a:pt x="1222" y="397"/>
                  </a:lnTo>
                  <a:lnTo>
                    <a:pt x="1224" y="397"/>
                  </a:lnTo>
                  <a:lnTo>
                    <a:pt x="1224" y="398"/>
                  </a:lnTo>
                  <a:lnTo>
                    <a:pt x="1225" y="400"/>
                  </a:lnTo>
                  <a:lnTo>
                    <a:pt x="1225" y="403"/>
                  </a:lnTo>
                  <a:lnTo>
                    <a:pt x="1227" y="404"/>
                  </a:lnTo>
                  <a:lnTo>
                    <a:pt x="1227" y="404"/>
                  </a:lnTo>
                  <a:lnTo>
                    <a:pt x="1227" y="406"/>
                  </a:lnTo>
                  <a:lnTo>
                    <a:pt x="1227" y="407"/>
                  </a:lnTo>
                  <a:lnTo>
                    <a:pt x="1225" y="412"/>
                  </a:lnTo>
                  <a:lnTo>
                    <a:pt x="1225" y="413"/>
                  </a:lnTo>
                  <a:lnTo>
                    <a:pt x="1224" y="415"/>
                  </a:lnTo>
                  <a:lnTo>
                    <a:pt x="1222" y="416"/>
                  </a:lnTo>
                  <a:lnTo>
                    <a:pt x="1219" y="416"/>
                  </a:lnTo>
                  <a:lnTo>
                    <a:pt x="1218" y="418"/>
                  </a:lnTo>
                  <a:lnTo>
                    <a:pt x="1216" y="418"/>
                  </a:lnTo>
                  <a:lnTo>
                    <a:pt x="1216" y="419"/>
                  </a:lnTo>
                  <a:lnTo>
                    <a:pt x="1219" y="418"/>
                  </a:lnTo>
                  <a:lnTo>
                    <a:pt x="1224" y="416"/>
                  </a:lnTo>
                  <a:lnTo>
                    <a:pt x="1224" y="415"/>
                  </a:lnTo>
                  <a:lnTo>
                    <a:pt x="1225" y="415"/>
                  </a:lnTo>
                  <a:lnTo>
                    <a:pt x="1225" y="412"/>
                  </a:lnTo>
                  <a:lnTo>
                    <a:pt x="1227" y="407"/>
                  </a:lnTo>
                  <a:lnTo>
                    <a:pt x="1228" y="406"/>
                  </a:lnTo>
                  <a:lnTo>
                    <a:pt x="1230" y="406"/>
                  </a:lnTo>
                  <a:lnTo>
                    <a:pt x="1230" y="406"/>
                  </a:lnTo>
                  <a:lnTo>
                    <a:pt x="1231" y="409"/>
                  </a:lnTo>
                  <a:lnTo>
                    <a:pt x="1231" y="410"/>
                  </a:lnTo>
                  <a:lnTo>
                    <a:pt x="1231" y="410"/>
                  </a:lnTo>
                  <a:lnTo>
                    <a:pt x="1228" y="413"/>
                  </a:lnTo>
                  <a:lnTo>
                    <a:pt x="1230" y="413"/>
                  </a:lnTo>
                  <a:lnTo>
                    <a:pt x="1231" y="410"/>
                  </a:lnTo>
                  <a:lnTo>
                    <a:pt x="1231" y="409"/>
                  </a:lnTo>
                  <a:lnTo>
                    <a:pt x="1231" y="409"/>
                  </a:lnTo>
                  <a:lnTo>
                    <a:pt x="1233" y="407"/>
                  </a:lnTo>
                  <a:lnTo>
                    <a:pt x="1233" y="407"/>
                  </a:lnTo>
                  <a:lnTo>
                    <a:pt x="1233" y="410"/>
                  </a:lnTo>
                  <a:lnTo>
                    <a:pt x="1233" y="413"/>
                  </a:lnTo>
                  <a:lnTo>
                    <a:pt x="1233" y="415"/>
                  </a:lnTo>
                  <a:lnTo>
                    <a:pt x="1233" y="416"/>
                  </a:lnTo>
                  <a:lnTo>
                    <a:pt x="1233" y="416"/>
                  </a:lnTo>
                  <a:lnTo>
                    <a:pt x="1234" y="415"/>
                  </a:lnTo>
                  <a:lnTo>
                    <a:pt x="1234" y="413"/>
                  </a:lnTo>
                  <a:lnTo>
                    <a:pt x="1234" y="412"/>
                  </a:lnTo>
                  <a:lnTo>
                    <a:pt x="1234" y="412"/>
                  </a:lnTo>
                  <a:lnTo>
                    <a:pt x="1237" y="410"/>
                  </a:lnTo>
                  <a:lnTo>
                    <a:pt x="1240" y="409"/>
                  </a:lnTo>
                  <a:lnTo>
                    <a:pt x="1242" y="407"/>
                  </a:lnTo>
                  <a:lnTo>
                    <a:pt x="1244" y="406"/>
                  </a:lnTo>
                  <a:lnTo>
                    <a:pt x="1245" y="406"/>
                  </a:lnTo>
                  <a:lnTo>
                    <a:pt x="1247" y="404"/>
                  </a:lnTo>
                  <a:lnTo>
                    <a:pt x="1247" y="401"/>
                  </a:lnTo>
                  <a:lnTo>
                    <a:pt x="1248" y="400"/>
                  </a:lnTo>
                  <a:lnTo>
                    <a:pt x="1248" y="400"/>
                  </a:lnTo>
                  <a:lnTo>
                    <a:pt x="1250" y="398"/>
                  </a:lnTo>
                  <a:lnTo>
                    <a:pt x="1251" y="398"/>
                  </a:lnTo>
                  <a:lnTo>
                    <a:pt x="1251" y="398"/>
                  </a:lnTo>
                  <a:lnTo>
                    <a:pt x="1253" y="400"/>
                  </a:lnTo>
                  <a:lnTo>
                    <a:pt x="1253" y="401"/>
                  </a:lnTo>
                  <a:lnTo>
                    <a:pt x="1254" y="403"/>
                  </a:lnTo>
                  <a:lnTo>
                    <a:pt x="1254" y="403"/>
                  </a:lnTo>
                  <a:lnTo>
                    <a:pt x="1254" y="407"/>
                  </a:lnTo>
                  <a:lnTo>
                    <a:pt x="1254" y="407"/>
                  </a:lnTo>
                  <a:lnTo>
                    <a:pt x="1254" y="404"/>
                  </a:lnTo>
                  <a:lnTo>
                    <a:pt x="1256" y="403"/>
                  </a:lnTo>
                  <a:lnTo>
                    <a:pt x="1256" y="403"/>
                  </a:lnTo>
                  <a:lnTo>
                    <a:pt x="1254" y="401"/>
                  </a:lnTo>
                  <a:lnTo>
                    <a:pt x="1254" y="400"/>
                  </a:lnTo>
                  <a:lnTo>
                    <a:pt x="1254" y="398"/>
                  </a:lnTo>
                  <a:lnTo>
                    <a:pt x="1254" y="398"/>
                  </a:lnTo>
                  <a:lnTo>
                    <a:pt x="1254" y="397"/>
                  </a:lnTo>
                  <a:lnTo>
                    <a:pt x="1256" y="397"/>
                  </a:lnTo>
                  <a:lnTo>
                    <a:pt x="1256" y="397"/>
                  </a:lnTo>
                  <a:lnTo>
                    <a:pt x="1256" y="395"/>
                  </a:lnTo>
                  <a:lnTo>
                    <a:pt x="1256" y="395"/>
                  </a:lnTo>
                  <a:lnTo>
                    <a:pt x="1256" y="394"/>
                  </a:lnTo>
                  <a:lnTo>
                    <a:pt x="1257" y="394"/>
                  </a:lnTo>
                  <a:lnTo>
                    <a:pt x="1257" y="394"/>
                  </a:lnTo>
                  <a:lnTo>
                    <a:pt x="1257" y="394"/>
                  </a:lnTo>
                  <a:lnTo>
                    <a:pt x="1257" y="392"/>
                  </a:lnTo>
                  <a:lnTo>
                    <a:pt x="1257" y="392"/>
                  </a:lnTo>
                  <a:lnTo>
                    <a:pt x="1260" y="394"/>
                  </a:lnTo>
                  <a:lnTo>
                    <a:pt x="1260" y="392"/>
                  </a:lnTo>
                  <a:lnTo>
                    <a:pt x="1262" y="392"/>
                  </a:lnTo>
                  <a:lnTo>
                    <a:pt x="1262" y="392"/>
                  </a:lnTo>
                  <a:lnTo>
                    <a:pt x="1260" y="390"/>
                  </a:lnTo>
                  <a:lnTo>
                    <a:pt x="1259" y="390"/>
                  </a:lnTo>
                  <a:lnTo>
                    <a:pt x="1259" y="390"/>
                  </a:lnTo>
                  <a:lnTo>
                    <a:pt x="1259" y="389"/>
                  </a:lnTo>
                  <a:lnTo>
                    <a:pt x="1257" y="387"/>
                  </a:lnTo>
                  <a:lnTo>
                    <a:pt x="1257" y="387"/>
                  </a:lnTo>
                  <a:lnTo>
                    <a:pt x="1259" y="387"/>
                  </a:lnTo>
                  <a:lnTo>
                    <a:pt x="1259" y="387"/>
                  </a:lnTo>
                  <a:lnTo>
                    <a:pt x="1259" y="387"/>
                  </a:lnTo>
                  <a:lnTo>
                    <a:pt x="1260" y="386"/>
                  </a:lnTo>
                  <a:lnTo>
                    <a:pt x="1260" y="384"/>
                  </a:lnTo>
                  <a:lnTo>
                    <a:pt x="1262" y="386"/>
                  </a:lnTo>
                  <a:lnTo>
                    <a:pt x="1262" y="386"/>
                  </a:lnTo>
                  <a:lnTo>
                    <a:pt x="1260" y="383"/>
                  </a:lnTo>
                  <a:lnTo>
                    <a:pt x="1260" y="381"/>
                  </a:lnTo>
                  <a:lnTo>
                    <a:pt x="1262" y="381"/>
                  </a:lnTo>
                  <a:lnTo>
                    <a:pt x="1263" y="381"/>
                  </a:lnTo>
                  <a:lnTo>
                    <a:pt x="1265" y="384"/>
                  </a:lnTo>
                  <a:lnTo>
                    <a:pt x="1266" y="384"/>
                  </a:lnTo>
                  <a:lnTo>
                    <a:pt x="1265" y="383"/>
                  </a:lnTo>
                  <a:lnTo>
                    <a:pt x="1265" y="381"/>
                  </a:lnTo>
                  <a:lnTo>
                    <a:pt x="1263" y="381"/>
                  </a:lnTo>
                  <a:lnTo>
                    <a:pt x="1262" y="381"/>
                  </a:lnTo>
                  <a:lnTo>
                    <a:pt x="1262" y="380"/>
                  </a:lnTo>
                  <a:lnTo>
                    <a:pt x="1260" y="378"/>
                  </a:lnTo>
                  <a:lnTo>
                    <a:pt x="1260" y="377"/>
                  </a:lnTo>
                  <a:lnTo>
                    <a:pt x="1260" y="377"/>
                  </a:lnTo>
                  <a:lnTo>
                    <a:pt x="1262" y="374"/>
                  </a:lnTo>
                  <a:lnTo>
                    <a:pt x="1262" y="374"/>
                  </a:lnTo>
                  <a:lnTo>
                    <a:pt x="1262" y="374"/>
                  </a:lnTo>
                  <a:lnTo>
                    <a:pt x="1263" y="374"/>
                  </a:lnTo>
                  <a:lnTo>
                    <a:pt x="1263" y="374"/>
                  </a:lnTo>
                  <a:lnTo>
                    <a:pt x="1266" y="375"/>
                  </a:lnTo>
                  <a:lnTo>
                    <a:pt x="1266" y="375"/>
                  </a:lnTo>
                  <a:lnTo>
                    <a:pt x="1265" y="374"/>
                  </a:lnTo>
                  <a:lnTo>
                    <a:pt x="1265" y="374"/>
                  </a:lnTo>
                  <a:lnTo>
                    <a:pt x="1265" y="372"/>
                  </a:lnTo>
                  <a:lnTo>
                    <a:pt x="1265" y="371"/>
                  </a:lnTo>
                  <a:lnTo>
                    <a:pt x="1265" y="369"/>
                  </a:lnTo>
                  <a:lnTo>
                    <a:pt x="1265" y="368"/>
                  </a:lnTo>
                  <a:lnTo>
                    <a:pt x="1268" y="363"/>
                  </a:lnTo>
                  <a:lnTo>
                    <a:pt x="1268" y="362"/>
                  </a:lnTo>
                  <a:lnTo>
                    <a:pt x="1268" y="362"/>
                  </a:lnTo>
                  <a:lnTo>
                    <a:pt x="1268" y="360"/>
                  </a:lnTo>
                  <a:lnTo>
                    <a:pt x="1269" y="360"/>
                  </a:lnTo>
                  <a:lnTo>
                    <a:pt x="1272" y="362"/>
                  </a:lnTo>
                  <a:lnTo>
                    <a:pt x="1274" y="363"/>
                  </a:lnTo>
                  <a:lnTo>
                    <a:pt x="1274" y="365"/>
                  </a:lnTo>
                  <a:lnTo>
                    <a:pt x="1272" y="366"/>
                  </a:lnTo>
                  <a:lnTo>
                    <a:pt x="1269" y="368"/>
                  </a:lnTo>
                  <a:lnTo>
                    <a:pt x="1269" y="369"/>
                  </a:lnTo>
                  <a:lnTo>
                    <a:pt x="1269" y="369"/>
                  </a:lnTo>
                  <a:lnTo>
                    <a:pt x="1272" y="368"/>
                  </a:lnTo>
                  <a:lnTo>
                    <a:pt x="1274" y="368"/>
                  </a:lnTo>
                  <a:lnTo>
                    <a:pt x="1275" y="368"/>
                  </a:lnTo>
                  <a:lnTo>
                    <a:pt x="1277" y="369"/>
                  </a:lnTo>
                  <a:lnTo>
                    <a:pt x="1277" y="372"/>
                  </a:lnTo>
                  <a:lnTo>
                    <a:pt x="1275" y="375"/>
                  </a:lnTo>
                  <a:lnTo>
                    <a:pt x="1277" y="374"/>
                  </a:lnTo>
                  <a:lnTo>
                    <a:pt x="1278" y="374"/>
                  </a:lnTo>
                  <a:lnTo>
                    <a:pt x="1278" y="375"/>
                  </a:lnTo>
                  <a:lnTo>
                    <a:pt x="1278" y="377"/>
                  </a:lnTo>
                  <a:lnTo>
                    <a:pt x="1280" y="378"/>
                  </a:lnTo>
                  <a:lnTo>
                    <a:pt x="1280" y="380"/>
                  </a:lnTo>
                  <a:lnTo>
                    <a:pt x="1282" y="381"/>
                  </a:lnTo>
                  <a:lnTo>
                    <a:pt x="1280" y="383"/>
                  </a:lnTo>
                  <a:lnTo>
                    <a:pt x="1278" y="383"/>
                  </a:lnTo>
                  <a:lnTo>
                    <a:pt x="1280" y="384"/>
                  </a:lnTo>
                  <a:lnTo>
                    <a:pt x="1282" y="384"/>
                  </a:lnTo>
                  <a:lnTo>
                    <a:pt x="1282" y="386"/>
                  </a:lnTo>
                  <a:lnTo>
                    <a:pt x="1282" y="386"/>
                  </a:lnTo>
                  <a:lnTo>
                    <a:pt x="1282" y="386"/>
                  </a:lnTo>
                  <a:lnTo>
                    <a:pt x="1283" y="384"/>
                  </a:lnTo>
                  <a:lnTo>
                    <a:pt x="1285" y="384"/>
                  </a:lnTo>
                  <a:lnTo>
                    <a:pt x="1286" y="389"/>
                  </a:lnTo>
                  <a:lnTo>
                    <a:pt x="1285" y="390"/>
                  </a:lnTo>
                  <a:lnTo>
                    <a:pt x="1283" y="390"/>
                  </a:lnTo>
                  <a:lnTo>
                    <a:pt x="1282" y="392"/>
                  </a:lnTo>
                  <a:lnTo>
                    <a:pt x="1280" y="392"/>
                  </a:lnTo>
                  <a:lnTo>
                    <a:pt x="1278" y="392"/>
                  </a:lnTo>
                  <a:lnTo>
                    <a:pt x="1280" y="392"/>
                  </a:lnTo>
                  <a:lnTo>
                    <a:pt x="1282" y="392"/>
                  </a:lnTo>
                  <a:lnTo>
                    <a:pt x="1285" y="392"/>
                  </a:lnTo>
                  <a:lnTo>
                    <a:pt x="1286" y="390"/>
                  </a:lnTo>
                  <a:lnTo>
                    <a:pt x="1288" y="390"/>
                  </a:lnTo>
                  <a:lnTo>
                    <a:pt x="1288" y="392"/>
                  </a:lnTo>
                  <a:lnTo>
                    <a:pt x="1288" y="392"/>
                  </a:lnTo>
                  <a:lnTo>
                    <a:pt x="1288" y="392"/>
                  </a:lnTo>
                  <a:lnTo>
                    <a:pt x="1288" y="392"/>
                  </a:lnTo>
                  <a:lnTo>
                    <a:pt x="1288" y="394"/>
                  </a:lnTo>
                  <a:lnTo>
                    <a:pt x="1288" y="395"/>
                  </a:lnTo>
                  <a:lnTo>
                    <a:pt x="1288" y="395"/>
                  </a:lnTo>
                  <a:lnTo>
                    <a:pt x="1288" y="397"/>
                  </a:lnTo>
                  <a:lnTo>
                    <a:pt x="1289" y="397"/>
                  </a:lnTo>
                  <a:lnTo>
                    <a:pt x="1291" y="397"/>
                  </a:lnTo>
                  <a:lnTo>
                    <a:pt x="1291" y="397"/>
                  </a:lnTo>
                  <a:lnTo>
                    <a:pt x="1292" y="398"/>
                  </a:lnTo>
                  <a:lnTo>
                    <a:pt x="1292" y="401"/>
                  </a:lnTo>
                  <a:lnTo>
                    <a:pt x="1289" y="404"/>
                  </a:lnTo>
                  <a:lnTo>
                    <a:pt x="1288" y="404"/>
                  </a:lnTo>
                  <a:lnTo>
                    <a:pt x="1286" y="406"/>
                  </a:lnTo>
                  <a:lnTo>
                    <a:pt x="1286" y="407"/>
                  </a:lnTo>
                  <a:lnTo>
                    <a:pt x="1285" y="409"/>
                  </a:lnTo>
                  <a:lnTo>
                    <a:pt x="1285" y="409"/>
                  </a:lnTo>
                  <a:lnTo>
                    <a:pt x="1288" y="406"/>
                  </a:lnTo>
                  <a:lnTo>
                    <a:pt x="1288" y="406"/>
                  </a:lnTo>
                  <a:lnTo>
                    <a:pt x="1289" y="406"/>
                  </a:lnTo>
                  <a:lnTo>
                    <a:pt x="1289" y="406"/>
                  </a:lnTo>
                  <a:lnTo>
                    <a:pt x="1289" y="407"/>
                  </a:lnTo>
                  <a:lnTo>
                    <a:pt x="1291" y="407"/>
                  </a:lnTo>
                  <a:lnTo>
                    <a:pt x="1292" y="406"/>
                  </a:lnTo>
                  <a:lnTo>
                    <a:pt x="1294" y="406"/>
                  </a:lnTo>
                  <a:lnTo>
                    <a:pt x="1295" y="406"/>
                  </a:lnTo>
                  <a:lnTo>
                    <a:pt x="1295" y="406"/>
                  </a:lnTo>
                  <a:lnTo>
                    <a:pt x="1295" y="409"/>
                  </a:lnTo>
                  <a:lnTo>
                    <a:pt x="1294" y="412"/>
                  </a:lnTo>
                  <a:lnTo>
                    <a:pt x="1291" y="413"/>
                  </a:lnTo>
                  <a:lnTo>
                    <a:pt x="1289" y="415"/>
                  </a:lnTo>
                  <a:lnTo>
                    <a:pt x="1288" y="416"/>
                  </a:lnTo>
                  <a:lnTo>
                    <a:pt x="1288" y="416"/>
                  </a:lnTo>
                  <a:lnTo>
                    <a:pt x="1291" y="415"/>
                  </a:lnTo>
                  <a:lnTo>
                    <a:pt x="1294" y="413"/>
                  </a:lnTo>
                  <a:lnTo>
                    <a:pt x="1295" y="413"/>
                  </a:lnTo>
                  <a:lnTo>
                    <a:pt x="1297" y="413"/>
                  </a:lnTo>
                  <a:lnTo>
                    <a:pt x="1300" y="418"/>
                  </a:lnTo>
                  <a:lnTo>
                    <a:pt x="1301" y="418"/>
                  </a:lnTo>
                  <a:lnTo>
                    <a:pt x="1301" y="418"/>
                  </a:lnTo>
                  <a:lnTo>
                    <a:pt x="1304" y="419"/>
                  </a:lnTo>
                  <a:lnTo>
                    <a:pt x="1304" y="419"/>
                  </a:lnTo>
                  <a:lnTo>
                    <a:pt x="1304" y="421"/>
                  </a:lnTo>
                  <a:lnTo>
                    <a:pt x="1304" y="421"/>
                  </a:lnTo>
                  <a:lnTo>
                    <a:pt x="1303" y="422"/>
                  </a:lnTo>
                  <a:lnTo>
                    <a:pt x="1304" y="424"/>
                  </a:lnTo>
                  <a:lnTo>
                    <a:pt x="1304" y="425"/>
                  </a:lnTo>
                  <a:lnTo>
                    <a:pt x="1303" y="427"/>
                  </a:lnTo>
                  <a:lnTo>
                    <a:pt x="1301" y="427"/>
                  </a:lnTo>
                  <a:lnTo>
                    <a:pt x="1300" y="427"/>
                  </a:lnTo>
                  <a:lnTo>
                    <a:pt x="1300" y="428"/>
                  </a:lnTo>
                  <a:lnTo>
                    <a:pt x="1298" y="428"/>
                  </a:lnTo>
                  <a:lnTo>
                    <a:pt x="1297" y="428"/>
                  </a:lnTo>
                  <a:lnTo>
                    <a:pt x="1298" y="428"/>
                  </a:lnTo>
                  <a:lnTo>
                    <a:pt x="1298" y="430"/>
                  </a:lnTo>
                  <a:lnTo>
                    <a:pt x="1300" y="430"/>
                  </a:lnTo>
                  <a:lnTo>
                    <a:pt x="1301" y="428"/>
                  </a:lnTo>
                  <a:lnTo>
                    <a:pt x="1303" y="428"/>
                  </a:lnTo>
                  <a:lnTo>
                    <a:pt x="1304" y="430"/>
                  </a:lnTo>
                  <a:lnTo>
                    <a:pt x="1304" y="432"/>
                  </a:lnTo>
                  <a:lnTo>
                    <a:pt x="1304" y="432"/>
                  </a:lnTo>
                  <a:lnTo>
                    <a:pt x="1304" y="432"/>
                  </a:lnTo>
                  <a:lnTo>
                    <a:pt x="1304" y="433"/>
                  </a:lnTo>
                  <a:lnTo>
                    <a:pt x="1303" y="435"/>
                  </a:lnTo>
                  <a:lnTo>
                    <a:pt x="1304" y="435"/>
                  </a:lnTo>
                  <a:lnTo>
                    <a:pt x="1304" y="435"/>
                  </a:lnTo>
                  <a:lnTo>
                    <a:pt x="1306" y="435"/>
                  </a:lnTo>
                  <a:lnTo>
                    <a:pt x="1307" y="435"/>
                  </a:lnTo>
                  <a:lnTo>
                    <a:pt x="1307" y="436"/>
                  </a:lnTo>
                  <a:lnTo>
                    <a:pt x="1312" y="439"/>
                  </a:lnTo>
                  <a:lnTo>
                    <a:pt x="1312" y="441"/>
                  </a:lnTo>
                  <a:lnTo>
                    <a:pt x="1310" y="442"/>
                  </a:lnTo>
                  <a:lnTo>
                    <a:pt x="1310" y="445"/>
                  </a:lnTo>
                  <a:lnTo>
                    <a:pt x="1310" y="447"/>
                  </a:lnTo>
                  <a:lnTo>
                    <a:pt x="1309" y="447"/>
                  </a:lnTo>
                  <a:lnTo>
                    <a:pt x="1303" y="447"/>
                  </a:lnTo>
                  <a:lnTo>
                    <a:pt x="1298" y="445"/>
                  </a:lnTo>
                  <a:lnTo>
                    <a:pt x="1298" y="444"/>
                  </a:lnTo>
                  <a:lnTo>
                    <a:pt x="1300" y="444"/>
                  </a:lnTo>
                  <a:lnTo>
                    <a:pt x="1298" y="444"/>
                  </a:lnTo>
                  <a:lnTo>
                    <a:pt x="1298" y="444"/>
                  </a:lnTo>
                  <a:lnTo>
                    <a:pt x="1297" y="444"/>
                  </a:lnTo>
                  <a:lnTo>
                    <a:pt x="1298" y="445"/>
                  </a:lnTo>
                  <a:lnTo>
                    <a:pt x="1301" y="447"/>
                  </a:lnTo>
                  <a:lnTo>
                    <a:pt x="1303" y="448"/>
                  </a:lnTo>
                  <a:lnTo>
                    <a:pt x="1304" y="448"/>
                  </a:lnTo>
                  <a:lnTo>
                    <a:pt x="1306" y="450"/>
                  </a:lnTo>
                  <a:lnTo>
                    <a:pt x="1306" y="450"/>
                  </a:lnTo>
                  <a:lnTo>
                    <a:pt x="1306" y="450"/>
                  </a:lnTo>
                  <a:lnTo>
                    <a:pt x="1304" y="451"/>
                  </a:lnTo>
                  <a:lnTo>
                    <a:pt x="1303" y="451"/>
                  </a:lnTo>
                  <a:lnTo>
                    <a:pt x="1304" y="453"/>
                  </a:lnTo>
                  <a:lnTo>
                    <a:pt x="1307" y="453"/>
                  </a:lnTo>
                  <a:lnTo>
                    <a:pt x="1309" y="453"/>
                  </a:lnTo>
                  <a:lnTo>
                    <a:pt x="1310" y="454"/>
                  </a:lnTo>
                  <a:lnTo>
                    <a:pt x="1309" y="454"/>
                  </a:lnTo>
                  <a:lnTo>
                    <a:pt x="1307" y="456"/>
                  </a:lnTo>
                  <a:lnTo>
                    <a:pt x="1307" y="457"/>
                  </a:lnTo>
                  <a:lnTo>
                    <a:pt x="1309" y="457"/>
                  </a:lnTo>
                  <a:lnTo>
                    <a:pt x="1310" y="457"/>
                  </a:lnTo>
                  <a:lnTo>
                    <a:pt x="1310" y="457"/>
                  </a:lnTo>
                  <a:lnTo>
                    <a:pt x="1312" y="460"/>
                  </a:lnTo>
                  <a:lnTo>
                    <a:pt x="1312" y="460"/>
                  </a:lnTo>
                  <a:lnTo>
                    <a:pt x="1310" y="462"/>
                  </a:lnTo>
                  <a:lnTo>
                    <a:pt x="1310" y="462"/>
                  </a:lnTo>
                  <a:lnTo>
                    <a:pt x="1310" y="462"/>
                  </a:lnTo>
                  <a:lnTo>
                    <a:pt x="1313" y="463"/>
                  </a:lnTo>
                  <a:lnTo>
                    <a:pt x="1313" y="463"/>
                  </a:lnTo>
                  <a:lnTo>
                    <a:pt x="1313" y="463"/>
                  </a:lnTo>
                  <a:lnTo>
                    <a:pt x="1315" y="465"/>
                  </a:lnTo>
                  <a:lnTo>
                    <a:pt x="1315" y="465"/>
                  </a:lnTo>
                  <a:lnTo>
                    <a:pt x="1316" y="463"/>
                  </a:lnTo>
                  <a:lnTo>
                    <a:pt x="1318" y="462"/>
                  </a:lnTo>
                  <a:lnTo>
                    <a:pt x="1318" y="463"/>
                  </a:lnTo>
                  <a:lnTo>
                    <a:pt x="1318" y="463"/>
                  </a:lnTo>
                  <a:lnTo>
                    <a:pt x="1319" y="465"/>
                  </a:lnTo>
                  <a:lnTo>
                    <a:pt x="1321" y="467"/>
                  </a:lnTo>
                  <a:lnTo>
                    <a:pt x="1321" y="468"/>
                  </a:lnTo>
                  <a:lnTo>
                    <a:pt x="1323" y="467"/>
                  </a:lnTo>
                  <a:lnTo>
                    <a:pt x="1323" y="467"/>
                  </a:lnTo>
                  <a:lnTo>
                    <a:pt x="1324" y="467"/>
                  </a:lnTo>
                  <a:lnTo>
                    <a:pt x="1323" y="468"/>
                  </a:lnTo>
                  <a:lnTo>
                    <a:pt x="1323" y="470"/>
                  </a:lnTo>
                  <a:lnTo>
                    <a:pt x="1324" y="470"/>
                  </a:lnTo>
                  <a:lnTo>
                    <a:pt x="1324" y="471"/>
                  </a:lnTo>
                  <a:lnTo>
                    <a:pt x="1326" y="473"/>
                  </a:lnTo>
                  <a:lnTo>
                    <a:pt x="1326" y="474"/>
                  </a:lnTo>
                  <a:lnTo>
                    <a:pt x="1323" y="476"/>
                  </a:lnTo>
                  <a:lnTo>
                    <a:pt x="1323" y="479"/>
                  </a:lnTo>
                  <a:lnTo>
                    <a:pt x="1323" y="479"/>
                  </a:lnTo>
                  <a:lnTo>
                    <a:pt x="1321" y="480"/>
                  </a:lnTo>
                  <a:lnTo>
                    <a:pt x="1319" y="482"/>
                  </a:lnTo>
                  <a:lnTo>
                    <a:pt x="1321" y="482"/>
                  </a:lnTo>
                  <a:lnTo>
                    <a:pt x="1324" y="479"/>
                  </a:lnTo>
                  <a:lnTo>
                    <a:pt x="1326" y="479"/>
                  </a:lnTo>
                  <a:lnTo>
                    <a:pt x="1329" y="477"/>
                  </a:lnTo>
                  <a:lnTo>
                    <a:pt x="1330" y="477"/>
                  </a:lnTo>
                  <a:lnTo>
                    <a:pt x="1330" y="477"/>
                  </a:lnTo>
                  <a:lnTo>
                    <a:pt x="1332" y="477"/>
                  </a:lnTo>
                  <a:lnTo>
                    <a:pt x="1332" y="479"/>
                  </a:lnTo>
                  <a:lnTo>
                    <a:pt x="1333" y="480"/>
                  </a:lnTo>
                  <a:lnTo>
                    <a:pt x="1333" y="479"/>
                  </a:lnTo>
                  <a:lnTo>
                    <a:pt x="1335" y="480"/>
                  </a:lnTo>
                  <a:lnTo>
                    <a:pt x="1335" y="480"/>
                  </a:lnTo>
                  <a:lnTo>
                    <a:pt x="1330" y="485"/>
                  </a:lnTo>
                  <a:lnTo>
                    <a:pt x="1330" y="486"/>
                  </a:lnTo>
                  <a:lnTo>
                    <a:pt x="1330" y="488"/>
                  </a:lnTo>
                  <a:lnTo>
                    <a:pt x="1330" y="486"/>
                  </a:lnTo>
                  <a:lnTo>
                    <a:pt x="1335" y="482"/>
                  </a:lnTo>
                  <a:lnTo>
                    <a:pt x="1335" y="482"/>
                  </a:lnTo>
                  <a:lnTo>
                    <a:pt x="1336" y="480"/>
                  </a:lnTo>
                  <a:lnTo>
                    <a:pt x="1336" y="479"/>
                  </a:lnTo>
                  <a:lnTo>
                    <a:pt x="1339" y="480"/>
                  </a:lnTo>
                  <a:lnTo>
                    <a:pt x="1339" y="480"/>
                  </a:lnTo>
                  <a:lnTo>
                    <a:pt x="1341" y="482"/>
                  </a:lnTo>
                  <a:lnTo>
                    <a:pt x="1341" y="485"/>
                  </a:lnTo>
                  <a:lnTo>
                    <a:pt x="1342" y="486"/>
                  </a:lnTo>
                  <a:lnTo>
                    <a:pt x="1347" y="488"/>
                  </a:lnTo>
                  <a:lnTo>
                    <a:pt x="1347" y="488"/>
                  </a:lnTo>
                  <a:lnTo>
                    <a:pt x="1350" y="488"/>
                  </a:lnTo>
                  <a:lnTo>
                    <a:pt x="1350" y="486"/>
                  </a:lnTo>
                  <a:lnTo>
                    <a:pt x="1351" y="486"/>
                  </a:lnTo>
                  <a:lnTo>
                    <a:pt x="1353" y="486"/>
                  </a:lnTo>
                  <a:lnTo>
                    <a:pt x="1353" y="488"/>
                  </a:lnTo>
                  <a:lnTo>
                    <a:pt x="1354" y="489"/>
                  </a:lnTo>
                  <a:lnTo>
                    <a:pt x="1356" y="491"/>
                  </a:lnTo>
                  <a:lnTo>
                    <a:pt x="1357" y="491"/>
                  </a:lnTo>
                  <a:lnTo>
                    <a:pt x="1359" y="491"/>
                  </a:lnTo>
                  <a:lnTo>
                    <a:pt x="1359" y="492"/>
                  </a:lnTo>
                  <a:lnTo>
                    <a:pt x="1359" y="492"/>
                  </a:lnTo>
                  <a:lnTo>
                    <a:pt x="1359" y="494"/>
                  </a:lnTo>
                  <a:lnTo>
                    <a:pt x="1357" y="495"/>
                  </a:lnTo>
                  <a:lnTo>
                    <a:pt x="1356" y="497"/>
                  </a:lnTo>
                  <a:lnTo>
                    <a:pt x="1353" y="497"/>
                  </a:lnTo>
                  <a:lnTo>
                    <a:pt x="1350" y="497"/>
                  </a:lnTo>
                  <a:lnTo>
                    <a:pt x="1350" y="498"/>
                  </a:lnTo>
                  <a:lnTo>
                    <a:pt x="1350" y="498"/>
                  </a:lnTo>
                  <a:lnTo>
                    <a:pt x="1348" y="500"/>
                  </a:lnTo>
                  <a:lnTo>
                    <a:pt x="1347" y="500"/>
                  </a:lnTo>
                  <a:lnTo>
                    <a:pt x="1345" y="503"/>
                  </a:lnTo>
                  <a:lnTo>
                    <a:pt x="1344" y="503"/>
                  </a:lnTo>
                  <a:lnTo>
                    <a:pt x="1344" y="503"/>
                  </a:lnTo>
                  <a:lnTo>
                    <a:pt x="1342" y="503"/>
                  </a:lnTo>
                  <a:lnTo>
                    <a:pt x="1341" y="505"/>
                  </a:lnTo>
                  <a:lnTo>
                    <a:pt x="1341" y="505"/>
                  </a:lnTo>
                  <a:lnTo>
                    <a:pt x="1339" y="505"/>
                  </a:lnTo>
                  <a:lnTo>
                    <a:pt x="1339" y="506"/>
                  </a:lnTo>
                  <a:lnTo>
                    <a:pt x="1338" y="506"/>
                  </a:lnTo>
                  <a:lnTo>
                    <a:pt x="1333" y="508"/>
                  </a:lnTo>
                  <a:lnTo>
                    <a:pt x="1332" y="508"/>
                  </a:lnTo>
                  <a:lnTo>
                    <a:pt x="1330" y="508"/>
                  </a:lnTo>
                  <a:lnTo>
                    <a:pt x="1330" y="508"/>
                  </a:lnTo>
                  <a:lnTo>
                    <a:pt x="1329" y="509"/>
                  </a:lnTo>
                  <a:lnTo>
                    <a:pt x="1327" y="509"/>
                  </a:lnTo>
                  <a:lnTo>
                    <a:pt x="1327" y="511"/>
                  </a:lnTo>
                  <a:lnTo>
                    <a:pt x="1327" y="511"/>
                  </a:lnTo>
                  <a:lnTo>
                    <a:pt x="1327" y="512"/>
                  </a:lnTo>
                  <a:lnTo>
                    <a:pt x="1326" y="512"/>
                  </a:lnTo>
                  <a:lnTo>
                    <a:pt x="1326" y="514"/>
                  </a:lnTo>
                  <a:lnTo>
                    <a:pt x="1324" y="512"/>
                  </a:lnTo>
                  <a:lnTo>
                    <a:pt x="1323" y="512"/>
                  </a:lnTo>
                  <a:lnTo>
                    <a:pt x="1323" y="512"/>
                  </a:lnTo>
                  <a:lnTo>
                    <a:pt x="1326" y="514"/>
                  </a:lnTo>
                  <a:lnTo>
                    <a:pt x="1327" y="515"/>
                  </a:lnTo>
                  <a:lnTo>
                    <a:pt x="1326" y="517"/>
                  </a:lnTo>
                  <a:lnTo>
                    <a:pt x="1324" y="517"/>
                  </a:lnTo>
                  <a:lnTo>
                    <a:pt x="1324" y="518"/>
                  </a:lnTo>
                  <a:lnTo>
                    <a:pt x="1324" y="518"/>
                  </a:lnTo>
                  <a:lnTo>
                    <a:pt x="1324" y="518"/>
                  </a:lnTo>
                  <a:lnTo>
                    <a:pt x="1324" y="520"/>
                  </a:lnTo>
                  <a:lnTo>
                    <a:pt x="1324" y="520"/>
                  </a:lnTo>
                  <a:lnTo>
                    <a:pt x="1324" y="520"/>
                  </a:lnTo>
                  <a:lnTo>
                    <a:pt x="1326" y="518"/>
                  </a:lnTo>
                  <a:lnTo>
                    <a:pt x="1329" y="517"/>
                  </a:lnTo>
                  <a:lnTo>
                    <a:pt x="1329" y="515"/>
                  </a:lnTo>
                  <a:lnTo>
                    <a:pt x="1330" y="515"/>
                  </a:lnTo>
                  <a:lnTo>
                    <a:pt x="1332" y="514"/>
                  </a:lnTo>
                  <a:lnTo>
                    <a:pt x="1333" y="514"/>
                  </a:lnTo>
                  <a:lnTo>
                    <a:pt x="1336" y="512"/>
                  </a:lnTo>
                  <a:lnTo>
                    <a:pt x="1338" y="511"/>
                  </a:lnTo>
                  <a:lnTo>
                    <a:pt x="1341" y="508"/>
                  </a:lnTo>
                  <a:lnTo>
                    <a:pt x="1344" y="505"/>
                  </a:lnTo>
                  <a:lnTo>
                    <a:pt x="1348" y="503"/>
                  </a:lnTo>
                  <a:lnTo>
                    <a:pt x="1351" y="503"/>
                  </a:lnTo>
                  <a:lnTo>
                    <a:pt x="1353" y="503"/>
                  </a:lnTo>
                  <a:lnTo>
                    <a:pt x="1353" y="503"/>
                  </a:lnTo>
                  <a:lnTo>
                    <a:pt x="1351" y="501"/>
                  </a:lnTo>
                  <a:lnTo>
                    <a:pt x="1350" y="501"/>
                  </a:lnTo>
                  <a:lnTo>
                    <a:pt x="1348" y="501"/>
                  </a:lnTo>
                  <a:lnTo>
                    <a:pt x="1348" y="501"/>
                  </a:lnTo>
                  <a:lnTo>
                    <a:pt x="1348" y="501"/>
                  </a:lnTo>
                  <a:lnTo>
                    <a:pt x="1348" y="500"/>
                  </a:lnTo>
                  <a:lnTo>
                    <a:pt x="1350" y="500"/>
                  </a:lnTo>
                  <a:lnTo>
                    <a:pt x="1357" y="500"/>
                  </a:lnTo>
                  <a:lnTo>
                    <a:pt x="1359" y="501"/>
                  </a:lnTo>
                  <a:lnTo>
                    <a:pt x="1362" y="506"/>
                  </a:lnTo>
                  <a:lnTo>
                    <a:pt x="1362" y="508"/>
                  </a:lnTo>
                  <a:lnTo>
                    <a:pt x="1364" y="509"/>
                  </a:lnTo>
                  <a:lnTo>
                    <a:pt x="1362" y="509"/>
                  </a:lnTo>
                  <a:lnTo>
                    <a:pt x="1362" y="511"/>
                  </a:lnTo>
                  <a:lnTo>
                    <a:pt x="1359" y="512"/>
                  </a:lnTo>
                  <a:lnTo>
                    <a:pt x="1357" y="512"/>
                  </a:lnTo>
                  <a:lnTo>
                    <a:pt x="1357" y="512"/>
                  </a:lnTo>
                  <a:lnTo>
                    <a:pt x="1359" y="514"/>
                  </a:lnTo>
                  <a:lnTo>
                    <a:pt x="1361" y="514"/>
                  </a:lnTo>
                  <a:lnTo>
                    <a:pt x="1361" y="515"/>
                  </a:lnTo>
                  <a:lnTo>
                    <a:pt x="1362" y="514"/>
                  </a:lnTo>
                  <a:lnTo>
                    <a:pt x="1365" y="512"/>
                  </a:lnTo>
                  <a:lnTo>
                    <a:pt x="1367" y="511"/>
                  </a:lnTo>
                  <a:lnTo>
                    <a:pt x="1368" y="509"/>
                  </a:lnTo>
                  <a:lnTo>
                    <a:pt x="1370" y="509"/>
                  </a:lnTo>
                  <a:lnTo>
                    <a:pt x="1371" y="509"/>
                  </a:lnTo>
                  <a:lnTo>
                    <a:pt x="1371" y="511"/>
                  </a:lnTo>
                  <a:lnTo>
                    <a:pt x="1373" y="512"/>
                  </a:lnTo>
                  <a:lnTo>
                    <a:pt x="1374" y="512"/>
                  </a:lnTo>
                  <a:lnTo>
                    <a:pt x="1376" y="514"/>
                  </a:lnTo>
                  <a:lnTo>
                    <a:pt x="1377" y="515"/>
                  </a:lnTo>
                  <a:lnTo>
                    <a:pt x="1377" y="517"/>
                  </a:lnTo>
                  <a:lnTo>
                    <a:pt x="1379" y="518"/>
                  </a:lnTo>
                  <a:lnTo>
                    <a:pt x="1379" y="518"/>
                  </a:lnTo>
                  <a:lnTo>
                    <a:pt x="1379" y="520"/>
                  </a:lnTo>
                  <a:lnTo>
                    <a:pt x="1379" y="520"/>
                  </a:lnTo>
                  <a:lnTo>
                    <a:pt x="1379" y="521"/>
                  </a:lnTo>
                  <a:lnTo>
                    <a:pt x="1379" y="523"/>
                  </a:lnTo>
                  <a:lnTo>
                    <a:pt x="1379" y="526"/>
                  </a:lnTo>
                  <a:lnTo>
                    <a:pt x="1379" y="527"/>
                  </a:lnTo>
                  <a:lnTo>
                    <a:pt x="1379" y="529"/>
                  </a:lnTo>
                  <a:lnTo>
                    <a:pt x="1379" y="530"/>
                  </a:lnTo>
                  <a:lnTo>
                    <a:pt x="1379" y="532"/>
                  </a:lnTo>
                  <a:lnTo>
                    <a:pt x="1379" y="532"/>
                  </a:lnTo>
                  <a:lnTo>
                    <a:pt x="1379" y="533"/>
                  </a:lnTo>
                  <a:lnTo>
                    <a:pt x="1374" y="533"/>
                  </a:lnTo>
                  <a:lnTo>
                    <a:pt x="1373" y="533"/>
                  </a:lnTo>
                  <a:lnTo>
                    <a:pt x="1373" y="535"/>
                  </a:lnTo>
                  <a:lnTo>
                    <a:pt x="1374" y="535"/>
                  </a:lnTo>
                  <a:lnTo>
                    <a:pt x="1376" y="535"/>
                  </a:lnTo>
                  <a:lnTo>
                    <a:pt x="1379" y="535"/>
                  </a:lnTo>
                  <a:lnTo>
                    <a:pt x="1380" y="536"/>
                  </a:lnTo>
                  <a:lnTo>
                    <a:pt x="1380" y="536"/>
                  </a:lnTo>
                  <a:lnTo>
                    <a:pt x="1380" y="538"/>
                  </a:lnTo>
                  <a:lnTo>
                    <a:pt x="1379" y="538"/>
                  </a:lnTo>
                  <a:lnTo>
                    <a:pt x="1379" y="538"/>
                  </a:lnTo>
                  <a:lnTo>
                    <a:pt x="1377" y="538"/>
                  </a:lnTo>
                  <a:lnTo>
                    <a:pt x="1377" y="538"/>
                  </a:lnTo>
                  <a:lnTo>
                    <a:pt x="1379" y="539"/>
                  </a:lnTo>
                  <a:lnTo>
                    <a:pt x="1379" y="539"/>
                  </a:lnTo>
                  <a:lnTo>
                    <a:pt x="1380" y="541"/>
                  </a:lnTo>
                  <a:lnTo>
                    <a:pt x="1380" y="541"/>
                  </a:lnTo>
                  <a:lnTo>
                    <a:pt x="1380" y="543"/>
                  </a:lnTo>
                  <a:lnTo>
                    <a:pt x="1377" y="547"/>
                  </a:lnTo>
                  <a:lnTo>
                    <a:pt x="1373" y="550"/>
                  </a:lnTo>
                  <a:lnTo>
                    <a:pt x="1370" y="552"/>
                  </a:lnTo>
                  <a:lnTo>
                    <a:pt x="1365" y="556"/>
                  </a:lnTo>
                  <a:lnTo>
                    <a:pt x="1364" y="556"/>
                  </a:lnTo>
                  <a:lnTo>
                    <a:pt x="1364" y="556"/>
                  </a:lnTo>
                  <a:lnTo>
                    <a:pt x="1361" y="556"/>
                  </a:lnTo>
                  <a:lnTo>
                    <a:pt x="1359" y="556"/>
                  </a:lnTo>
                  <a:lnTo>
                    <a:pt x="1354" y="556"/>
                  </a:lnTo>
                  <a:lnTo>
                    <a:pt x="1354" y="558"/>
                  </a:lnTo>
                  <a:lnTo>
                    <a:pt x="1351" y="559"/>
                  </a:lnTo>
                  <a:lnTo>
                    <a:pt x="1351" y="559"/>
                  </a:lnTo>
                  <a:lnTo>
                    <a:pt x="1348" y="559"/>
                  </a:lnTo>
                  <a:lnTo>
                    <a:pt x="1347" y="559"/>
                  </a:lnTo>
                  <a:lnTo>
                    <a:pt x="1345" y="559"/>
                  </a:lnTo>
                  <a:lnTo>
                    <a:pt x="1345" y="561"/>
                  </a:lnTo>
                  <a:lnTo>
                    <a:pt x="1345" y="561"/>
                  </a:lnTo>
                  <a:lnTo>
                    <a:pt x="1344" y="562"/>
                  </a:lnTo>
                  <a:lnTo>
                    <a:pt x="1339" y="567"/>
                  </a:lnTo>
                  <a:lnTo>
                    <a:pt x="1338" y="570"/>
                  </a:lnTo>
                  <a:lnTo>
                    <a:pt x="1335" y="571"/>
                  </a:lnTo>
                  <a:lnTo>
                    <a:pt x="1333" y="574"/>
                  </a:lnTo>
                  <a:lnTo>
                    <a:pt x="1330" y="576"/>
                  </a:lnTo>
                  <a:lnTo>
                    <a:pt x="1329" y="579"/>
                  </a:lnTo>
                  <a:lnTo>
                    <a:pt x="1327" y="579"/>
                  </a:lnTo>
                  <a:lnTo>
                    <a:pt x="1323" y="581"/>
                  </a:lnTo>
                  <a:lnTo>
                    <a:pt x="1319" y="581"/>
                  </a:lnTo>
                  <a:lnTo>
                    <a:pt x="1318" y="579"/>
                  </a:lnTo>
                  <a:lnTo>
                    <a:pt x="1316" y="581"/>
                  </a:lnTo>
                  <a:lnTo>
                    <a:pt x="1313" y="581"/>
                  </a:lnTo>
                  <a:lnTo>
                    <a:pt x="1312" y="581"/>
                  </a:lnTo>
                  <a:lnTo>
                    <a:pt x="1306" y="582"/>
                  </a:lnTo>
                  <a:lnTo>
                    <a:pt x="1306" y="581"/>
                  </a:lnTo>
                  <a:lnTo>
                    <a:pt x="1304" y="581"/>
                  </a:lnTo>
                  <a:lnTo>
                    <a:pt x="1301" y="581"/>
                  </a:lnTo>
                  <a:lnTo>
                    <a:pt x="1298" y="579"/>
                  </a:lnTo>
                  <a:lnTo>
                    <a:pt x="1297" y="579"/>
                  </a:lnTo>
                  <a:lnTo>
                    <a:pt x="1294" y="579"/>
                  </a:lnTo>
                  <a:lnTo>
                    <a:pt x="1294" y="579"/>
                  </a:lnTo>
                  <a:lnTo>
                    <a:pt x="1292" y="579"/>
                  </a:lnTo>
                  <a:lnTo>
                    <a:pt x="1289" y="579"/>
                  </a:lnTo>
                  <a:lnTo>
                    <a:pt x="1288" y="579"/>
                  </a:lnTo>
                  <a:lnTo>
                    <a:pt x="1283" y="579"/>
                  </a:lnTo>
                  <a:lnTo>
                    <a:pt x="1282" y="579"/>
                  </a:lnTo>
                  <a:lnTo>
                    <a:pt x="1280" y="579"/>
                  </a:lnTo>
                  <a:lnTo>
                    <a:pt x="1278" y="579"/>
                  </a:lnTo>
                  <a:lnTo>
                    <a:pt x="1277" y="579"/>
                  </a:lnTo>
                  <a:lnTo>
                    <a:pt x="1272" y="579"/>
                  </a:lnTo>
                  <a:lnTo>
                    <a:pt x="1268" y="579"/>
                  </a:lnTo>
                  <a:lnTo>
                    <a:pt x="1265" y="579"/>
                  </a:lnTo>
                  <a:lnTo>
                    <a:pt x="1263" y="579"/>
                  </a:lnTo>
                  <a:lnTo>
                    <a:pt x="1257" y="579"/>
                  </a:lnTo>
                  <a:lnTo>
                    <a:pt x="1254" y="579"/>
                  </a:lnTo>
                  <a:lnTo>
                    <a:pt x="1253" y="581"/>
                  </a:lnTo>
                  <a:lnTo>
                    <a:pt x="1251" y="581"/>
                  </a:lnTo>
                  <a:lnTo>
                    <a:pt x="1250" y="581"/>
                  </a:lnTo>
                  <a:lnTo>
                    <a:pt x="1250" y="581"/>
                  </a:lnTo>
                  <a:lnTo>
                    <a:pt x="1248" y="581"/>
                  </a:lnTo>
                  <a:lnTo>
                    <a:pt x="1247" y="582"/>
                  </a:lnTo>
                  <a:lnTo>
                    <a:pt x="1247" y="582"/>
                  </a:lnTo>
                  <a:lnTo>
                    <a:pt x="1245" y="584"/>
                  </a:lnTo>
                  <a:lnTo>
                    <a:pt x="1242" y="585"/>
                  </a:lnTo>
                  <a:lnTo>
                    <a:pt x="1239" y="593"/>
                  </a:lnTo>
                  <a:lnTo>
                    <a:pt x="1239" y="594"/>
                  </a:lnTo>
                  <a:lnTo>
                    <a:pt x="1237" y="597"/>
                  </a:lnTo>
                  <a:lnTo>
                    <a:pt x="1236" y="597"/>
                  </a:lnTo>
                  <a:lnTo>
                    <a:pt x="1234" y="597"/>
                  </a:lnTo>
                  <a:lnTo>
                    <a:pt x="1228" y="599"/>
                  </a:lnTo>
                  <a:lnTo>
                    <a:pt x="1225" y="600"/>
                  </a:lnTo>
                  <a:lnTo>
                    <a:pt x="1227" y="600"/>
                  </a:lnTo>
                  <a:lnTo>
                    <a:pt x="1225" y="602"/>
                  </a:lnTo>
                  <a:lnTo>
                    <a:pt x="1224" y="602"/>
                  </a:lnTo>
                  <a:lnTo>
                    <a:pt x="1222" y="602"/>
                  </a:lnTo>
                  <a:lnTo>
                    <a:pt x="1222" y="603"/>
                  </a:lnTo>
                  <a:lnTo>
                    <a:pt x="1221" y="605"/>
                  </a:lnTo>
                  <a:lnTo>
                    <a:pt x="1218" y="606"/>
                  </a:lnTo>
                  <a:lnTo>
                    <a:pt x="1215" y="611"/>
                  </a:lnTo>
                  <a:lnTo>
                    <a:pt x="1213" y="614"/>
                  </a:lnTo>
                  <a:lnTo>
                    <a:pt x="1210" y="617"/>
                  </a:lnTo>
                  <a:lnTo>
                    <a:pt x="1209" y="619"/>
                  </a:lnTo>
                  <a:lnTo>
                    <a:pt x="1209" y="619"/>
                  </a:lnTo>
                  <a:lnTo>
                    <a:pt x="1207" y="619"/>
                  </a:lnTo>
                  <a:lnTo>
                    <a:pt x="1206" y="617"/>
                  </a:lnTo>
                  <a:lnTo>
                    <a:pt x="1204" y="617"/>
                  </a:lnTo>
                  <a:lnTo>
                    <a:pt x="1201" y="616"/>
                  </a:lnTo>
                  <a:lnTo>
                    <a:pt x="1192" y="614"/>
                  </a:lnTo>
                  <a:lnTo>
                    <a:pt x="1193" y="614"/>
                  </a:lnTo>
                  <a:lnTo>
                    <a:pt x="1195" y="616"/>
                  </a:lnTo>
                  <a:lnTo>
                    <a:pt x="1196" y="616"/>
                  </a:lnTo>
                  <a:lnTo>
                    <a:pt x="1199" y="616"/>
                  </a:lnTo>
                  <a:lnTo>
                    <a:pt x="1203" y="617"/>
                  </a:lnTo>
                  <a:lnTo>
                    <a:pt x="1206" y="619"/>
                  </a:lnTo>
                  <a:lnTo>
                    <a:pt x="1207" y="619"/>
                  </a:lnTo>
                  <a:lnTo>
                    <a:pt x="1207" y="620"/>
                  </a:lnTo>
                  <a:lnTo>
                    <a:pt x="1207" y="623"/>
                  </a:lnTo>
                  <a:lnTo>
                    <a:pt x="1206" y="625"/>
                  </a:lnTo>
                  <a:lnTo>
                    <a:pt x="1206" y="626"/>
                  </a:lnTo>
                  <a:lnTo>
                    <a:pt x="1201" y="631"/>
                  </a:lnTo>
                  <a:lnTo>
                    <a:pt x="1199" y="632"/>
                  </a:lnTo>
                  <a:lnTo>
                    <a:pt x="1196" y="637"/>
                  </a:lnTo>
                  <a:lnTo>
                    <a:pt x="1193" y="640"/>
                  </a:lnTo>
                  <a:lnTo>
                    <a:pt x="1192" y="641"/>
                  </a:lnTo>
                  <a:lnTo>
                    <a:pt x="1189" y="644"/>
                  </a:lnTo>
                  <a:lnTo>
                    <a:pt x="1186" y="646"/>
                  </a:lnTo>
                  <a:lnTo>
                    <a:pt x="1183" y="646"/>
                  </a:lnTo>
                  <a:lnTo>
                    <a:pt x="1181" y="646"/>
                  </a:lnTo>
                  <a:lnTo>
                    <a:pt x="1180" y="647"/>
                  </a:lnTo>
                  <a:lnTo>
                    <a:pt x="1178" y="647"/>
                  </a:lnTo>
                  <a:lnTo>
                    <a:pt x="1177" y="649"/>
                  </a:lnTo>
                  <a:lnTo>
                    <a:pt x="1172" y="654"/>
                  </a:lnTo>
                  <a:lnTo>
                    <a:pt x="1171" y="654"/>
                  </a:lnTo>
                  <a:lnTo>
                    <a:pt x="1169" y="654"/>
                  </a:lnTo>
                  <a:lnTo>
                    <a:pt x="1168" y="655"/>
                  </a:lnTo>
                  <a:lnTo>
                    <a:pt x="1166" y="657"/>
                  </a:lnTo>
                  <a:lnTo>
                    <a:pt x="1166" y="658"/>
                  </a:lnTo>
                  <a:lnTo>
                    <a:pt x="1165" y="660"/>
                  </a:lnTo>
                  <a:lnTo>
                    <a:pt x="1163" y="663"/>
                  </a:lnTo>
                  <a:lnTo>
                    <a:pt x="1160" y="663"/>
                  </a:lnTo>
                  <a:lnTo>
                    <a:pt x="1158" y="664"/>
                  </a:lnTo>
                  <a:lnTo>
                    <a:pt x="1157" y="666"/>
                  </a:lnTo>
                  <a:lnTo>
                    <a:pt x="1155" y="667"/>
                  </a:lnTo>
                  <a:lnTo>
                    <a:pt x="1152" y="666"/>
                  </a:lnTo>
                  <a:lnTo>
                    <a:pt x="1152" y="667"/>
                  </a:lnTo>
                  <a:lnTo>
                    <a:pt x="1155" y="667"/>
                  </a:lnTo>
                  <a:lnTo>
                    <a:pt x="1157" y="669"/>
                  </a:lnTo>
                  <a:lnTo>
                    <a:pt x="1155" y="670"/>
                  </a:lnTo>
                  <a:lnTo>
                    <a:pt x="1151" y="672"/>
                  </a:lnTo>
                  <a:lnTo>
                    <a:pt x="1148" y="675"/>
                  </a:lnTo>
                  <a:lnTo>
                    <a:pt x="1149" y="675"/>
                  </a:lnTo>
                  <a:lnTo>
                    <a:pt x="1152" y="672"/>
                  </a:lnTo>
                  <a:lnTo>
                    <a:pt x="1155" y="672"/>
                  </a:lnTo>
                  <a:lnTo>
                    <a:pt x="1158" y="669"/>
                  </a:lnTo>
                  <a:lnTo>
                    <a:pt x="1161" y="669"/>
                  </a:lnTo>
                  <a:lnTo>
                    <a:pt x="1161" y="667"/>
                  </a:lnTo>
                  <a:lnTo>
                    <a:pt x="1161" y="666"/>
                  </a:lnTo>
                  <a:lnTo>
                    <a:pt x="1163" y="664"/>
                  </a:lnTo>
                  <a:lnTo>
                    <a:pt x="1163" y="663"/>
                  </a:lnTo>
                  <a:lnTo>
                    <a:pt x="1165" y="660"/>
                  </a:lnTo>
                  <a:lnTo>
                    <a:pt x="1166" y="658"/>
                  </a:lnTo>
                  <a:lnTo>
                    <a:pt x="1168" y="657"/>
                  </a:lnTo>
                  <a:lnTo>
                    <a:pt x="1172" y="655"/>
                  </a:lnTo>
                  <a:lnTo>
                    <a:pt x="1174" y="652"/>
                  </a:lnTo>
                  <a:lnTo>
                    <a:pt x="1177" y="650"/>
                  </a:lnTo>
                  <a:lnTo>
                    <a:pt x="1178" y="650"/>
                  </a:lnTo>
                  <a:lnTo>
                    <a:pt x="1178" y="649"/>
                  </a:lnTo>
                  <a:lnTo>
                    <a:pt x="1180" y="647"/>
                  </a:lnTo>
                  <a:lnTo>
                    <a:pt x="1181" y="646"/>
                  </a:lnTo>
                  <a:lnTo>
                    <a:pt x="1184" y="646"/>
                  </a:lnTo>
                  <a:lnTo>
                    <a:pt x="1187" y="644"/>
                  </a:lnTo>
                  <a:lnTo>
                    <a:pt x="1189" y="644"/>
                  </a:lnTo>
                  <a:lnTo>
                    <a:pt x="1190" y="643"/>
                  </a:lnTo>
                  <a:lnTo>
                    <a:pt x="1193" y="643"/>
                  </a:lnTo>
                  <a:lnTo>
                    <a:pt x="1198" y="640"/>
                  </a:lnTo>
                  <a:lnTo>
                    <a:pt x="1201" y="638"/>
                  </a:lnTo>
                  <a:lnTo>
                    <a:pt x="1203" y="635"/>
                  </a:lnTo>
                  <a:lnTo>
                    <a:pt x="1204" y="634"/>
                  </a:lnTo>
                  <a:lnTo>
                    <a:pt x="1204" y="632"/>
                  </a:lnTo>
                  <a:lnTo>
                    <a:pt x="1207" y="629"/>
                  </a:lnTo>
                  <a:lnTo>
                    <a:pt x="1210" y="625"/>
                  </a:lnTo>
                  <a:lnTo>
                    <a:pt x="1212" y="623"/>
                  </a:lnTo>
                  <a:lnTo>
                    <a:pt x="1213" y="622"/>
                  </a:lnTo>
                  <a:lnTo>
                    <a:pt x="1218" y="617"/>
                  </a:lnTo>
                  <a:lnTo>
                    <a:pt x="1219" y="616"/>
                  </a:lnTo>
                  <a:lnTo>
                    <a:pt x="1221" y="616"/>
                  </a:lnTo>
                  <a:lnTo>
                    <a:pt x="1222" y="614"/>
                  </a:lnTo>
                  <a:lnTo>
                    <a:pt x="1224" y="612"/>
                  </a:lnTo>
                  <a:lnTo>
                    <a:pt x="1227" y="611"/>
                  </a:lnTo>
                  <a:lnTo>
                    <a:pt x="1231" y="608"/>
                  </a:lnTo>
                  <a:lnTo>
                    <a:pt x="1234" y="606"/>
                  </a:lnTo>
                  <a:lnTo>
                    <a:pt x="1240" y="603"/>
                  </a:lnTo>
                  <a:lnTo>
                    <a:pt x="1247" y="600"/>
                  </a:lnTo>
                  <a:lnTo>
                    <a:pt x="1251" y="599"/>
                  </a:lnTo>
                  <a:lnTo>
                    <a:pt x="1256" y="599"/>
                  </a:lnTo>
                  <a:lnTo>
                    <a:pt x="1260" y="599"/>
                  </a:lnTo>
                  <a:lnTo>
                    <a:pt x="1262" y="599"/>
                  </a:lnTo>
                  <a:lnTo>
                    <a:pt x="1268" y="600"/>
                  </a:lnTo>
                  <a:lnTo>
                    <a:pt x="1272" y="602"/>
                  </a:lnTo>
                  <a:lnTo>
                    <a:pt x="1275" y="605"/>
                  </a:lnTo>
                  <a:lnTo>
                    <a:pt x="1275" y="606"/>
                  </a:lnTo>
                  <a:lnTo>
                    <a:pt x="1275" y="606"/>
                  </a:lnTo>
                  <a:lnTo>
                    <a:pt x="1274" y="606"/>
                  </a:lnTo>
                  <a:lnTo>
                    <a:pt x="1272" y="606"/>
                  </a:lnTo>
                  <a:lnTo>
                    <a:pt x="1274" y="606"/>
                  </a:lnTo>
                  <a:lnTo>
                    <a:pt x="1275" y="609"/>
                  </a:lnTo>
                  <a:lnTo>
                    <a:pt x="1275" y="612"/>
                  </a:lnTo>
                  <a:lnTo>
                    <a:pt x="1274" y="614"/>
                  </a:lnTo>
                  <a:lnTo>
                    <a:pt x="1271" y="616"/>
                  </a:lnTo>
                  <a:lnTo>
                    <a:pt x="1269" y="616"/>
                  </a:lnTo>
                  <a:lnTo>
                    <a:pt x="1269" y="617"/>
                  </a:lnTo>
                  <a:lnTo>
                    <a:pt x="1268" y="619"/>
                  </a:lnTo>
                  <a:lnTo>
                    <a:pt x="1266" y="619"/>
                  </a:lnTo>
                  <a:lnTo>
                    <a:pt x="1266" y="620"/>
                  </a:lnTo>
                  <a:lnTo>
                    <a:pt x="1263" y="622"/>
                  </a:lnTo>
                  <a:lnTo>
                    <a:pt x="1262" y="622"/>
                  </a:lnTo>
                  <a:lnTo>
                    <a:pt x="1260" y="622"/>
                  </a:lnTo>
                  <a:lnTo>
                    <a:pt x="1257" y="620"/>
                  </a:lnTo>
                  <a:lnTo>
                    <a:pt x="1256" y="619"/>
                  </a:lnTo>
                  <a:lnTo>
                    <a:pt x="1254" y="619"/>
                  </a:lnTo>
                  <a:lnTo>
                    <a:pt x="1253" y="620"/>
                  </a:lnTo>
                  <a:lnTo>
                    <a:pt x="1251" y="620"/>
                  </a:lnTo>
                  <a:lnTo>
                    <a:pt x="1250" y="620"/>
                  </a:lnTo>
                  <a:lnTo>
                    <a:pt x="1248" y="620"/>
                  </a:lnTo>
                  <a:lnTo>
                    <a:pt x="1245" y="622"/>
                  </a:lnTo>
                  <a:lnTo>
                    <a:pt x="1247" y="622"/>
                  </a:lnTo>
                  <a:lnTo>
                    <a:pt x="1248" y="620"/>
                  </a:lnTo>
                  <a:lnTo>
                    <a:pt x="1250" y="620"/>
                  </a:lnTo>
                  <a:lnTo>
                    <a:pt x="1251" y="622"/>
                  </a:lnTo>
                  <a:lnTo>
                    <a:pt x="1256" y="623"/>
                  </a:lnTo>
                  <a:lnTo>
                    <a:pt x="1257" y="625"/>
                  </a:lnTo>
                  <a:lnTo>
                    <a:pt x="1259" y="628"/>
                  </a:lnTo>
                  <a:lnTo>
                    <a:pt x="1259" y="628"/>
                  </a:lnTo>
                  <a:lnTo>
                    <a:pt x="1260" y="628"/>
                  </a:lnTo>
                  <a:lnTo>
                    <a:pt x="1262" y="626"/>
                  </a:lnTo>
                  <a:lnTo>
                    <a:pt x="1263" y="625"/>
                  </a:lnTo>
                  <a:lnTo>
                    <a:pt x="1266" y="625"/>
                  </a:lnTo>
                  <a:lnTo>
                    <a:pt x="1266" y="626"/>
                  </a:lnTo>
                  <a:lnTo>
                    <a:pt x="1268" y="626"/>
                  </a:lnTo>
                  <a:lnTo>
                    <a:pt x="1269" y="626"/>
                  </a:lnTo>
                  <a:lnTo>
                    <a:pt x="1269" y="628"/>
                  </a:lnTo>
                  <a:lnTo>
                    <a:pt x="1268" y="629"/>
                  </a:lnTo>
                  <a:lnTo>
                    <a:pt x="1268" y="634"/>
                  </a:lnTo>
                  <a:lnTo>
                    <a:pt x="1265" y="635"/>
                  </a:lnTo>
                  <a:lnTo>
                    <a:pt x="1262" y="638"/>
                  </a:lnTo>
                  <a:lnTo>
                    <a:pt x="1263" y="638"/>
                  </a:lnTo>
                  <a:lnTo>
                    <a:pt x="1263" y="640"/>
                  </a:lnTo>
                  <a:lnTo>
                    <a:pt x="1266" y="638"/>
                  </a:lnTo>
                  <a:lnTo>
                    <a:pt x="1266" y="638"/>
                  </a:lnTo>
                  <a:lnTo>
                    <a:pt x="1268" y="638"/>
                  </a:lnTo>
                  <a:lnTo>
                    <a:pt x="1268" y="641"/>
                  </a:lnTo>
                  <a:lnTo>
                    <a:pt x="1268" y="641"/>
                  </a:lnTo>
                  <a:lnTo>
                    <a:pt x="1268" y="643"/>
                  </a:lnTo>
                  <a:lnTo>
                    <a:pt x="1268" y="646"/>
                  </a:lnTo>
                  <a:lnTo>
                    <a:pt x="1269" y="646"/>
                  </a:lnTo>
                  <a:lnTo>
                    <a:pt x="1271" y="649"/>
                  </a:lnTo>
                  <a:lnTo>
                    <a:pt x="1271" y="650"/>
                  </a:lnTo>
                  <a:lnTo>
                    <a:pt x="1271" y="652"/>
                  </a:lnTo>
                  <a:lnTo>
                    <a:pt x="1272" y="652"/>
                  </a:lnTo>
                  <a:lnTo>
                    <a:pt x="1272" y="654"/>
                  </a:lnTo>
                  <a:lnTo>
                    <a:pt x="1275" y="654"/>
                  </a:lnTo>
                  <a:lnTo>
                    <a:pt x="1277" y="655"/>
                  </a:lnTo>
                  <a:lnTo>
                    <a:pt x="1280" y="655"/>
                  </a:lnTo>
                  <a:lnTo>
                    <a:pt x="1280" y="655"/>
                  </a:lnTo>
                  <a:lnTo>
                    <a:pt x="1280" y="657"/>
                  </a:lnTo>
                  <a:lnTo>
                    <a:pt x="1278" y="658"/>
                  </a:lnTo>
                  <a:lnTo>
                    <a:pt x="1280" y="658"/>
                  </a:lnTo>
                  <a:lnTo>
                    <a:pt x="1282" y="661"/>
                  </a:lnTo>
                  <a:lnTo>
                    <a:pt x="1285" y="660"/>
                  </a:lnTo>
                  <a:lnTo>
                    <a:pt x="1285" y="660"/>
                  </a:lnTo>
                  <a:lnTo>
                    <a:pt x="1286" y="661"/>
                  </a:lnTo>
                  <a:lnTo>
                    <a:pt x="1288" y="661"/>
                  </a:lnTo>
                  <a:lnTo>
                    <a:pt x="1288" y="663"/>
                  </a:lnTo>
                  <a:lnTo>
                    <a:pt x="1288" y="663"/>
                  </a:lnTo>
                  <a:lnTo>
                    <a:pt x="1289" y="661"/>
                  </a:lnTo>
                  <a:lnTo>
                    <a:pt x="1292" y="661"/>
                  </a:lnTo>
                  <a:lnTo>
                    <a:pt x="1295" y="663"/>
                  </a:lnTo>
                  <a:lnTo>
                    <a:pt x="1294" y="663"/>
                  </a:lnTo>
                  <a:lnTo>
                    <a:pt x="1294" y="664"/>
                  </a:lnTo>
                  <a:lnTo>
                    <a:pt x="1297" y="664"/>
                  </a:lnTo>
                  <a:lnTo>
                    <a:pt x="1297" y="664"/>
                  </a:lnTo>
                  <a:lnTo>
                    <a:pt x="1298" y="664"/>
                  </a:lnTo>
                  <a:lnTo>
                    <a:pt x="1298" y="664"/>
                  </a:lnTo>
                  <a:lnTo>
                    <a:pt x="1300" y="663"/>
                  </a:lnTo>
                  <a:lnTo>
                    <a:pt x="1304" y="660"/>
                  </a:lnTo>
                  <a:lnTo>
                    <a:pt x="1304" y="661"/>
                  </a:lnTo>
                  <a:lnTo>
                    <a:pt x="1304" y="661"/>
                  </a:lnTo>
                  <a:lnTo>
                    <a:pt x="1304" y="663"/>
                  </a:lnTo>
                  <a:lnTo>
                    <a:pt x="1306" y="664"/>
                  </a:lnTo>
                  <a:lnTo>
                    <a:pt x="1307" y="664"/>
                  </a:lnTo>
                  <a:lnTo>
                    <a:pt x="1309" y="663"/>
                  </a:lnTo>
                  <a:lnTo>
                    <a:pt x="1310" y="664"/>
                  </a:lnTo>
                  <a:lnTo>
                    <a:pt x="1310" y="666"/>
                  </a:lnTo>
                  <a:lnTo>
                    <a:pt x="1312" y="667"/>
                  </a:lnTo>
                  <a:lnTo>
                    <a:pt x="1312" y="667"/>
                  </a:lnTo>
                  <a:lnTo>
                    <a:pt x="1310" y="669"/>
                  </a:lnTo>
                  <a:lnTo>
                    <a:pt x="1310" y="669"/>
                  </a:lnTo>
                  <a:lnTo>
                    <a:pt x="1313" y="669"/>
                  </a:lnTo>
                  <a:lnTo>
                    <a:pt x="1315" y="670"/>
                  </a:lnTo>
                  <a:lnTo>
                    <a:pt x="1315" y="670"/>
                  </a:lnTo>
                  <a:lnTo>
                    <a:pt x="1315" y="670"/>
                  </a:lnTo>
                  <a:lnTo>
                    <a:pt x="1313" y="672"/>
                  </a:lnTo>
                  <a:lnTo>
                    <a:pt x="1313" y="670"/>
                  </a:lnTo>
                  <a:lnTo>
                    <a:pt x="1312" y="672"/>
                  </a:lnTo>
                  <a:lnTo>
                    <a:pt x="1310" y="672"/>
                  </a:lnTo>
                  <a:lnTo>
                    <a:pt x="1309" y="673"/>
                  </a:lnTo>
                  <a:lnTo>
                    <a:pt x="1309" y="673"/>
                  </a:lnTo>
                  <a:lnTo>
                    <a:pt x="1307" y="673"/>
                  </a:lnTo>
                  <a:lnTo>
                    <a:pt x="1307" y="673"/>
                  </a:lnTo>
                  <a:lnTo>
                    <a:pt x="1306" y="673"/>
                  </a:lnTo>
                  <a:lnTo>
                    <a:pt x="1303" y="675"/>
                  </a:lnTo>
                  <a:lnTo>
                    <a:pt x="1300" y="676"/>
                  </a:lnTo>
                  <a:lnTo>
                    <a:pt x="1297" y="678"/>
                  </a:lnTo>
                  <a:lnTo>
                    <a:pt x="1294" y="679"/>
                  </a:lnTo>
                  <a:lnTo>
                    <a:pt x="1291" y="681"/>
                  </a:lnTo>
                  <a:lnTo>
                    <a:pt x="1289" y="681"/>
                  </a:lnTo>
                  <a:lnTo>
                    <a:pt x="1289" y="681"/>
                  </a:lnTo>
                  <a:lnTo>
                    <a:pt x="1288" y="681"/>
                  </a:lnTo>
                  <a:lnTo>
                    <a:pt x="1286" y="681"/>
                  </a:lnTo>
                  <a:lnTo>
                    <a:pt x="1285" y="681"/>
                  </a:lnTo>
                  <a:lnTo>
                    <a:pt x="1285" y="681"/>
                  </a:lnTo>
                  <a:lnTo>
                    <a:pt x="1283" y="681"/>
                  </a:lnTo>
                  <a:lnTo>
                    <a:pt x="1285" y="682"/>
                  </a:lnTo>
                  <a:lnTo>
                    <a:pt x="1285" y="684"/>
                  </a:lnTo>
                  <a:lnTo>
                    <a:pt x="1285" y="684"/>
                  </a:lnTo>
                  <a:lnTo>
                    <a:pt x="1283" y="684"/>
                  </a:lnTo>
                  <a:lnTo>
                    <a:pt x="1282" y="684"/>
                  </a:lnTo>
                  <a:lnTo>
                    <a:pt x="1282" y="684"/>
                  </a:lnTo>
                  <a:lnTo>
                    <a:pt x="1280" y="684"/>
                  </a:lnTo>
                  <a:lnTo>
                    <a:pt x="1280" y="682"/>
                  </a:lnTo>
                  <a:lnTo>
                    <a:pt x="1278" y="681"/>
                  </a:lnTo>
                  <a:lnTo>
                    <a:pt x="1278" y="682"/>
                  </a:lnTo>
                  <a:lnTo>
                    <a:pt x="1278" y="684"/>
                  </a:lnTo>
                  <a:lnTo>
                    <a:pt x="1277" y="684"/>
                  </a:lnTo>
                  <a:lnTo>
                    <a:pt x="1277" y="682"/>
                  </a:lnTo>
                  <a:lnTo>
                    <a:pt x="1275" y="684"/>
                  </a:lnTo>
                  <a:lnTo>
                    <a:pt x="1274" y="685"/>
                  </a:lnTo>
                  <a:lnTo>
                    <a:pt x="1275" y="685"/>
                  </a:lnTo>
                  <a:lnTo>
                    <a:pt x="1275" y="687"/>
                  </a:lnTo>
                  <a:lnTo>
                    <a:pt x="1274" y="687"/>
                  </a:lnTo>
                  <a:lnTo>
                    <a:pt x="1274" y="687"/>
                  </a:lnTo>
                  <a:lnTo>
                    <a:pt x="1272" y="690"/>
                  </a:lnTo>
                  <a:lnTo>
                    <a:pt x="1271" y="690"/>
                  </a:lnTo>
                  <a:lnTo>
                    <a:pt x="1271" y="692"/>
                  </a:lnTo>
                  <a:lnTo>
                    <a:pt x="1268" y="695"/>
                  </a:lnTo>
                  <a:lnTo>
                    <a:pt x="1268" y="695"/>
                  </a:lnTo>
                  <a:lnTo>
                    <a:pt x="1265" y="698"/>
                  </a:lnTo>
                  <a:lnTo>
                    <a:pt x="1265" y="698"/>
                  </a:lnTo>
                  <a:lnTo>
                    <a:pt x="1263" y="698"/>
                  </a:lnTo>
                  <a:lnTo>
                    <a:pt x="1262" y="698"/>
                  </a:lnTo>
                  <a:lnTo>
                    <a:pt x="1262" y="701"/>
                  </a:lnTo>
                  <a:lnTo>
                    <a:pt x="1262" y="701"/>
                  </a:lnTo>
                  <a:lnTo>
                    <a:pt x="1262" y="701"/>
                  </a:lnTo>
                  <a:lnTo>
                    <a:pt x="1260" y="701"/>
                  </a:lnTo>
                  <a:lnTo>
                    <a:pt x="1260" y="701"/>
                  </a:lnTo>
                  <a:lnTo>
                    <a:pt x="1259" y="701"/>
                  </a:lnTo>
                  <a:lnTo>
                    <a:pt x="1259" y="701"/>
                  </a:lnTo>
                  <a:lnTo>
                    <a:pt x="1257" y="701"/>
                  </a:lnTo>
                  <a:lnTo>
                    <a:pt x="1256" y="698"/>
                  </a:lnTo>
                  <a:lnTo>
                    <a:pt x="1256" y="696"/>
                  </a:lnTo>
                  <a:lnTo>
                    <a:pt x="1254" y="696"/>
                  </a:lnTo>
                  <a:lnTo>
                    <a:pt x="1254" y="696"/>
                  </a:lnTo>
                  <a:lnTo>
                    <a:pt x="1254" y="698"/>
                  </a:lnTo>
                  <a:lnTo>
                    <a:pt x="1253" y="696"/>
                  </a:lnTo>
                  <a:lnTo>
                    <a:pt x="1251" y="692"/>
                  </a:lnTo>
                  <a:lnTo>
                    <a:pt x="1251" y="690"/>
                  </a:lnTo>
                  <a:lnTo>
                    <a:pt x="1253" y="687"/>
                  </a:lnTo>
                  <a:lnTo>
                    <a:pt x="1256" y="682"/>
                  </a:lnTo>
                  <a:lnTo>
                    <a:pt x="1254" y="682"/>
                  </a:lnTo>
                  <a:lnTo>
                    <a:pt x="1253" y="685"/>
                  </a:lnTo>
                  <a:lnTo>
                    <a:pt x="1253" y="684"/>
                  </a:lnTo>
                  <a:lnTo>
                    <a:pt x="1253" y="684"/>
                  </a:lnTo>
                  <a:lnTo>
                    <a:pt x="1254" y="682"/>
                  </a:lnTo>
                  <a:lnTo>
                    <a:pt x="1256" y="682"/>
                  </a:lnTo>
                  <a:lnTo>
                    <a:pt x="1257" y="681"/>
                  </a:lnTo>
                  <a:lnTo>
                    <a:pt x="1259" y="681"/>
                  </a:lnTo>
                  <a:lnTo>
                    <a:pt x="1259" y="681"/>
                  </a:lnTo>
                  <a:lnTo>
                    <a:pt x="1260" y="679"/>
                  </a:lnTo>
                  <a:lnTo>
                    <a:pt x="1260" y="679"/>
                  </a:lnTo>
                  <a:lnTo>
                    <a:pt x="1259" y="679"/>
                  </a:lnTo>
                  <a:lnTo>
                    <a:pt x="1257" y="681"/>
                  </a:lnTo>
                  <a:lnTo>
                    <a:pt x="1257" y="679"/>
                  </a:lnTo>
                  <a:lnTo>
                    <a:pt x="1259" y="679"/>
                  </a:lnTo>
                  <a:lnTo>
                    <a:pt x="1268" y="673"/>
                  </a:lnTo>
                  <a:lnTo>
                    <a:pt x="1269" y="672"/>
                  </a:lnTo>
                  <a:lnTo>
                    <a:pt x="1272" y="670"/>
                  </a:lnTo>
                  <a:lnTo>
                    <a:pt x="1274" y="670"/>
                  </a:lnTo>
                  <a:lnTo>
                    <a:pt x="1272" y="670"/>
                  </a:lnTo>
                  <a:lnTo>
                    <a:pt x="1274" y="670"/>
                  </a:lnTo>
                  <a:lnTo>
                    <a:pt x="1274" y="670"/>
                  </a:lnTo>
                  <a:lnTo>
                    <a:pt x="1274" y="672"/>
                  </a:lnTo>
                  <a:lnTo>
                    <a:pt x="1274" y="672"/>
                  </a:lnTo>
                  <a:lnTo>
                    <a:pt x="1274" y="673"/>
                  </a:lnTo>
                  <a:lnTo>
                    <a:pt x="1275" y="673"/>
                  </a:lnTo>
                  <a:lnTo>
                    <a:pt x="1277" y="675"/>
                  </a:lnTo>
                  <a:lnTo>
                    <a:pt x="1277" y="673"/>
                  </a:lnTo>
                  <a:lnTo>
                    <a:pt x="1277" y="672"/>
                  </a:lnTo>
                  <a:lnTo>
                    <a:pt x="1282" y="670"/>
                  </a:lnTo>
                  <a:lnTo>
                    <a:pt x="1285" y="670"/>
                  </a:lnTo>
                  <a:lnTo>
                    <a:pt x="1286" y="669"/>
                  </a:lnTo>
                  <a:lnTo>
                    <a:pt x="1283" y="669"/>
                  </a:lnTo>
                  <a:lnTo>
                    <a:pt x="1280" y="669"/>
                  </a:lnTo>
                  <a:lnTo>
                    <a:pt x="1277" y="669"/>
                  </a:lnTo>
                  <a:lnTo>
                    <a:pt x="1274" y="669"/>
                  </a:lnTo>
                  <a:lnTo>
                    <a:pt x="1271" y="669"/>
                  </a:lnTo>
                  <a:lnTo>
                    <a:pt x="1271" y="669"/>
                  </a:lnTo>
                  <a:lnTo>
                    <a:pt x="1269" y="670"/>
                  </a:lnTo>
                  <a:lnTo>
                    <a:pt x="1268" y="669"/>
                  </a:lnTo>
                  <a:lnTo>
                    <a:pt x="1268" y="669"/>
                  </a:lnTo>
                  <a:lnTo>
                    <a:pt x="1268" y="669"/>
                  </a:lnTo>
                  <a:lnTo>
                    <a:pt x="1268" y="667"/>
                  </a:lnTo>
                  <a:lnTo>
                    <a:pt x="1272" y="664"/>
                  </a:lnTo>
                  <a:lnTo>
                    <a:pt x="1274" y="663"/>
                  </a:lnTo>
                  <a:lnTo>
                    <a:pt x="1274" y="661"/>
                  </a:lnTo>
                  <a:lnTo>
                    <a:pt x="1275" y="661"/>
                  </a:lnTo>
                  <a:lnTo>
                    <a:pt x="1274" y="661"/>
                  </a:lnTo>
                  <a:lnTo>
                    <a:pt x="1272" y="661"/>
                  </a:lnTo>
                  <a:lnTo>
                    <a:pt x="1272" y="660"/>
                  </a:lnTo>
                  <a:lnTo>
                    <a:pt x="1271" y="658"/>
                  </a:lnTo>
                  <a:lnTo>
                    <a:pt x="1271" y="660"/>
                  </a:lnTo>
                  <a:lnTo>
                    <a:pt x="1271" y="661"/>
                  </a:lnTo>
                  <a:lnTo>
                    <a:pt x="1269" y="664"/>
                  </a:lnTo>
                  <a:lnTo>
                    <a:pt x="1268" y="664"/>
                  </a:lnTo>
                  <a:lnTo>
                    <a:pt x="1266" y="666"/>
                  </a:lnTo>
                  <a:lnTo>
                    <a:pt x="1263" y="667"/>
                  </a:lnTo>
                  <a:lnTo>
                    <a:pt x="1260" y="670"/>
                  </a:lnTo>
                  <a:lnTo>
                    <a:pt x="1256" y="672"/>
                  </a:lnTo>
                  <a:lnTo>
                    <a:pt x="1254" y="672"/>
                  </a:lnTo>
                  <a:lnTo>
                    <a:pt x="1253" y="670"/>
                  </a:lnTo>
                  <a:lnTo>
                    <a:pt x="1253" y="669"/>
                  </a:lnTo>
                  <a:lnTo>
                    <a:pt x="1254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1" y="670"/>
                  </a:lnTo>
                  <a:lnTo>
                    <a:pt x="1253" y="670"/>
                  </a:lnTo>
                  <a:lnTo>
                    <a:pt x="1253" y="672"/>
                  </a:lnTo>
                  <a:lnTo>
                    <a:pt x="1251" y="672"/>
                  </a:lnTo>
                  <a:lnTo>
                    <a:pt x="1250" y="673"/>
                  </a:lnTo>
                  <a:lnTo>
                    <a:pt x="1248" y="673"/>
                  </a:lnTo>
                  <a:lnTo>
                    <a:pt x="1248" y="673"/>
                  </a:lnTo>
                  <a:lnTo>
                    <a:pt x="1245" y="673"/>
                  </a:lnTo>
                  <a:lnTo>
                    <a:pt x="1244" y="675"/>
                  </a:lnTo>
                  <a:lnTo>
                    <a:pt x="1244" y="673"/>
                  </a:lnTo>
                  <a:lnTo>
                    <a:pt x="1244" y="673"/>
                  </a:lnTo>
                  <a:lnTo>
                    <a:pt x="1242" y="673"/>
                  </a:lnTo>
                  <a:lnTo>
                    <a:pt x="1240" y="673"/>
                  </a:lnTo>
                  <a:lnTo>
                    <a:pt x="1240" y="672"/>
                  </a:lnTo>
                  <a:lnTo>
                    <a:pt x="1240" y="673"/>
                  </a:lnTo>
                  <a:lnTo>
                    <a:pt x="1240" y="673"/>
                  </a:lnTo>
                  <a:lnTo>
                    <a:pt x="1240" y="676"/>
                  </a:lnTo>
                  <a:lnTo>
                    <a:pt x="1240" y="676"/>
                  </a:lnTo>
                  <a:lnTo>
                    <a:pt x="1240" y="678"/>
                  </a:lnTo>
                  <a:lnTo>
                    <a:pt x="1242" y="678"/>
                  </a:lnTo>
                  <a:lnTo>
                    <a:pt x="1242" y="678"/>
                  </a:lnTo>
                  <a:lnTo>
                    <a:pt x="1242" y="678"/>
                  </a:lnTo>
                  <a:lnTo>
                    <a:pt x="1239" y="681"/>
                  </a:lnTo>
                  <a:lnTo>
                    <a:pt x="1237" y="681"/>
                  </a:lnTo>
                  <a:lnTo>
                    <a:pt x="1236" y="681"/>
                  </a:lnTo>
                  <a:lnTo>
                    <a:pt x="1234" y="681"/>
                  </a:lnTo>
                  <a:lnTo>
                    <a:pt x="1234" y="682"/>
                  </a:lnTo>
                  <a:lnTo>
                    <a:pt x="1234" y="682"/>
                  </a:lnTo>
                  <a:lnTo>
                    <a:pt x="1233" y="682"/>
                  </a:lnTo>
                  <a:lnTo>
                    <a:pt x="1231" y="682"/>
                  </a:lnTo>
                  <a:lnTo>
                    <a:pt x="1231" y="682"/>
                  </a:lnTo>
                  <a:lnTo>
                    <a:pt x="1231" y="685"/>
                  </a:lnTo>
                  <a:lnTo>
                    <a:pt x="1230" y="684"/>
                  </a:lnTo>
                  <a:lnTo>
                    <a:pt x="1230" y="685"/>
                  </a:lnTo>
                  <a:lnTo>
                    <a:pt x="1230" y="685"/>
                  </a:lnTo>
                  <a:lnTo>
                    <a:pt x="1228" y="685"/>
                  </a:lnTo>
                  <a:lnTo>
                    <a:pt x="1228" y="685"/>
                  </a:lnTo>
                  <a:lnTo>
                    <a:pt x="1228" y="684"/>
                  </a:lnTo>
                  <a:lnTo>
                    <a:pt x="1228" y="684"/>
                  </a:lnTo>
                  <a:lnTo>
                    <a:pt x="1227" y="684"/>
                  </a:lnTo>
                  <a:lnTo>
                    <a:pt x="1227" y="684"/>
                  </a:lnTo>
                  <a:lnTo>
                    <a:pt x="1227" y="684"/>
                  </a:lnTo>
                  <a:lnTo>
                    <a:pt x="1225" y="684"/>
                  </a:lnTo>
                  <a:lnTo>
                    <a:pt x="1225" y="685"/>
                  </a:lnTo>
                  <a:lnTo>
                    <a:pt x="1224" y="684"/>
                  </a:lnTo>
                  <a:lnTo>
                    <a:pt x="1224" y="684"/>
                  </a:lnTo>
                  <a:lnTo>
                    <a:pt x="1224" y="685"/>
                  </a:lnTo>
                  <a:lnTo>
                    <a:pt x="1224" y="685"/>
                  </a:lnTo>
                  <a:lnTo>
                    <a:pt x="1224" y="687"/>
                  </a:lnTo>
                  <a:lnTo>
                    <a:pt x="1222" y="689"/>
                  </a:lnTo>
                  <a:lnTo>
                    <a:pt x="1222" y="689"/>
                  </a:lnTo>
                  <a:lnTo>
                    <a:pt x="1222" y="687"/>
                  </a:lnTo>
                  <a:lnTo>
                    <a:pt x="1221" y="687"/>
                  </a:lnTo>
                  <a:lnTo>
                    <a:pt x="1219" y="687"/>
                  </a:lnTo>
                  <a:lnTo>
                    <a:pt x="1219" y="685"/>
                  </a:lnTo>
                  <a:lnTo>
                    <a:pt x="1221" y="685"/>
                  </a:lnTo>
                  <a:lnTo>
                    <a:pt x="1221" y="685"/>
                  </a:lnTo>
                  <a:lnTo>
                    <a:pt x="1221" y="685"/>
                  </a:lnTo>
                  <a:lnTo>
                    <a:pt x="1219" y="685"/>
                  </a:lnTo>
                  <a:lnTo>
                    <a:pt x="1221" y="684"/>
                  </a:lnTo>
                  <a:lnTo>
                    <a:pt x="1221" y="682"/>
                  </a:lnTo>
                  <a:lnTo>
                    <a:pt x="1219" y="684"/>
                  </a:lnTo>
                  <a:lnTo>
                    <a:pt x="1219" y="684"/>
                  </a:lnTo>
                  <a:lnTo>
                    <a:pt x="1218" y="685"/>
                  </a:lnTo>
                  <a:lnTo>
                    <a:pt x="1218" y="687"/>
                  </a:lnTo>
                  <a:lnTo>
                    <a:pt x="1216" y="690"/>
                  </a:lnTo>
                  <a:lnTo>
                    <a:pt x="1216" y="692"/>
                  </a:lnTo>
                  <a:lnTo>
                    <a:pt x="1216" y="692"/>
                  </a:lnTo>
                  <a:lnTo>
                    <a:pt x="1215" y="693"/>
                  </a:lnTo>
                  <a:lnTo>
                    <a:pt x="1213" y="693"/>
                  </a:lnTo>
                  <a:lnTo>
                    <a:pt x="1212" y="693"/>
                  </a:lnTo>
                  <a:lnTo>
                    <a:pt x="1212" y="695"/>
                  </a:lnTo>
                  <a:lnTo>
                    <a:pt x="1210" y="695"/>
                  </a:lnTo>
                  <a:lnTo>
                    <a:pt x="1210" y="693"/>
                  </a:lnTo>
                  <a:lnTo>
                    <a:pt x="1210" y="693"/>
                  </a:lnTo>
                  <a:lnTo>
                    <a:pt x="1210" y="695"/>
                  </a:lnTo>
                  <a:lnTo>
                    <a:pt x="1210" y="695"/>
                  </a:lnTo>
                  <a:lnTo>
                    <a:pt x="1210" y="693"/>
                  </a:lnTo>
                  <a:lnTo>
                    <a:pt x="1209" y="693"/>
                  </a:lnTo>
                  <a:lnTo>
                    <a:pt x="1209" y="693"/>
                  </a:lnTo>
                  <a:lnTo>
                    <a:pt x="1209" y="695"/>
                  </a:lnTo>
                  <a:lnTo>
                    <a:pt x="1209" y="695"/>
                  </a:lnTo>
                  <a:lnTo>
                    <a:pt x="1207" y="695"/>
                  </a:lnTo>
                  <a:lnTo>
                    <a:pt x="1207" y="695"/>
                  </a:lnTo>
                  <a:lnTo>
                    <a:pt x="1207" y="695"/>
                  </a:lnTo>
                  <a:lnTo>
                    <a:pt x="1207" y="696"/>
                  </a:lnTo>
                  <a:lnTo>
                    <a:pt x="1207" y="696"/>
                  </a:lnTo>
                  <a:lnTo>
                    <a:pt x="1207" y="696"/>
                  </a:lnTo>
                  <a:lnTo>
                    <a:pt x="1207" y="696"/>
                  </a:lnTo>
                  <a:lnTo>
                    <a:pt x="1206" y="696"/>
                  </a:lnTo>
                  <a:lnTo>
                    <a:pt x="1206" y="696"/>
                  </a:lnTo>
                  <a:lnTo>
                    <a:pt x="1206" y="696"/>
                  </a:lnTo>
                  <a:lnTo>
                    <a:pt x="1206" y="695"/>
                  </a:lnTo>
                  <a:lnTo>
                    <a:pt x="1204" y="696"/>
                  </a:lnTo>
                  <a:lnTo>
                    <a:pt x="1203" y="696"/>
                  </a:lnTo>
                  <a:lnTo>
                    <a:pt x="1201" y="698"/>
                  </a:lnTo>
                  <a:lnTo>
                    <a:pt x="1203" y="699"/>
                  </a:lnTo>
                  <a:lnTo>
                    <a:pt x="1203" y="699"/>
                  </a:lnTo>
                  <a:lnTo>
                    <a:pt x="1201" y="702"/>
                  </a:lnTo>
                  <a:lnTo>
                    <a:pt x="1198" y="704"/>
                  </a:lnTo>
                  <a:lnTo>
                    <a:pt x="1196" y="707"/>
                  </a:lnTo>
                  <a:lnTo>
                    <a:pt x="1196" y="708"/>
                  </a:lnTo>
                  <a:lnTo>
                    <a:pt x="1196" y="708"/>
                  </a:lnTo>
                  <a:lnTo>
                    <a:pt x="1195" y="711"/>
                  </a:lnTo>
                  <a:lnTo>
                    <a:pt x="1195" y="713"/>
                  </a:lnTo>
                  <a:lnTo>
                    <a:pt x="1195" y="713"/>
                  </a:lnTo>
                  <a:lnTo>
                    <a:pt x="1195" y="714"/>
                  </a:lnTo>
                  <a:lnTo>
                    <a:pt x="1196" y="714"/>
                  </a:lnTo>
                  <a:lnTo>
                    <a:pt x="1196" y="716"/>
                  </a:lnTo>
                  <a:lnTo>
                    <a:pt x="1196" y="714"/>
                  </a:lnTo>
                  <a:lnTo>
                    <a:pt x="1198" y="714"/>
                  </a:lnTo>
                  <a:lnTo>
                    <a:pt x="1198" y="716"/>
                  </a:lnTo>
                  <a:lnTo>
                    <a:pt x="1198" y="716"/>
                  </a:lnTo>
                  <a:lnTo>
                    <a:pt x="1196" y="716"/>
                  </a:lnTo>
                  <a:lnTo>
                    <a:pt x="1196" y="717"/>
                  </a:lnTo>
                  <a:lnTo>
                    <a:pt x="1195" y="717"/>
                  </a:lnTo>
                  <a:lnTo>
                    <a:pt x="1195" y="717"/>
                  </a:lnTo>
                  <a:lnTo>
                    <a:pt x="1193" y="719"/>
                  </a:lnTo>
                  <a:lnTo>
                    <a:pt x="1192" y="720"/>
                  </a:lnTo>
                  <a:lnTo>
                    <a:pt x="1193" y="722"/>
                  </a:lnTo>
                  <a:lnTo>
                    <a:pt x="1195" y="722"/>
                  </a:lnTo>
                  <a:lnTo>
                    <a:pt x="1196" y="722"/>
                  </a:lnTo>
                  <a:lnTo>
                    <a:pt x="1198" y="725"/>
                  </a:lnTo>
                  <a:lnTo>
                    <a:pt x="1196" y="727"/>
                  </a:lnTo>
                  <a:lnTo>
                    <a:pt x="1196" y="727"/>
                  </a:lnTo>
                  <a:lnTo>
                    <a:pt x="1198" y="727"/>
                  </a:lnTo>
                  <a:lnTo>
                    <a:pt x="1198" y="730"/>
                  </a:lnTo>
                  <a:lnTo>
                    <a:pt x="1199" y="730"/>
                  </a:lnTo>
                  <a:lnTo>
                    <a:pt x="1201" y="731"/>
                  </a:lnTo>
                  <a:lnTo>
                    <a:pt x="1204" y="730"/>
                  </a:lnTo>
                  <a:lnTo>
                    <a:pt x="1206" y="730"/>
                  </a:lnTo>
                  <a:lnTo>
                    <a:pt x="1206" y="728"/>
                  </a:lnTo>
                  <a:lnTo>
                    <a:pt x="1204" y="727"/>
                  </a:lnTo>
                  <a:lnTo>
                    <a:pt x="1204" y="725"/>
                  </a:lnTo>
                  <a:lnTo>
                    <a:pt x="1203" y="725"/>
                  </a:lnTo>
                  <a:lnTo>
                    <a:pt x="1203" y="725"/>
                  </a:lnTo>
                  <a:lnTo>
                    <a:pt x="1203" y="725"/>
                  </a:lnTo>
                  <a:lnTo>
                    <a:pt x="1203" y="725"/>
                  </a:lnTo>
                  <a:lnTo>
                    <a:pt x="1203" y="725"/>
                  </a:lnTo>
                  <a:lnTo>
                    <a:pt x="1203" y="725"/>
                  </a:lnTo>
                  <a:lnTo>
                    <a:pt x="1204" y="725"/>
                  </a:lnTo>
                  <a:lnTo>
                    <a:pt x="1206" y="727"/>
                  </a:lnTo>
                  <a:lnTo>
                    <a:pt x="1206" y="730"/>
                  </a:lnTo>
                  <a:lnTo>
                    <a:pt x="1206" y="731"/>
                  </a:lnTo>
                  <a:lnTo>
                    <a:pt x="1206" y="731"/>
                  </a:lnTo>
                  <a:lnTo>
                    <a:pt x="1206" y="731"/>
                  </a:lnTo>
                  <a:lnTo>
                    <a:pt x="1204" y="731"/>
                  </a:lnTo>
                  <a:lnTo>
                    <a:pt x="1199" y="733"/>
                  </a:lnTo>
                  <a:lnTo>
                    <a:pt x="1199" y="733"/>
                  </a:lnTo>
                  <a:lnTo>
                    <a:pt x="1196" y="734"/>
                  </a:lnTo>
                  <a:lnTo>
                    <a:pt x="1196" y="734"/>
                  </a:lnTo>
                  <a:lnTo>
                    <a:pt x="1196" y="733"/>
                  </a:lnTo>
                  <a:lnTo>
                    <a:pt x="1196" y="731"/>
                  </a:lnTo>
                  <a:lnTo>
                    <a:pt x="1196" y="731"/>
                  </a:lnTo>
                  <a:lnTo>
                    <a:pt x="1193" y="734"/>
                  </a:lnTo>
                  <a:lnTo>
                    <a:pt x="1192" y="734"/>
                  </a:lnTo>
                  <a:lnTo>
                    <a:pt x="1190" y="734"/>
                  </a:lnTo>
                  <a:lnTo>
                    <a:pt x="1190" y="734"/>
                  </a:lnTo>
                  <a:lnTo>
                    <a:pt x="1190" y="733"/>
                  </a:lnTo>
                  <a:lnTo>
                    <a:pt x="1190" y="731"/>
                  </a:lnTo>
                  <a:lnTo>
                    <a:pt x="1190" y="731"/>
                  </a:lnTo>
                  <a:lnTo>
                    <a:pt x="1189" y="731"/>
                  </a:lnTo>
                  <a:lnTo>
                    <a:pt x="1189" y="731"/>
                  </a:lnTo>
                  <a:lnTo>
                    <a:pt x="1189" y="730"/>
                  </a:lnTo>
                  <a:lnTo>
                    <a:pt x="1189" y="730"/>
                  </a:lnTo>
                  <a:lnTo>
                    <a:pt x="1187" y="730"/>
                  </a:lnTo>
                  <a:lnTo>
                    <a:pt x="1189" y="731"/>
                  </a:lnTo>
                  <a:lnTo>
                    <a:pt x="1187" y="733"/>
                  </a:lnTo>
                  <a:lnTo>
                    <a:pt x="1187" y="736"/>
                  </a:lnTo>
                  <a:lnTo>
                    <a:pt x="1186" y="737"/>
                  </a:lnTo>
                  <a:lnTo>
                    <a:pt x="1183" y="737"/>
                  </a:lnTo>
                  <a:lnTo>
                    <a:pt x="1181" y="737"/>
                  </a:lnTo>
                  <a:lnTo>
                    <a:pt x="1180" y="737"/>
                  </a:lnTo>
                  <a:lnTo>
                    <a:pt x="1177" y="737"/>
                  </a:lnTo>
                  <a:lnTo>
                    <a:pt x="1175" y="737"/>
                  </a:lnTo>
                  <a:lnTo>
                    <a:pt x="1175" y="739"/>
                  </a:lnTo>
                  <a:lnTo>
                    <a:pt x="1171" y="739"/>
                  </a:lnTo>
                  <a:lnTo>
                    <a:pt x="1169" y="739"/>
                  </a:lnTo>
                  <a:lnTo>
                    <a:pt x="1168" y="739"/>
                  </a:lnTo>
                  <a:lnTo>
                    <a:pt x="1166" y="740"/>
                  </a:lnTo>
                  <a:lnTo>
                    <a:pt x="1161" y="742"/>
                  </a:lnTo>
                  <a:lnTo>
                    <a:pt x="1160" y="743"/>
                  </a:lnTo>
                  <a:lnTo>
                    <a:pt x="1158" y="745"/>
                  </a:lnTo>
                  <a:lnTo>
                    <a:pt x="1158" y="745"/>
                  </a:lnTo>
                  <a:lnTo>
                    <a:pt x="1157" y="746"/>
                  </a:lnTo>
                  <a:lnTo>
                    <a:pt x="1157" y="746"/>
                  </a:lnTo>
                  <a:lnTo>
                    <a:pt x="1155" y="746"/>
                  </a:lnTo>
                  <a:lnTo>
                    <a:pt x="1157" y="745"/>
                  </a:lnTo>
                  <a:lnTo>
                    <a:pt x="1157" y="745"/>
                  </a:lnTo>
                  <a:lnTo>
                    <a:pt x="1157" y="742"/>
                  </a:lnTo>
                  <a:lnTo>
                    <a:pt x="1157" y="740"/>
                  </a:lnTo>
                  <a:lnTo>
                    <a:pt x="1157" y="739"/>
                  </a:lnTo>
                  <a:lnTo>
                    <a:pt x="1157" y="739"/>
                  </a:lnTo>
                  <a:lnTo>
                    <a:pt x="1157" y="740"/>
                  </a:lnTo>
                  <a:lnTo>
                    <a:pt x="1157" y="743"/>
                  </a:lnTo>
                  <a:lnTo>
                    <a:pt x="1157" y="745"/>
                  </a:lnTo>
                  <a:lnTo>
                    <a:pt x="1155" y="746"/>
                  </a:lnTo>
                  <a:lnTo>
                    <a:pt x="1155" y="748"/>
                  </a:lnTo>
                  <a:lnTo>
                    <a:pt x="1154" y="748"/>
                  </a:lnTo>
                  <a:lnTo>
                    <a:pt x="1154" y="748"/>
                  </a:lnTo>
                  <a:lnTo>
                    <a:pt x="1154" y="748"/>
                  </a:lnTo>
                  <a:lnTo>
                    <a:pt x="1152" y="749"/>
                  </a:lnTo>
                  <a:lnTo>
                    <a:pt x="1152" y="751"/>
                  </a:lnTo>
                  <a:lnTo>
                    <a:pt x="1152" y="751"/>
                  </a:lnTo>
                  <a:lnTo>
                    <a:pt x="1155" y="752"/>
                  </a:lnTo>
                  <a:lnTo>
                    <a:pt x="1155" y="751"/>
                  </a:lnTo>
                  <a:lnTo>
                    <a:pt x="1157" y="752"/>
                  </a:lnTo>
                  <a:lnTo>
                    <a:pt x="1157" y="754"/>
                  </a:lnTo>
                  <a:lnTo>
                    <a:pt x="1157" y="755"/>
                  </a:lnTo>
                  <a:lnTo>
                    <a:pt x="1155" y="755"/>
                  </a:lnTo>
                  <a:lnTo>
                    <a:pt x="1155" y="757"/>
                  </a:lnTo>
                  <a:lnTo>
                    <a:pt x="1155" y="760"/>
                  </a:lnTo>
                  <a:lnTo>
                    <a:pt x="1155" y="762"/>
                  </a:lnTo>
                  <a:lnTo>
                    <a:pt x="1155" y="762"/>
                  </a:lnTo>
                  <a:lnTo>
                    <a:pt x="1155" y="758"/>
                  </a:lnTo>
                  <a:lnTo>
                    <a:pt x="1155" y="758"/>
                  </a:lnTo>
                  <a:lnTo>
                    <a:pt x="1154" y="760"/>
                  </a:lnTo>
                  <a:lnTo>
                    <a:pt x="1154" y="763"/>
                  </a:lnTo>
                  <a:lnTo>
                    <a:pt x="1152" y="765"/>
                  </a:lnTo>
                  <a:lnTo>
                    <a:pt x="1152" y="766"/>
                  </a:lnTo>
                  <a:lnTo>
                    <a:pt x="1151" y="766"/>
                  </a:lnTo>
                  <a:lnTo>
                    <a:pt x="1151" y="768"/>
                  </a:lnTo>
                  <a:lnTo>
                    <a:pt x="1151" y="768"/>
                  </a:lnTo>
                  <a:lnTo>
                    <a:pt x="1151" y="769"/>
                  </a:lnTo>
                  <a:lnTo>
                    <a:pt x="1149" y="769"/>
                  </a:lnTo>
                  <a:lnTo>
                    <a:pt x="1149" y="769"/>
                  </a:lnTo>
                  <a:lnTo>
                    <a:pt x="1149" y="769"/>
                  </a:lnTo>
                  <a:lnTo>
                    <a:pt x="1148" y="771"/>
                  </a:lnTo>
                  <a:lnTo>
                    <a:pt x="1148" y="771"/>
                  </a:lnTo>
                  <a:lnTo>
                    <a:pt x="1148" y="772"/>
                  </a:lnTo>
                  <a:lnTo>
                    <a:pt x="1146" y="775"/>
                  </a:lnTo>
                  <a:lnTo>
                    <a:pt x="1145" y="775"/>
                  </a:lnTo>
                  <a:lnTo>
                    <a:pt x="1145" y="775"/>
                  </a:lnTo>
                  <a:lnTo>
                    <a:pt x="1145" y="774"/>
                  </a:lnTo>
                  <a:lnTo>
                    <a:pt x="1145" y="772"/>
                  </a:lnTo>
                  <a:lnTo>
                    <a:pt x="1143" y="772"/>
                  </a:lnTo>
                  <a:lnTo>
                    <a:pt x="1143" y="771"/>
                  </a:lnTo>
                  <a:lnTo>
                    <a:pt x="1142" y="772"/>
                  </a:lnTo>
                  <a:lnTo>
                    <a:pt x="1140" y="771"/>
                  </a:lnTo>
                  <a:lnTo>
                    <a:pt x="1139" y="769"/>
                  </a:lnTo>
                  <a:lnTo>
                    <a:pt x="1137" y="768"/>
                  </a:lnTo>
                  <a:lnTo>
                    <a:pt x="1137" y="766"/>
                  </a:lnTo>
                  <a:lnTo>
                    <a:pt x="1137" y="765"/>
                  </a:lnTo>
                  <a:lnTo>
                    <a:pt x="1137" y="763"/>
                  </a:lnTo>
                  <a:lnTo>
                    <a:pt x="1139" y="762"/>
                  </a:lnTo>
                  <a:lnTo>
                    <a:pt x="1139" y="762"/>
                  </a:lnTo>
                  <a:lnTo>
                    <a:pt x="1142" y="762"/>
                  </a:lnTo>
                  <a:lnTo>
                    <a:pt x="1142" y="760"/>
                  </a:lnTo>
                  <a:lnTo>
                    <a:pt x="1143" y="758"/>
                  </a:lnTo>
                  <a:lnTo>
                    <a:pt x="1142" y="760"/>
                  </a:lnTo>
                  <a:lnTo>
                    <a:pt x="1140" y="762"/>
                  </a:lnTo>
                  <a:lnTo>
                    <a:pt x="1139" y="762"/>
                  </a:lnTo>
                  <a:lnTo>
                    <a:pt x="1139" y="763"/>
                  </a:lnTo>
                  <a:lnTo>
                    <a:pt x="1137" y="763"/>
                  </a:lnTo>
                  <a:lnTo>
                    <a:pt x="1136" y="765"/>
                  </a:lnTo>
                  <a:lnTo>
                    <a:pt x="1137" y="766"/>
                  </a:lnTo>
                  <a:lnTo>
                    <a:pt x="1137" y="766"/>
                  </a:lnTo>
                  <a:lnTo>
                    <a:pt x="1137" y="768"/>
                  </a:lnTo>
                  <a:lnTo>
                    <a:pt x="1137" y="768"/>
                  </a:lnTo>
                  <a:lnTo>
                    <a:pt x="1139" y="771"/>
                  </a:lnTo>
                  <a:lnTo>
                    <a:pt x="1139" y="774"/>
                  </a:lnTo>
                  <a:lnTo>
                    <a:pt x="1140" y="775"/>
                  </a:lnTo>
                  <a:lnTo>
                    <a:pt x="1142" y="778"/>
                  </a:lnTo>
                  <a:lnTo>
                    <a:pt x="1143" y="778"/>
                  </a:lnTo>
                  <a:lnTo>
                    <a:pt x="1143" y="780"/>
                  </a:lnTo>
                  <a:lnTo>
                    <a:pt x="1142" y="780"/>
                  </a:lnTo>
                  <a:lnTo>
                    <a:pt x="1142" y="781"/>
                  </a:lnTo>
                  <a:lnTo>
                    <a:pt x="1142" y="781"/>
                  </a:lnTo>
                  <a:lnTo>
                    <a:pt x="1143" y="781"/>
                  </a:lnTo>
                  <a:lnTo>
                    <a:pt x="1143" y="783"/>
                  </a:lnTo>
                  <a:lnTo>
                    <a:pt x="1143" y="784"/>
                  </a:lnTo>
                  <a:lnTo>
                    <a:pt x="1143" y="784"/>
                  </a:lnTo>
                  <a:lnTo>
                    <a:pt x="1143" y="784"/>
                  </a:lnTo>
                  <a:lnTo>
                    <a:pt x="1143" y="784"/>
                  </a:lnTo>
                  <a:lnTo>
                    <a:pt x="1143" y="784"/>
                  </a:lnTo>
                  <a:lnTo>
                    <a:pt x="1142" y="784"/>
                  </a:lnTo>
                  <a:lnTo>
                    <a:pt x="1142" y="784"/>
                  </a:lnTo>
                  <a:lnTo>
                    <a:pt x="1142" y="786"/>
                  </a:lnTo>
                  <a:lnTo>
                    <a:pt x="1142" y="786"/>
                  </a:lnTo>
                  <a:lnTo>
                    <a:pt x="1140" y="787"/>
                  </a:lnTo>
                  <a:lnTo>
                    <a:pt x="1140" y="789"/>
                  </a:lnTo>
                  <a:lnTo>
                    <a:pt x="1139" y="789"/>
                  </a:lnTo>
                  <a:lnTo>
                    <a:pt x="1136" y="796"/>
                  </a:lnTo>
                  <a:lnTo>
                    <a:pt x="1136" y="798"/>
                  </a:lnTo>
                  <a:lnTo>
                    <a:pt x="1136" y="798"/>
                  </a:lnTo>
                  <a:lnTo>
                    <a:pt x="1136" y="798"/>
                  </a:lnTo>
                  <a:lnTo>
                    <a:pt x="1134" y="798"/>
                  </a:lnTo>
                  <a:lnTo>
                    <a:pt x="1134" y="800"/>
                  </a:lnTo>
                  <a:lnTo>
                    <a:pt x="1133" y="801"/>
                  </a:lnTo>
                  <a:lnTo>
                    <a:pt x="1133" y="804"/>
                  </a:lnTo>
                  <a:lnTo>
                    <a:pt x="1131" y="803"/>
                  </a:lnTo>
                  <a:lnTo>
                    <a:pt x="1131" y="803"/>
                  </a:lnTo>
                  <a:lnTo>
                    <a:pt x="1131" y="800"/>
                  </a:lnTo>
                  <a:lnTo>
                    <a:pt x="1133" y="796"/>
                  </a:lnTo>
                  <a:lnTo>
                    <a:pt x="1134" y="793"/>
                  </a:lnTo>
                  <a:lnTo>
                    <a:pt x="1134" y="793"/>
                  </a:lnTo>
                  <a:lnTo>
                    <a:pt x="1136" y="790"/>
                  </a:lnTo>
                  <a:lnTo>
                    <a:pt x="1134" y="790"/>
                  </a:lnTo>
                  <a:lnTo>
                    <a:pt x="1133" y="790"/>
                  </a:lnTo>
                  <a:lnTo>
                    <a:pt x="1134" y="790"/>
                  </a:lnTo>
                  <a:lnTo>
                    <a:pt x="1134" y="789"/>
                  </a:lnTo>
                  <a:lnTo>
                    <a:pt x="1133" y="789"/>
                  </a:lnTo>
                  <a:lnTo>
                    <a:pt x="1133" y="787"/>
                  </a:lnTo>
                  <a:lnTo>
                    <a:pt x="1133" y="787"/>
                  </a:lnTo>
                  <a:lnTo>
                    <a:pt x="1133" y="787"/>
                  </a:lnTo>
                  <a:lnTo>
                    <a:pt x="1133" y="786"/>
                  </a:lnTo>
                  <a:lnTo>
                    <a:pt x="1133" y="786"/>
                  </a:lnTo>
                  <a:lnTo>
                    <a:pt x="1133" y="784"/>
                  </a:lnTo>
                  <a:lnTo>
                    <a:pt x="1133" y="784"/>
                  </a:lnTo>
                  <a:lnTo>
                    <a:pt x="1133" y="786"/>
                  </a:lnTo>
                  <a:lnTo>
                    <a:pt x="1131" y="786"/>
                  </a:lnTo>
                  <a:lnTo>
                    <a:pt x="1131" y="786"/>
                  </a:lnTo>
                  <a:lnTo>
                    <a:pt x="1131" y="786"/>
                  </a:lnTo>
                  <a:lnTo>
                    <a:pt x="1131" y="786"/>
                  </a:lnTo>
                  <a:lnTo>
                    <a:pt x="1131" y="786"/>
                  </a:lnTo>
                  <a:lnTo>
                    <a:pt x="1130" y="786"/>
                  </a:lnTo>
                  <a:lnTo>
                    <a:pt x="1128" y="784"/>
                  </a:lnTo>
                  <a:lnTo>
                    <a:pt x="1128" y="784"/>
                  </a:lnTo>
                  <a:lnTo>
                    <a:pt x="1128" y="783"/>
                  </a:lnTo>
                  <a:lnTo>
                    <a:pt x="1128" y="781"/>
                  </a:lnTo>
                  <a:lnTo>
                    <a:pt x="1130" y="781"/>
                  </a:lnTo>
                  <a:lnTo>
                    <a:pt x="1130" y="781"/>
                  </a:lnTo>
                  <a:lnTo>
                    <a:pt x="1131" y="781"/>
                  </a:lnTo>
                  <a:lnTo>
                    <a:pt x="1131" y="781"/>
                  </a:lnTo>
                  <a:lnTo>
                    <a:pt x="1131" y="781"/>
                  </a:lnTo>
                  <a:lnTo>
                    <a:pt x="1130" y="780"/>
                  </a:lnTo>
                  <a:lnTo>
                    <a:pt x="1128" y="778"/>
                  </a:lnTo>
                  <a:lnTo>
                    <a:pt x="1128" y="778"/>
                  </a:lnTo>
                  <a:lnTo>
                    <a:pt x="1128" y="780"/>
                  </a:lnTo>
                  <a:lnTo>
                    <a:pt x="1127" y="780"/>
                  </a:lnTo>
                  <a:lnTo>
                    <a:pt x="1128" y="778"/>
                  </a:lnTo>
                  <a:lnTo>
                    <a:pt x="1128" y="778"/>
                  </a:lnTo>
                  <a:lnTo>
                    <a:pt x="1130" y="777"/>
                  </a:lnTo>
                  <a:lnTo>
                    <a:pt x="1130" y="777"/>
                  </a:lnTo>
                  <a:lnTo>
                    <a:pt x="1128" y="775"/>
                  </a:lnTo>
                  <a:lnTo>
                    <a:pt x="1127" y="777"/>
                  </a:lnTo>
                  <a:lnTo>
                    <a:pt x="1128" y="775"/>
                  </a:lnTo>
                  <a:lnTo>
                    <a:pt x="1128" y="775"/>
                  </a:lnTo>
                  <a:lnTo>
                    <a:pt x="1128" y="775"/>
                  </a:lnTo>
                  <a:lnTo>
                    <a:pt x="1130" y="775"/>
                  </a:lnTo>
                  <a:lnTo>
                    <a:pt x="1130" y="774"/>
                  </a:lnTo>
                  <a:lnTo>
                    <a:pt x="1130" y="772"/>
                  </a:lnTo>
                  <a:lnTo>
                    <a:pt x="1128" y="774"/>
                  </a:lnTo>
                  <a:lnTo>
                    <a:pt x="1128" y="772"/>
                  </a:lnTo>
                  <a:lnTo>
                    <a:pt x="1130" y="769"/>
                  </a:lnTo>
                  <a:lnTo>
                    <a:pt x="1131" y="769"/>
                  </a:lnTo>
                  <a:lnTo>
                    <a:pt x="1131" y="769"/>
                  </a:lnTo>
                  <a:lnTo>
                    <a:pt x="1133" y="769"/>
                  </a:lnTo>
                  <a:lnTo>
                    <a:pt x="1133" y="769"/>
                  </a:lnTo>
                  <a:lnTo>
                    <a:pt x="1131" y="768"/>
                  </a:lnTo>
                  <a:lnTo>
                    <a:pt x="1133" y="768"/>
                  </a:lnTo>
                  <a:lnTo>
                    <a:pt x="1133" y="768"/>
                  </a:lnTo>
                  <a:lnTo>
                    <a:pt x="1133" y="766"/>
                  </a:lnTo>
                  <a:lnTo>
                    <a:pt x="1131" y="766"/>
                  </a:lnTo>
                  <a:lnTo>
                    <a:pt x="1131" y="766"/>
                  </a:lnTo>
                  <a:lnTo>
                    <a:pt x="1131" y="766"/>
                  </a:lnTo>
                  <a:lnTo>
                    <a:pt x="1131" y="766"/>
                  </a:lnTo>
                  <a:lnTo>
                    <a:pt x="1130" y="766"/>
                  </a:lnTo>
                  <a:lnTo>
                    <a:pt x="1131" y="768"/>
                  </a:lnTo>
                  <a:lnTo>
                    <a:pt x="1130" y="768"/>
                  </a:lnTo>
                  <a:lnTo>
                    <a:pt x="1130" y="768"/>
                  </a:lnTo>
                  <a:lnTo>
                    <a:pt x="1128" y="769"/>
                  </a:lnTo>
                  <a:lnTo>
                    <a:pt x="1128" y="768"/>
                  </a:lnTo>
                  <a:lnTo>
                    <a:pt x="1128" y="768"/>
                  </a:lnTo>
                  <a:lnTo>
                    <a:pt x="1128" y="769"/>
                  </a:lnTo>
                  <a:lnTo>
                    <a:pt x="1128" y="769"/>
                  </a:lnTo>
                  <a:lnTo>
                    <a:pt x="1127" y="768"/>
                  </a:lnTo>
                  <a:lnTo>
                    <a:pt x="1127" y="769"/>
                  </a:lnTo>
                  <a:lnTo>
                    <a:pt x="1127" y="769"/>
                  </a:lnTo>
                  <a:lnTo>
                    <a:pt x="1127" y="769"/>
                  </a:lnTo>
                  <a:lnTo>
                    <a:pt x="1127" y="771"/>
                  </a:lnTo>
                  <a:lnTo>
                    <a:pt x="1127" y="771"/>
                  </a:lnTo>
                  <a:lnTo>
                    <a:pt x="1127" y="771"/>
                  </a:lnTo>
                  <a:lnTo>
                    <a:pt x="1125" y="771"/>
                  </a:lnTo>
                  <a:lnTo>
                    <a:pt x="1125" y="771"/>
                  </a:lnTo>
                  <a:lnTo>
                    <a:pt x="1125" y="772"/>
                  </a:lnTo>
                  <a:lnTo>
                    <a:pt x="1127" y="772"/>
                  </a:lnTo>
                  <a:lnTo>
                    <a:pt x="1127" y="774"/>
                  </a:lnTo>
                  <a:lnTo>
                    <a:pt x="1125" y="774"/>
                  </a:lnTo>
                  <a:lnTo>
                    <a:pt x="1125" y="774"/>
                  </a:lnTo>
                  <a:lnTo>
                    <a:pt x="1125" y="774"/>
                  </a:lnTo>
                  <a:lnTo>
                    <a:pt x="1125" y="775"/>
                  </a:lnTo>
                  <a:lnTo>
                    <a:pt x="1125" y="775"/>
                  </a:lnTo>
                  <a:lnTo>
                    <a:pt x="1125" y="777"/>
                  </a:lnTo>
                  <a:lnTo>
                    <a:pt x="1125" y="777"/>
                  </a:lnTo>
                  <a:lnTo>
                    <a:pt x="1125" y="778"/>
                  </a:lnTo>
                  <a:lnTo>
                    <a:pt x="1125" y="778"/>
                  </a:lnTo>
                  <a:lnTo>
                    <a:pt x="1125" y="783"/>
                  </a:lnTo>
                  <a:lnTo>
                    <a:pt x="1125" y="783"/>
                  </a:lnTo>
                  <a:lnTo>
                    <a:pt x="1127" y="784"/>
                  </a:lnTo>
                  <a:lnTo>
                    <a:pt x="1127" y="784"/>
                  </a:lnTo>
                  <a:lnTo>
                    <a:pt x="1127" y="784"/>
                  </a:lnTo>
                  <a:lnTo>
                    <a:pt x="1125" y="784"/>
                  </a:lnTo>
                  <a:lnTo>
                    <a:pt x="1125" y="784"/>
                  </a:lnTo>
                  <a:lnTo>
                    <a:pt x="1123" y="781"/>
                  </a:lnTo>
                  <a:lnTo>
                    <a:pt x="1123" y="781"/>
                  </a:lnTo>
                  <a:lnTo>
                    <a:pt x="1123" y="781"/>
                  </a:lnTo>
                  <a:lnTo>
                    <a:pt x="1123" y="781"/>
                  </a:lnTo>
                  <a:lnTo>
                    <a:pt x="1123" y="783"/>
                  </a:lnTo>
                  <a:lnTo>
                    <a:pt x="1127" y="786"/>
                  </a:lnTo>
                  <a:lnTo>
                    <a:pt x="1127" y="787"/>
                  </a:lnTo>
                  <a:lnTo>
                    <a:pt x="1127" y="789"/>
                  </a:lnTo>
                  <a:lnTo>
                    <a:pt x="1127" y="789"/>
                  </a:lnTo>
                  <a:lnTo>
                    <a:pt x="1127" y="789"/>
                  </a:lnTo>
                  <a:lnTo>
                    <a:pt x="1127" y="787"/>
                  </a:lnTo>
                  <a:lnTo>
                    <a:pt x="1123" y="787"/>
                  </a:lnTo>
                  <a:lnTo>
                    <a:pt x="1122" y="786"/>
                  </a:lnTo>
                  <a:lnTo>
                    <a:pt x="1120" y="784"/>
                  </a:lnTo>
                  <a:lnTo>
                    <a:pt x="1120" y="786"/>
                  </a:lnTo>
                  <a:lnTo>
                    <a:pt x="1120" y="786"/>
                  </a:lnTo>
                  <a:lnTo>
                    <a:pt x="1119" y="784"/>
                  </a:lnTo>
                  <a:lnTo>
                    <a:pt x="1119" y="784"/>
                  </a:lnTo>
                  <a:lnTo>
                    <a:pt x="1119" y="783"/>
                  </a:lnTo>
                  <a:lnTo>
                    <a:pt x="1117" y="783"/>
                  </a:lnTo>
                  <a:lnTo>
                    <a:pt x="1117" y="784"/>
                  </a:lnTo>
                  <a:lnTo>
                    <a:pt x="1116" y="784"/>
                  </a:lnTo>
                  <a:lnTo>
                    <a:pt x="1116" y="783"/>
                  </a:lnTo>
                  <a:lnTo>
                    <a:pt x="1116" y="781"/>
                  </a:lnTo>
                  <a:lnTo>
                    <a:pt x="1117" y="780"/>
                  </a:lnTo>
                  <a:lnTo>
                    <a:pt x="1119" y="780"/>
                  </a:lnTo>
                  <a:lnTo>
                    <a:pt x="1119" y="778"/>
                  </a:lnTo>
                  <a:lnTo>
                    <a:pt x="1119" y="777"/>
                  </a:lnTo>
                  <a:lnTo>
                    <a:pt x="1119" y="778"/>
                  </a:lnTo>
                  <a:lnTo>
                    <a:pt x="1117" y="780"/>
                  </a:lnTo>
                  <a:lnTo>
                    <a:pt x="1117" y="780"/>
                  </a:lnTo>
                  <a:lnTo>
                    <a:pt x="1116" y="781"/>
                  </a:lnTo>
                  <a:lnTo>
                    <a:pt x="1116" y="783"/>
                  </a:lnTo>
                  <a:lnTo>
                    <a:pt x="1116" y="784"/>
                  </a:lnTo>
                  <a:lnTo>
                    <a:pt x="1116" y="784"/>
                  </a:lnTo>
                  <a:lnTo>
                    <a:pt x="1116" y="786"/>
                  </a:lnTo>
                  <a:lnTo>
                    <a:pt x="1117" y="784"/>
                  </a:lnTo>
                  <a:lnTo>
                    <a:pt x="1119" y="784"/>
                  </a:lnTo>
                  <a:lnTo>
                    <a:pt x="1120" y="787"/>
                  </a:lnTo>
                  <a:lnTo>
                    <a:pt x="1123" y="789"/>
                  </a:lnTo>
                  <a:lnTo>
                    <a:pt x="1125" y="789"/>
                  </a:lnTo>
                  <a:lnTo>
                    <a:pt x="1125" y="790"/>
                  </a:lnTo>
                  <a:lnTo>
                    <a:pt x="1127" y="790"/>
                  </a:lnTo>
                  <a:lnTo>
                    <a:pt x="1128" y="792"/>
                  </a:lnTo>
                  <a:lnTo>
                    <a:pt x="1128" y="793"/>
                  </a:lnTo>
                  <a:lnTo>
                    <a:pt x="1128" y="793"/>
                  </a:lnTo>
                  <a:lnTo>
                    <a:pt x="1128" y="795"/>
                  </a:lnTo>
                  <a:lnTo>
                    <a:pt x="1127" y="795"/>
                  </a:lnTo>
                  <a:lnTo>
                    <a:pt x="1127" y="795"/>
                  </a:lnTo>
                  <a:lnTo>
                    <a:pt x="1125" y="795"/>
                  </a:lnTo>
                  <a:lnTo>
                    <a:pt x="1122" y="792"/>
                  </a:lnTo>
                  <a:lnTo>
                    <a:pt x="1120" y="790"/>
                  </a:lnTo>
                  <a:lnTo>
                    <a:pt x="1120" y="789"/>
                  </a:lnTo>
                  <a:lnTo>
                    <a:pt x="1119" y="787"/>
                  </a:lnTo>
                  <a:lnTo>
                    <a:pt x="1117" y="787"/>
                  </a:lnTo>
                  <a:lnTo>
                    <a:pt x="1120" y="790"/>
                  </a:lnTo>
                  <a:lnTo>
                    <a:pt x="1120" y="792"/>
                  </a:lnTo>
                  <a:lnTo>
                    <a:pt x="1122" y="793"/>
                  </a:lnTo>
                  <a:lnTo>
                    <a:pt x="1123" y="795"/>
                  </a:lnTo>
                  <a:lnTo>
                    <a:pt x="1125" y="795"/>
                  </a:lnTo>
                  <a:lnTo>
                    <a:pt x="1125" y="796"/>
                  </a:lnTo>
                  <a:lnTo>
                    <a:pt x="1128" y="796"/>
                  </a:lnTo>
                  <a:lnTo>
                    <a:pt x="1127" y="798"/>
                  </a:lnTo>
                  <a:lnTo>
                    <a:pt x="1128" y="798"/>
                  </a:lnTo>
                  <a:lnTo>
                    <a:pt x="1128" y="800"/>
                  </a:lnTo>
                  <a:lnTo>
                    <a:pt x="1128" y="801"/>
                  </a:lnTo>
                  <a:lnTo>
                    <a:pt x="1127" y="800"/>
                  </a:lnTo>
                  <a:lnTo>
                    <a:pt x="1127" y="801"/>
                  </a:lnTo>
                  <a:lnTo>
                    <a:pt x="1127" y="801"/>
                  </a:lnTo>
                  <a:lnTo>
                    <a:pt x="1127" y="801"/>
                  </a:lnTo>
                  <a:lnTo>
                    <a:pt x="1125" y="801"/>
                  </a:lnTo>
                  <a:lnTo>
                    <a:pt x="1122" y="798"/>
                  </a:lnTo>
                  <a:lnTo>
                    <a:pt x="1122" y="798"/>
                  </a:lnTo>
                  <a:lnTo>
                    <a:pt x="1122" y="800"/>
                  </a:lnTo>
                  <a:lnTo>
                    <a:pt x="1123" y="801"/>
                  </a:lnTo>
                  <a:lnTo>
                    <a:pt x="1125" y="803"/>
                  </a:lnTo>
                  <a:lnTo>
                    <a:pt x="1127" y="803"/>
                  </a:lnTo>
                  <a:lnTo>
                    <a:pt x="1128" y="804"/>
                  </a:lnTo>
                  <a:lnTo>
                    <a:pt x="1128" y="804"/>
                  </a:lnTo>
                  <a:lnTo>
                    <a:pt x="1128" y="806"/>
                  </a:lnTo>
                  <a:lnTo>
                    <a:pt x="1127" y="806"/>
                  </a:lnTo>
                  <a:lnTo>
                    <a:pt x="1127" y="806"/>
                  </a:lnTo>
                  <a:lnTo>
                    <a:pt x="1125" y="806"/>
                  </a:lnTo>
                  <a:lnTo>
                    <a:pt x="1125" y="804"/>
                  </a:lnTo>
                  <a:lnTo>
                    <a:pt x="1123" y="804"/>
                  </a:lnTo>
                  <a:lnTo>
                    <a:pt x="1123" y="803"/>
                  </a:lnTo>
                  <a:lnTo>
                    <a:pt x="1122" y="803"/>
                  </a:lnTo>
                  <a:lnTo>
                    <a:pt x="1119" y="801"/>
                  </a:lnTo>
                  <a:lnTo>
                    <a:pt x="1116" y="801"/>
                  </a:lnTo>
                  <a:lnTo>
                    <a:pt x="1116" y="801"/>
                  </a:lnTo>
                  <a:lnTo>
                    <a:pt x="1117" y="801"/>
                  </a:lnTo>
                  <a:lnTo>
                    <a:pt x="1119" y="801"/>
                  </a:lnTo>
                  <a:lnTo>
                    <a:pt x="1120" y="803"/>
                  </a:lnTo>
                  <a:lnTo>
                    <a:pt x="1122" y="803"/>
                  </a:lnTo>
                  <a:lnTo>
                    <a:pt x="1123" y="803"/>
                  </a:lnTo>
                  <a:lnTo>
                    <a:pt x="1123" y="806"/>
                  </a:lnTo>
                  <a:lnTo>
                    <a:pt x="1125" y="807"/>
                  </a:lnTo>
                  <a:lnTo>
                    <a:pt x="1125" y="807"/>
                  </a:lnTo>
                  <a:lnTo>
                    <a:pt x="1127" y="807"/>
                  </a:lnTo>
                  <a:lnTo>
                    <a:pt x="1128" y="807"/>
                  </a:lnTo>
                  <a:lnTo>
                    <a:pt x="1130" y="807"/>
                  </a:lnTo>
                  <a:lnTo>
                    <a:pt x="1131" y="807"/>
                  </a:lnTo>
                  <a:lnTo>
                    <a:pt x="1131" y="809"/>
                  </a:lnTo>
                  <a:lnTo>
                    <a:pt x="1133" y="810"/>
                  </a:lnTo>
                  <a:lnTo>
                    <a:pt x="1133" y="812"/>
                  </a:lnTo>
                  <a:lnTo>
                    <a:pt x="1134" y="818"/>
                  </a:lnTo>
                  <a:lnTo>
                    <a:pt x="1137" y="822"/>
                  </a:lnTo>
                  <a:lnTo>
                    <a:pt x="1137" y="824"/>
                  </a:lnTo>
                  <a:lnTo>
                    <a:pt x="1137" y="822"/>
                  </a:lnTo>
                  <a:lnTo>
                    <a:pt x="1134" y="819"/>
                  </a:lnTo>
                  <a:lnTo>
                    <a:pt x="1134" y="818"/>
                  </a:lnTo>
                  <a:lnTo>
                    <a:pt x="1133" y="813"/>
                  </a:lnTo>
                  <a:lnTo>
                    <a:pt x="1133" y="812"/>
                  </a:lnTo>
                  <a:lnTo>
                    <a:pt x="1133" y="812"/>
                  </a:lnTo>
                  <a:lnTo>
                    <a:pt x="1131" y="812"/>
                  </a:lnTo>
                  <a:lnTo>
                    <a:pt x="1131" y="812"/>
                  </a:lnTo>
                  <a:lnTo>
                    <a:pt x="1131" y="813"/>
                  </a:lnTo>
                  <a:lnTo>
                    <a:pt x="1131" y="813"/>
                  </a:lnTo>
                  <a:lnTo>
                    <a:pt x="1131" y="815"/>
                  </a:lnTo>
                  <a:lnTo>
                    <a:pt x="1133" y="815"/>
                  </a:lnTo>
                  <a:lnTo>
                    <a:pt x="1133" y="818"/>
                  </a:lnTo>
                  <a:lnTo>
                    <a:pt x="1134" y="819"/>
                  </a:lnTo>
                  <a:lnTo>
                    <a:pt x="1133" y="818"/>
                  </a:lnTo>
                  <a:lnTo>
                    <a:pt x="1133" y="818"/>
                  </a:lnTo>
                  <a:lnTo>
                    <a:pt x="1131" y="818"/>
                  </a:lnTo>
                  <a:lnTo>
                    <a:pt x="1130" y="816"/>
                  </a:lnTo>
                  <a:lnTo>
                    <a:pt x="1130" y="818"/>
                  </a:lnTo>
                  <a:lnTo>
                    <a:pt x="1130" y="819"/>
                  </a:lnTo>
                  <a:lnTo>
                    <a:pt x="1128" y="819"/>
                  </a:lnTo>
                  <a:lnTo>
                    <a:pt x="1128" y="818"/>
                  </a:lnTo>
                  <a:lnTo>
                    <a:pt x="1128" y="819"/>
                  </a:lnTo>
                  <a:lnTo>
                    <a:pt x="1128" y="819"/>
                  </a:lnTo>
                  <a:lnTo>
                    <a:pt x="1127" y="819"/>
                  </a:lnTo>
                  <a:lnTo>
                    <a:pt x="1127" y="821"/>
                  </a:lnTo>
                  <a:lnTo>
                    <a:pt x="1125" y="821"/>
                  </a:lnTo>
                  <a:lnTo>
                    <a:pt x="1125" y="821"/>
                  </a:lnTo>
                  <a:lnTo>
                    <a:pt x="1123" y="819"/>
                  </a:lnTo>
                  <a:lnTo>
                    <a:pt x="1122" y="819"/>
                  </a:lnTo>
                  <a:lnTo>
                    <a:pt x="1122" y="818"/>
                  </a:lnTo>
                  <a:lnTo>
                    <a:pt x="1122" y="819"/>
                  </a:lnTo>
                  <a:lnTo>
                    <a:pt x="1122" y="821"/>
                  </a:lnTo>
                  <a:lnTo>
                    <a:pt x="1122" y="822"/>
                  </a:lnTo>
                  <a:lnTo>
                    <a:pt x="1123" y="822"/>
                  </a:lnTo>
                  <a:lnTo>
                    <a:pt x="1125" y="822"/>
                  </a:lnTo>
                  <a:lnTo>
                    <a:pt x="1127" y="822"/>
                  </a:lnTo>
                  <a:lnTo>
                    <a:pt x="1128" y="822"/>
                  </a:lnTo>
                  <a:lnTo>
                    <a:pt x="1128" y="821"/>
                  </a:lnTo>
                  <a:lnTo>
                    <a:pt x="1131" y="822"/>
                  </a:lnTo>
                  <a:lnTo>
                    <a:pt x="1131" y="822"/>
                  </a:lnTo>
                  <a:lnTo>
                    <a:pt x="1131" y="824"/>
                  </a:lnTo>
                  <a:lnTo>
                    <a:pt x="1130" y="825"/>
                  </a:lnTo>
                  <a:lnTo>
                    <a:pt x="1131" y="825"/>
                  </a:lnTo>
                  <a:lnTo>
                    <a:pt x="1131" y="825"/>
                  </a:lnTo>
                  <a:lnTo>
                    <a:pt x="1131" y="822"/>
                  </a:lnTo>
                  <a:lnTo>
                    <a:pt x="1133" y="822"/>
                  </a:lnTo>
                  <a:lnTo>
                    <a:pt x="1134" y="822"/>
                  </a:lnTo>
                  <a:lnTo>
                    <a:pt x="1134" y="822"/>
                  </a:lnTo>
                  <a:lnTo>
                    <a:pt x="1134" y="824"/>
                  </a:lnTo>
                  <a:lnTo>
                    <a:pt x="1134" y="825"/>
                  </a:lnTo>
                  <a:lnTo>
                    <a:pt x="1134" y="827"/>
                  </a:lnTo>
                  <a:lnTo>
                    <a:pt x="1131" y="828"/>
                  </a:lnTo>
                  <a:lnTo>
                    <a:pt x="1130" y="830"/>
                  </a:lnTo>
                  <a:lnTo>
                    <a:pt x="1130" y="831"/>
                  </a:lnTo>
                  <a:lnTo>
                    <a:pt x="1128" y="830"/>
                  </a:lnTo>
                  <a:lnTo>
                    <a:pt x="1127" y="830"/>
                  </a:lnTo>
                  <a:lnTo>
                    <a:pt x="1127" y="830"/>
                  </a:lnTo>
                  <a:lnTo>
                    <a:pt x="1125" y="830"/>
                  </a:lnTo>
                  <a:lnTo>
                    <a:pt x="1125" y="830"/>
                  </a:lnTo>
                  <a:lnTo>
                    <a:pt x="1125" y="828"/>
                  </a:lnTo>
                  <a:lnTo>
                    <a:pt x="1123" y="828"/>
                  </a:lnTo>
                  <a:lnTo>
                    <a:pt x="1123" y="828"/>
                  </a:lnTo>
                  <a:lnTo>
                    <a:pt x="1123" y="830"/>
                  </a:lnTo>
                  <a:lnTo>
                    <a:pt x="1122" y="830"/>
                  </a:lnTo>
                  <a:lnTo>
                    <a:pt x="1120" y="830"/>
                  </a:lnTo>
                  <a:lnTo>
                    <a:pt x="1119" y="828"/>
                  </a:lnTo>
                  <a:lnTo>
                    <a:pt x="1119" y="830"/>
                  </a:lnTo>
                  <a:lnTo>
                    <a:pt x="1123" y="831"/>
                  </a:lnTo>
                  <a:lnTo>
                    <a:pt x="1125" y="831"/>
                  </a:lnTo>
                  <a:lnTo>
                    <a:pt x="1125" y="831"/>
                  </a:lnTo>
                  <a:lnTo>
                    <a:pt x="1125" y="833"/>
                  </a:lnTo>
                  <a:lnTo>
                    <a:pt x="1123" y="834"/>
                  </a:lnTo>
                  <a:lnTo>
                    <a:pt x="1123" y="834"/>
                  </a:lnTo>
                  <a:lnTo>
                    <a:pt x="1123" y="834"/>
                  </a:lnTo>
                  <a:lnTo>
                    <a:pt x="1122" y="836"/>
                  </a:lnTo>
                  <a:lnTo>
                    <a:pt x="1120" y="836"/>
                  </a:lnTo>
                  <a:lnTo>
                    <a:pt x="1119" y="834"/>
                  </a:lnTo>
                  <a:lnTo>
                    <a:pt x="1119" y="836"/>
                  </a:lnTo>
                  <a:lnTo>
                    <a:pt x="1120" y="836"/>
                  </a:lnTo>
                  <a:lnTo>
                    <a:pt x="1122" y="838"/>
                  </a:lnTo>
                  <a:lnTo>
                    <a:pt x="1125" y="836"/>
                  </a:lnTo>
                  <a:lnTo>
                    <a:pt x="1127" y="838"/>
                  </a:lnTo>
                  <a:lnTo>
                    <a:pt x="1127" y="839"/>
                  </a:lnTo>
                  <a:lnTo>
                    <a:pt x="1125" y="839"/>
                  </a:lnTo>
                  <a:lnTo>
                    <a:pt x="1123" y="839"/>
                  </a:lnTo>
                  <a:lnTo>
                    <a:pt x="1122" y="841"/>
                  </a:lnTo>
                  <a:lnTo>
                    <a:pt x="1122" y="841"/>
                  </a:lnTo>
                  <a:lnTo>
                    <a:pt x="1122" y="841"/>
                  </a:lnTo>
                  <a:lnTo>
                    <a:pt x="1120" y="841"/>
                  </a:lnTo>
                  <a:lnTo>
                    <a:pt x="1119" y="841"/>
                  </a:lnTo>
                  <a:lnTo>
                    <a:pt x="1117" y="841"/>
                  </a:lnTo>
                  <a:lnTo>
                    <a:pt x="1116" y="842"/>
                  </a:lnTo>
                  <a:lnTo>
                    <a:pt x="1116" y="842"/>
                  </a:lnTo>
                  <a:lnTo>
                    <a:pt x="1114" y="842"/>
                  </a:lnTo>
                  <a:lnTo>
                    <a:pt x="1114" y="841"/>
                  </a:lnTo>
                  <a:lnTo>
                    <a:pt x="1114" y="841"/>
                  </a:lnTo>
                  <a:lnTo>
                    <a:pt x="1114" y="842"/>
                  </a:lnTo>
                  <a:lnTo>
                    <a:pt x="1114" y="844"/>
                  </a:lnTo>
                  <a:lnTo>
                    <a:pt x="1114" y="844"/>
                  </a:lnTo>
                  <a:lnTo>
                    <a:pt x="1113" y="845"/>
                  </a:lnTo>
                  <a:lnTo>
                    <a:pt x="1111" y="845"/>
                  </a:lnTo>
                  <a:lnTo>
                    <a:pt x="1110" y="847"/>
                  </a:lnTo>
                  <a:lnTo>
                    <a:pt x="1110" y="847"/>
                  </a:lnTo>
                  <a:lnTo>
                    <a:pt x="1108" y="848"/>
                  </a:lnTo>
                  <a:lnTo>
                    <a:pt x="1108" y="850"/>
                  </a:lnTo>
                  <a:lnTo>
                    <a:pt x="1108" y="853"/>
                  </a:lnTo>
                  <a:lnTo>
                    <a:pt x="1108" y="851"/>
                  </a:lnTo>
                  <a:lnTo>
                    <a:pt x="1108" y="850"/>
                  </a:lnTo>
                  <a:lnTo>
                    <a:pt x="1107" y="848"/>
                  </a:lnTo>
                  <a:lnTo>
                    <a:pt x="1107" y="851"/>
                  </a:lnTo>
                  <a:lnTo>
                    <a:pt x="1107" y="853"/>
                  </a:lnTo>
                  <a:lnTo>
                    <a:pt x="1102" y="853"/>
                  </a:lnTo>
                  <a:lnTo>
                    <a:pt x="1099" y="853"/>
                  </a:lnTo>
                  <a:lnTo>
                    <a:pt x="1096" y="856"/>
                  </a:lnTo>
                  <a:lnTo>
                    <a:pt x="1096" y="856"/>
                  </a:lnTo>
                  <a:lnTo>
                    <a:pt x="1093" y="860"/>
                  </a:lnTo>
                  <a:lnTo>
                    <a:pt x="1092" y="862"/>
                  </a:lnTo>
                  <a:lnTo>
                    <a:pt x="1092" y="862"/>
                  </a:lnTo>
                  <a:lnTo>
                    <a:pt x="1092" y="860"/>
                  </a:lnTo>
                  <a:lnTo>
                    <a:pt x="1092" y="860"/>
                  </a:lnTo>
                  <a:lnTo>
                    <a:pt x="1092" y="862"/>
                  </a:lnTo>
                  <a:lnTo>
                    <a:pt x="1092" y="863"/>
                  </a:lnTo>
                  <a:lnTo>
                    <a:pt x="1092" y="863"/>
                  </a:lnTo>
                  <a:lnTo>
                    <a:pt x="1090" y="865"/>
                  </a:lnTo>
                  <a:lnTo>
                    <a:pt x="1089" y="865"/>
                  </a:lnTo>
                  <a:lnTo>
                    <a:pt x="1087" y="866"/>
                  </a:lnTo>
                  <a:lnTo>
                    <a:pt x="1087" y="868"/>
                  </a:lnTo>
                  <a:lnTo>
                    <a:pt x="1086" y="868"/>
                  </a:lnTo>
                  <a:lnTo>
                    <a:pt x="1084" y="869"/>
                  </a:lnTo>
                  <a:lnTo>
                    <a:pt x="1082" y="868"/>
                  </a:lnTo>
                  <a:lnTo>
                    <a:pt x="1084" y="869"/>
                  </a:lnTo>
                  <a:lnTo>
                    <a:pt x="1082" y="871"/>
                  </a:lnTo>
                  <a:lnTo>
                    <a:pt x="1082" y="871"/>
                  </a:lnTo>
                  <a:lnTo>
                    <a:pt x="1081" y="873"/>
                  </a:lnTo>
                  <a:lnTo>
                    <a:pt x="1079" y="873"/>
                  </a:lnTo>
                  <a:lnTo>
                    <a:pt x="1079" y="873"/>
                  </a:lnTo>
                  <a:lnTo>
                    <a:pt x="1079" y="873"/>
                  </a:lnTo>
                  <a:lnTo>
                    <a:pt x="1078" y="873"/>
                  </a:lnTo>
                  <a:lnTo>
                    <a:pt x="1076" y="873"/>
                  </a:lnTo>
                  <a:lnTo>
                    <a:pt x="1075" y="873"/>
                  </a:lnTo>
                  <a:lnTo>
                    <a:pt x="1075" y="873"/>
                  </a:lnTo>
                  <a:lnTo>
                    <a:pt x="1076" y="874"/>
                  </a:lnTo>
                  <a:lnTo>
                    <a:pt x="1076" y="874"/>
                  </a:lnTo>
                  <a:lnTo>
                    <a:pt x="1076" y="876"/>
                  </a:lnTo>
                  <a:lnTo>
                    <a:pt x="1076" y="876"/>
                  </a:lnTo>
                  <a:lnTo>
                    <a:pt x="1075" y="876"/>
                  </a:lnTo>
                  <a:lnTo>
                    <a:pt x="1075" y="876"/>
                  </a:lnTo>
                  <a:lnTo>
                    <a:pt x="1075" y="876"/>
                  </a:lnTo>
                  <a:lnTo>
                    <a:pt x="1075" y="874"/>
                  </a:lnTo>
                  <a:lnTo>
                    <a:pt x="1073" y="876"/>
                  </a:lnTo>
                  <a:lnTo>
                    <a:pt x="1073" y="876"/>
                  </a:lnTo>
                  <a:lnTo>
                    <a:pt x="1073" y="876"/>
                  </a:lnTo>
                  <a:lnTo>
                    <a:pt x="1072" y="874"/>
                  </a:lnTo>
                  <a:lnTo>
                    <a:pt x="1072" y="876"/>
                  </a:lnTo>
                  <a:lnTo>
                    <a:pt x="1073" y="876"/>
                  </a:lnTo>
                  <a:lnTo>
                    <a:pt x="1073" y="877"/>
                  </a:lnTo>
                  <a:lnTo>
                    <a:pt x="1073" y="877"/>
                  </a:lnTo>
                  <a:lnTo>
                    <a:pt x="1073" y="877"/>
                  </a:lnTo>
                  <a:lnTo>
                    <a:pt x="1073" y="879"/>
                  </a:lnTo>
                  <a:lnTo>
                    <a:pt x="1072" y="879"/>
                  </a:lnTo>
                  <a:lnTo>
                    <a:pt x="1072" y="879"/>
                  </a:lnTo>
                  <a:lnTo>
                    <a:pt x="1072" y="880"/>
                  </a:lnTo>
                  <a:lnTo>
                    <a:pt x="1072" y="880"/>
                  </a:lnTo>
                  <a:lnTo>
                    <a:pt x="1070" y="882"/>
                  </a:lnTo>
                  <a:lnTo>
                    <a:pt x="1069" y="882"/>
                  </a:lnTo>
                  <a:lnTo>
                    <a:pt x="1069" y="882"/>
                  </a:lnTo>
                  <a:lnTo>
                    <a:pt x="1069" y="882"/>
                  </a:lnTo>
                  <a:lnTo>
                    <a:pt x="1069" y="883"/>
                  </a:lnTo>
                  <a:lnTo>
                    <a:pt x="1069" y="883"/>
                  </a:lnTo>
                  <a:lnTo>
                    <a:pt x="1069" y="883"/>
                  </a:lnTo>
                  <a:lnTo>
                    <a:pt x="1069" y="885"/>
                  </a:lnTo>
                  <a:lnTo>
                    <a:pt x="1067" y="885"/>
                  </a:lnTo>
                  <a:lnTo>
                    <a:pt x="1067" y="885"/>
                  </a:lnTo>
                  <a:lnTo>
                    <a:pt x="1067" y="885"/>
                  </a:lnTo>
                  <a:lnTo>
                    <a:pt x="1067" y="886"/>
                  </a:lnTo>
                  <a:lnTo>
                    <a:pt x="1067" y="886"/>
                  </a:lnTo>
                  <a:lnTo>
                    <a:pt x="1067" y="886"/>
                  </a:lnTo>
                  <a:lnTo>
                    <a:pt x="1067" y="888"/>
                  </a:lnTo>
                  <a:lnTo>
                    <a:pt x="1067" y="888"/>
                  </a:lnTo>
                  <a:lnTo>
                    <a:pt x="1067" y="888"/>
                  </a:lnTo>
                  <a:lnTo>
                    <a:pt x="1067" y="888"/>
                  </a:lnTo>
                  <a:lnTo>
                    <a:pt x="1067" y="888"/>
                  </a:lnTo>
                  <a:lnTo>
                    <a:pt x="1067" y="889"/>
                  </a:lnTo>
                  <a:lnTo>
                    <a:pt x="1066" y="889"/>
                  </a:lnTo>
                  <a:lnTo>
                    <a:pt x="1066" y="889"/>
                  </a:lnTo>
                  <a:lnTo>
                    <a:pt x="1066" y="891"/>
                  </a:lnTo>
                  <a:lnTo>
                    <a:pt x="1066" y="891"/>
                  </a:lnTo>
                  <a:lnTo>
                    <a:pt x="1066" y="891"/>
                  </a:lnTo>
                  <a:lnTo>
                    <a:pt x="1066" y="892"/>
                  </a:lnTo>
                  <a:lnTo>
                    <a:pt x="1064" y="892"/>
                  </a:lnTo>
                  <a:lnTo>
                    <a:pt x="1064" y="892"/>
                  </a:lnTo>
                  <a:lnTo>
                    <a:pt x="1064" y="892"/>
                  </a:lnTo>
                  <a:lnTo>
                    <a:pt x="1064" y="894"/>
                  </a:lnTo>
                  <a:lnTo>
                    <a:pt x="1064" y="895"/>
                  </a:lnTo>
                  <a:lnTo>
                    <a:pt x="1064" y="895"/>
                  </a:lnTo>
                  <a:lnTo>
                    <a:pt x="1064" y="897"/>
                  </a:lnTo>
                  <a:lnTo>
                    <a:pt x="1064" y="898"/>
                  </a:lnTo>
                  <a:lnTo>
                    <a:pt x="1064" y="898"/>
                  </a:lnTo>
                  <a:lnTo>
                    <a:pt x="1064" y="900"/>
                  </a:lnTo>
                  <a:lnTo>
                    <a:pt x="1066" y="906"/>
                  </a:lnTo>
                  <a:lnTo>
                    <a:pt x="1066" y="907"/>
                  </a:lnTo>
                  <a:lnTo>
                    <a:pt x="1067" y="912"/>
                  </a:lnTo>
                  <a:lnTo>
                    <a:pt x="1069" y="917"/>
                  </a:lnTo>
                  <a:lnTo>
                    <a:pt x="1072" y="923"/>
                  </a:lnTo>
                  <a:lnTo>
                    <a:pt x="1075" y="929"/>
                  </a:lnTo>
                  <a:lnTo>
                    <a:pt x="1076" y="930"/>
                  </a:lnTo>
                  <a:lnTo>
                    <a:pt x="1075" y="932"/>
                  </a:lnTo>
                  <a:lnTo>
                    <a:pt x="1075" y="932"/>
                  </a:lnTo>
                  <a:lnTo>
                    <a:pt x="1075" y="933"/>
                  </a:lnTo>
                  <a:lnTo>
                    <a:pt x="1075" y="935"/>
                  </a:lnTo>
                  <a:lnTo>
                    <a:pt x="1076" y="936"/>
                  </a:lnTo>
                  <a:lnTo>
                    <a:pt x="1076" y="938"/>
                  </a:lnTo>
                  <a:lnTo>
                    <a:pt x="1076" y="938"/>
                  </a:lnTo>
                  <a:lnTo>
                    <a:pt x="1075" y="935"/>
                  </a:lnTo>
                  <a:lnTo>
                    <a:pt x="1075" y="933"/>
                  </a:lnTo>
                  <a:lnTo>
                    <a:pt x="1075" y="930"/>
                  </a:lnTo>
                  <a:lnTo>
                    <a:pt x="1075" y="930"/>
                  </a:lnTo>
                  <a:lnTo>
                    <a:pt x="1075" y="930"/>
                  </a:lnTo>
                  <a:lnTo>
                    <a:pt x="1073" y="932"/>
                  </a:lnTo>
                  <a:lnTo>
                    <a:pt x="1073" y="932"/>
                  </a:lnTo>
                  <a:lnTo>
                    <a:pt x="1073" y="930"/>
                  </a:lnTo>
                  <a:lnTo>
                    <a:pt x="1073" y="930"/>
                  </a:lnTo>
                  <a:lnTo>
                    <a:pt x="1073" y="929"/>
                  </a:lnTo>
                  <a:lnTo>
                    <a:pt x="1073" y="929"/>
                  </a:lnTo>
                  <a:lnTo>
                    <a:pt x="1073" y="929"/>
                  </a:lnTo>
                  <a:lnTo>
                    <a:pt x="1073" y="927"/>
                  </a:lnTo>
                  <a:lnTo>
                    <a:pt x="1073" y="927"/>
                  </a:lnTo>
                  <a:lnTo>
                    <a:pt x="1072" y="927"/>
                  </a:lnTo>
                  <a:lnTo>
                    <a:pt x="1072" y="927"/>
                  </a:lnTo>
                  <a:lnTo>
                    <a:pt x="1072" y="929"/>
                  </a:lnTo>
                  <a:lnTo>
                    <a:pt x="1073" y="929"/>
                  </a:lnTo>
                  <a:lnTo>
                    <a:pt x="1073" y="932"/>
                  </a:lnTo>
                  <a:lnTo>
                    <a:pt x="1073" y="933"/>
                  </a:lnTo>
                  <a:lnTo>
                    <a:pt x="1075" y="935"/>
                  </a:lnTo>
                  <a:lnTo>
                    <a:pt x="1079" y="949"/>
                  </a:lnTo>
                  <a:lnTo>
                    <a:pt x="1081" y="950"/>
                  </a:lnTo>
                  <a:lnTo>
                    <a:pt x="1081" y="952"/>
                  </a:lnTo>
                  <a:lnTo>
                    <a:pt x="1081" y="953"/>
                  </a:lnTo>
                  <a:lnTo>
                    <a:pt x="1082" y="958"/>
                  </a:lnTo>
                  <a:lnTo>
                    <a:pt x="1081" y="962"/>
                  </a:lnTo>
                  <a:lnTo>
                    <a:pt x="1081" y="967"/>
                  </a:lnTo>
                  <a:lnTo>
                    <a:pt x="1081" y="967"/>
                  </a:lnTo>
                  <a:lnTo>
                    <a:pt x="1081" y="967"/>
                  </a:lnTo>
                  <a:lnTo>
                    <a:pt x="1081" y="967"/>
                  </a:lnTo>
                  <a:lnTo>
                    <a:pt x="1079" y="968"/>
                  </a:lnTo>
                  <a:lnTo>
                    <a:pt x="1078" y="970"/>
                  </a:lnTo>
                  <a:lnTo>
                    <a:pt x="1078" y="973"/>
                  </a:lnTo>
                  <a:lnTo>
                    <a:pt x="1078" y="974"/>
                  </a:lnTo>
                  <a:lnTo>
                    <a:pt x="1076" y="976"/>
                  </a:lnTo>
                  <a:lnTo>
                    <a:pt x="1075" y="976"/>
                  </a:lnTo>
                  <a:lnTo>
                    <a:pt x="1073" y="976"/>
                  </a:lnTo>
                  <a:lnTo>
                    <a:pt x="1072" y="976"/>
                  </a:lnTo>
                  <a:lnTo>
                    <a:pt x="1070" y="976"/>
                  </a:lnTo>
                  <a:lnTo>
                    <a:pt x="1069" y="976"/>
                  </a:lnTo>
                  <a:lnTo>
                    <a:pt x="1067" y="976"/>
                  </a:lnTo>
                  <a:lnTo>
                    <a:pt x="1069" y="974"/>
                  </a:lnTo>
                  <a:lnTo>
                    <a:pt x="1069" y="974"/>
                  </a:lnTo>
                  <a:lnTo>
                    <a:pt x="1069" y="974"/>
                  </a:lnTo>
                  <a:lnTo>
                    <a:pt x="1070" y="976"/>
                  </a:lnTo>
                  <a:lnTo>
                    <a:pt x="1070" y="974"/>
                  </a:lnTo>
                  <a:lnTo>
                    <a:pt x="1070" y="974"/>
                  </a:lnTo>
                  <a:lnTo>
                    <a:pt x="1069" y="974"/>
                  </a:lnTo>
                  <a:lnTo>
                    <a:pt x="1069" y="973"/>
                  </a:lnTo>
                  <a:lnTo>
                    <a:pt x="1067" y="970"/>
                  </a:lnTo>
                  <a:lnTo>
                    <a:pt x="1066" y="968"/>
                  </a:lnTo>
                  <a:lnTo>
                    <a:pt x="1066" y="967"/>
                  </a:lnTo>
                  <a:lnTo>
                    <a:pt x="1063" y="967"/>
                  </a:lnTo>
                  <a:lnTo>
                    <a:pt x="1061" y="965"/>
                  </a:lnTo>
                  <a:lnTo>
                    <a:pt x="1060" y="962"/>
                  </a:lnTo>
                  <a:lnTo>
                    <a:pt x="1060" y="959"/>
                  </a:lnTo>
                  <a:lnTo>
                    <a:pt x="1058" y="958"/>
                  </a:lnTo>
                  <a:lnTo>
                    <a:pt x="1058" y="958"/>
                  </a:lnTo>
                  <a:lnTo>
                    <a:pt x="1060" y="956"/>
                  </a:lnTo>
                  <a:lnTo>
                    <a:pt x="1060" y="955"/>
                  </a:lnTo>
                  <a:lnTo>
                    <a:pt x="1060" y="956"/>
                  </a:lnTo>
                  <a:lnTo>
                    <a:pt x="1058" y="956"/>
                  </a:lnTo>
                  <a:lnTo>
                    <a:pt x="1058" y="958"/>
                  </a:lnTo>
                  <a:lnTo>
                    <a:pt x="1058" y="958"/>
                  </a:lnTo>
                  <a:lnTo>
                    <a:pt x="1057" y="958"/>
                  </a:lnTo>
                  <a:lnTo>
                    <a:pt x="1057" y="955"/>
                  </a:lnTo>
                  <a:lnTo>
                    <a:pt x="1057" y="953"/>
                  </a:lnTo>
                  <a:lnTo>
                    <a:pt x="1058" y="952"/>
                  </a:lnTo>
                  <a:lnTo>
                    <a:pt x="1057" y="952"/>
                  </a:lnTo>
                  <a:lnTo>
                    <a:pt x="1055" y="952"/>
                  </a:lnTo>
                  <a:lnTo>
                    <a:pt x="1055" y="953"/>
                  </a:lnTo>
                  <a:lnTo>
                    <a:pt x="1055" y="953"/>
                  </a:lnTo>
                  <a:lnTo>
                    <a:pt x="1055" y="953"/>
                  </a:lnTo>
                  <a:lnTo>
                    <a:pt x="1054" y="953"/>
                  </a:lnTo>
                  <a:lnTo>
                    <a:pt x="1054" y="952"/>
                  </a:lnTo>
                  <a:lnTo>
                    <a:pt x="1052" y="950"/>
                  </a:lnTo>
                  <a:lnTo>
                    <a:pt x="1051" y="945"/>
                  </a:lnTo>
                  <a:lnTo>
                    <a:pt x="1049" y="945"/>
                  </a:lnTo>
                  <a:lnTo>
                    <a:pt x="1049" y="944"/>
                  </a:lnTo>
                  <a:lnTo>
                    <a:pt x="1049" y="944"/>
                  </a:lnTo>
                  <a:lnTo>
                    <a:pt x="1051" y="944"/>
                  </a:lnTo>
                  <a:lnTo>
                    <a:pt x="1052" y="941"/>
                  </a:lnTo>
                  <a:lnTo>
                    <a:pt x="1052" y="941"/>
                  </a:lnTo>
                  <a:lnTo>
                    <a:pt x="1052" y="939"/>
                  </a:lnTo>
                  <a:lnTo>
                    <a:pt x="1052" y="939"/>
                  </a:lnTo>
                  <a:lnTo>
                    <a:pt x="1052" y="938"/>
                  </a:lnTo>
                  <a:lnTo>
                    <a:pt x="1052" y="939"/>
                  </a:lnTo>
                  <a:lnTo>
                    <a:pt x="1052" y="939"/>
                  </a:lnTo>
                  <a:lnTo>
                    <a:pt x="1051" y="938"/>
                  </a:lnTo>
                  <a:lnTo>
                    <a:pt x="1051" y="938"/>
                  </a:lnTo>
                  <a:lnTo>
                    <a:pt x="1049" y="938"/>
                  </a:lnTo>
                  <a:lnTo>
                    <a:pt x="1051" y="938"/>
                  </a:lnTo>
                  <a:lnTo>
                    <a:pt x="1051" y="939"/>
                  </a:lnTo>
                  <a:lnTo>
                    <a:pt x="1051" y="941"/>
                  </a:lnTo>
                  <a:lnTo>
                    <a:pt x="1051" y="941"/>
                  </a:lnTo>
                  <a:lnTo>
                    <a:pt x="1049" y="941"/>
                  </a:lnTo>
                  <a:lnTo>
                    <a:pt x="1049" y="941"/>
                  </a:lnTo>
                  <a:lnTo>
                    <a:pt x="1049" y="941"/>
                  </a:lnTo>
                  <a:lnTo>
                    <a:pt x="1048" y="941"/>
                  </a:lnTo>
                  <a:lnTo>
                    <a:pt x="1048" y="941"/>
                  </a:lnTo>
                  <a:lnTo>
                    <a:pt x="1048" y="939"/>
                  </a:lnTo>
                  <a:lnTo>
                    <a:pt x="1049" y="933"/>
                  </a:lnTo>
                  <a:lnTo>
                    <a:pt x="1049" y="930"/>
                  </a:lnTo>
                  <a:lnTo>
                    <a:pt x="1049" y="926"/>
                  </a:lnTo>
                  <a:lnTo>
                    <a:pt x="1051" y="926"/>
                  </a:lnTo>
                  <a:lnTo>
                    <a:pt x="1049" y="924"/>
                  </a:lnTo>
                  <a:lnTo>
                    <a:pt x="1048" y="923"/>
                  </a:lnTo>
                  <a:lnTo>
                    <a:pt x="1041" y="917"/>
                  </a:lnTo>
                  <a:lnTo>
                    <a:pt x="1037" y="911"/>
                  </a:lnTo>
                  <a:lnTo>
                    <a:pt x="1032" y="907"/>
                  </a:lnTo>
                  <a:lnTo>
                    <a:pt x="1029" y="907"/>
                  </a:lnTo>
                  <a:lnTo>
                    <a:pt x="1029" y="909"/>
                  </a:lnTo>
                  <a:lnTo>
                    <a:pt x="1029" y="909"/>
                  </a:lnTo>
                  <a:lnTo>
                    <a:pt x="1029" y="911"/>
                  </a:lnTo>
                  <a:lnTo>
                    <a:pt x="1028" y="911"/>
                  </a:lnTo>
                  <a:lnTo>
                    <a:pt x="1028" y="911"/>
                  </a:lnTo>
                  <a:lnTo>
                    <a:pt x="1026" y="911"/>
                  </a:lnTo>
                  <a:lnTo>
                    <a:pt x="1023" y="912"/>
                  </a:lnTo>
                  <a:lnTo>
                    <a:pt x="1022" y="912"/>
                  </a:lnTo>
                  <a:lnTo>
                    <a:pt x="1022" y="912"/>
                  </a:lnTo>
                  <a:lnTo>
                    <a:pt x="1020" y="914"/>
                  </a:lnTo>
                  <a:lnTo>
                    <a:pt x="1019" y="914"/>
                  </a:lnTo>
                  <a:lnTo>
                    <a:pt x="1017" y="914"/>
                  </a:lnTo>
                  <a:lnTo>
                    <a:pt x="1016" y="914"/>
                  </a:lnTo>
                  <a:lnTo>
                    <a:pt x="1016" y="912"/>
                  </a:lnTo>
                  <a:lnTo>
                    <a:pt x="1016" y="912"/>
                  </a:lnTo>
                  <a:lnTo>
                    <a:pt x="1016" y="912"/>
                  </a:lnTo>
                  <a:lnTo>
                    <a:pt x="1017" y="912"/>
                  </a:lnTo>
                  <a:lnTo>
                    <a:pt x="1017" y="912"/>
                  </a:lnTo>
                  <a:lnTo>
                    <a:pt x="1017" y="912"/>
                  </a:lnTo>
                  <a:lnTo>
                    <a:pt x="1017" y="911"/>
                  </a:lnTo>
                  <a:lnTo>
                    <a:pt x="1014" y="909"/>
                  </a:lnTo>
                  <a:lnTo>
                    <a:pt x="1013" y="907"/>
                  </a:lnTo>
                  <a:lnTo>
                    <a:pt x="1013" y="907"/>
                  </a:lnTo>
                  <a:lnTo>
                    <a:pt x="1014" y="907"/>
                  </a:lnTo>
                  <a:lnTo>
                    <a:pt x="1013" y="906"/>
                  </a:lnTo>
                  <a:lnTo>
                    <a:pt x="1013" y="906"/>
                  </a:lnTo>
                  <a:lnTo>
                    <a:pt x="1014" y="904"/>
                  </a:lnTo>
                  <a:lnTo>
                    <a:pt x="1013" y="904"/>
                  </a:lnTo>
                  <a:lnTo>
                    <a:pt x="1011" y="906"/>
                  </a:lnTo>
                  <a:lnTo>
                    <a:pt x="1011" y="906"/>
                  </a:lnTo>
                  <a:lnTo>
                    <a:pt x="1011" y="906"/>
                  </a:lnTo>
                  <a:lnTo>
                    <a:pt x="1011" y="906"/>
                  </a:lnTo>
                  <a:lnTo>
                    <a:pt x="1011" y="906"/>
                  </a:lnTo>
                  <a:lnTo>
                    <a:pt x="1007" y="904"/>
                  </a:lnTo>
                  <a:lnTo>
                    <a:pt x="1003" y="903"/>
                  </a:lnTo>
                  <a:lnTo>
                    <a:pt x="1005" y="903"/>
                  </a:lnTo>
                  <a:lnTo>
                    <a:pt x="1007" y="903"/>
                  </a:lnTo>
                  <a:lnTo>
                    <a:pt x="1007" y="903"/>
                  </a:lnTo>
                  <a:lnTo>
                    <a:pt x="1007" y="903"/>
                  </a:lnTo>
                  <a:lnTo>
                    <a:pt x="1005" y="901"/>
                  </a:lnTo>
                  <a:lnTo>
                    <a:pt x="1003" y="903"/>
                  </a:lnTo>
                  <a:lnTo>
                    <a:pt x="1003" y="901"/>
                  </a:lnTo>
                  <a:lnTo>
                    <a:pt x="1002" y="903"/>
                  </a:lnTo>
                  <a:lnTo>
                    <a:pt x="1002" y="903"/>
                  </a:lnTo>
                  <a:lnTo>
                    <a:pt x="1000" y="903"/>
                  </a:lnTo>
                  <a:lnTo>
                    <a:pt x="997" y="904"/>
                  </a:lnTo>
                  <a:lnTo>
                    <a:pt x="994" y="904"/>
                  </a:lnTo>
                  <a:lnTo>
                    <a:pt x="994" y="904"/>
                  </a:lnTo>
                  <a:lnTo>
                    <a:pt x="994" y="903"/>
                  </a:lnTo>
                  <a:lnTo>
                    <a:pt x="996" y="903"/>
                  </a:lnTo>
                  <a:lnTo>
                    <a:pt x="997" y="901"/>
                  </a:lnTo>
                  <a:lnTo>
                    <a:pt x="996" y="901"/>
                  </a:lnTo>
                  <a:lnTo>
                    <a:pt x="996" y="901"/>
                  </a:lnTo>
                  <a:lnTo>
                    <a:pt x="996" y="901"/>
                  </a:lnTo>
                  <a:lnTo>
                    <a:pt x="994" y="901"/>
                  </a:lnTo>
                  <a:lnTo>
                    <a:pt x="994" y="901"/>
                  </a:lnTo>
                  <a:lnTo>
                    <a:pt x="994" y="903"/>
                  </a:lnTo>
                  <a:lnTo>
                    <a:pt x="993" y="903"/>
                  </a:lnTo>
                  <a:lnTo>
                    <a:pt x="993" y="904"/>
                  </a:lnTo>
                  <a:lnTo>
                    <a:pt x="990" y="904"/>
                  </a:lnTo>
                  <a:lnTo>
                    <a:pt x="990" y="904"/>
                  </a:lnTo>
                  <a:lnTo>
                    <a:pt x="991" y="904"/>
                  </a:lnTo>
                  <a:lnTo>
                    <a:pt x="991" y="903"/>
                  </a:lnTo>
                  <a:lnTo>
                    <a:pt x="990" y="904"/>
                  </a:lnTo>
                  <a:lnTo>
                    <a:pt x="988" y="906"/>
                  </a:lnTo>
                  <a:lnTo>
                    <a:pt x="984" y="906"/>
                  </a:lnTo>
                  <a:lnTo>
                    <a:pt x="984" y="906"/>
                  </a:lnTo>
                  <a:lnTo>
                    <a:pt x="985" y="906"/>
                  </a:lnTo>
                  <a:lnTo>
                    <a:pt x="987" y="904"/>
                  </a:lnTo>
                  <a:lnTo>
                    <a:pt x="987" y="904"/>
                  </a:lnTo>
                  <a:lnTo>
                    <a:pt x="985" y="903"/>
                  </a:lnTo>
                  <a:lnTo>
                    <a:pt x="985" y="903"/>
                  </a:lnTo>
                  <a:lnTo>
                    <a:pt x="985" y="903"/>
                  </a:lnTo>
                  <a:lnTo>
                    <a:pt x="985" y="901"/>
                  </a:lnTo>
                  <a:lnTo>
                    <a:pt x="985" y="900"/>
                  </a:lnTo>
                  <a:lnTo>
                    <a:pt x="984" y="900"/>
                  </a:lnTo>
                  <a:lnTo>
                    <a:pt x="984" y="900"/>
                  </a:lnTo>
                  <a:lnTo>
                    <a:pt x="984" y="901"/>
                  </a:lnTo>
                  <a:lnTo>
                    <a:pt x="982" y="903"/>
                  </a:lnTo>
                  <a:lnTo>
                    <a:pt x="982" y="904"/>
                  </a:lnTo>
                  <a:lnTo>
                    <a:pt x="981" y="904"/>
                  </a:lnTo>
                  <a:lnTo>
                    <a:pt x="979" y="904"/>
                  </a:lnTo>
                  <a:lnTo>
                    <a:pt x="976" y="904"/>
                  </a:lnTo>
                  <a:lnTo>
                    <a:pt x="975" y="903"/>
                  </a:lnTo>
                  <a:lnTo>
                    <a:pt x="973" y="903"/>
                  </a:lnTo>
                  <a:lnTo>
                    <a:pt x="973" y="903"/>
                  </a:lnTo>
                  <a:lnTo>
                    <a:pt x="972" y="904"/>
                  </a:lnTo>
                  <a:lnTo>
                    <a:pt x="969" y="904"/>
                  </a:lnTo>
                  <a:lnTo>
                    <a:pt x="969" y="904"/>
                  </a:lnTo>
                  <a:lnTo>
                    <a:pt x="969" y="904"/>
                  </a:lnTo>
                  <a:lnTo>
                    <a:pt x="967" y="906"/>
                  </a:lnTo>
                  <a:lnTo>
                    <a:pt x="964" y="906"/>
                  </a:lnTo>
                  <a:lnTo>
                    <a:pt x="959" y="906"/>
                  </a:lnTo>
                  <a:lnTo>
                    <a:pt x="959" y="904"/>
                  </a:lnTo>
                  <a:lnTo>
                    <a:pt x="958" y="904"/>
                  </a:lnTo>
                  <a:lnTo>
                    <a:pt x="956" y="904"/>
                  </a:lnTo>
                  <a:lnTo>
                    <a:pt x="955" y="904"/>
                  </a:lnTo>
                  <a:lnTo>
                    <a:pt x="955" y="907"/>
                  </a:lnTo>
                  <a:lnTo>
                    <a:pt x="956" y="907"/>
                  </a:lnTo>
                  <a:lnTo>
                    <a:pt x="958" y="909"/>
                  </a:lnTo>
                  <a:lnTo>
                    <a:pt x="959" y="909"/>
                  </a:lnTo>
                  <a:lnTo>
                    <a:pt x="961" y="907"/>
                  </a:lnTo>
                  <a:lnTo>
                    <a:pt x="962" y="907"/>
                  </a:lnTo>
                  <a:lnTo>
                    <a:pt x="962" y="907"/>
                  </a:lnTo>
                  <a:lnTo>
                    <a:pt x="962" y="906"/>
                  </a:lnTo>
                  <a:lnTo>
                    <a:pt x="964" y="907"/>
                  </a:lnTo>
                  <a:lnTo>
                    <a:pt x="964" y="907"/>
                  </a:lnTo>
                  <a:lnTo>
                    <a:pt x="962" y="907"/>
                  </a:lnTo>
                  <a:lnTo>
                    <a:pt x="962" y="909"/>
                  </a:lnTo>
                  <a:lnTo>
                    <a:pt x="962" y="909"/>
                  </a:lnTo>
                  <a:lnTo>
                    <a:pt x="962" y="911"/>
                  </a:lnTo>
                  <a:lnTo>
                    <a:pt x="964" y="911"/>
                  </a:lnTo>
                  <a:lnTo>
                    <a:pt x="964" y="911"/>
                  </a:lnTo>
                  <a:lnTo>
                    <a:pt x="965" y="909"/>
                  </a:lnTo>
                  <a:lnTo>
                    <a:pt x="965" y="909"/>
                  </a:lnTo>
                  <a:lnTo>
                    <a:pt x="967" y="909"/>
                  </a:lnTo>
                  <a:lnTo>
                    <a:pt x="967" y="909"/>
                  </a:lnTo>
                  <a:lnTo>
                    <a:pt x="967" y="909"/>
                  </a:lnTo>
                  <a:lnTo>
                    <a:pt x="967" y="911"/>
                  </a:lnTo>
                  <a:lnTo>
                    <a:pt x="967" y="912"/>
                  </a:lnTo>
                  <a:lnTo>
                    <a:pt x="967" y="912"/>
                  </a:lnTo>
                  <a:lnTo>
                    <a:pt x="965" y="912"/>
                  </a:lnTo>
                  <a:lnTo>
                    <a:pt x="965" y="912"/>
                  </a:lnTo>
                  <a:lnTo>
                    <a:pt x="964" y="914"/>
                  </a:lnTo>
                  <a:lnTo>
                    <a:pt x="965" y="914"/>
                  </a:lnTo>
                  <a:lnTo>
                    <a:pt x="964" y="914"/>
                  </a:lnTo>
                  <a:lnTo>
                    <a:pt x="964" y="914"/>
                  </a:lnTo>
                  <a:lnTo>
                    <a:pt x="964" y="914"/>
                  </a:lnTo>
                  <a:lnTo>
                    <a:pt x="964" y="914"/>
                  </a:lnTo>
                  <a:lnTo>
                    <a:pt x="962" y="915"/>
                  </a:lnTo>
                  <a:lnTo>
                    <a:pt x="964" y="915"/>
                  </a:lnTo>
                  <a:lnTo>
                    <a:pt x="964" y="917"/>
                  </a:lnTo>
                  <a:lnTo>
                    <a:pt x="965" y="917"/>
                  </a:lnTo>
                  <a:lnTo>
                    <a:pt x="969" y="918"/>
                  </a:lnTo>
                  <a:lnTo>
                    <a:pt x="970" y="918"/>
                  </a:lnTo>
                  <a:lnTo>
                    <a:pt x="970" y="920"/>
                  </a:lnTo>
                  <a:lnTo>
                    <a:pt x="972" y="920"/>
                  </a:lnTo>
                  <a:lnTo>
                    <a:pt x="972" y="920"/>
                  </a:lnTo>
                  <a:lnTo>
                    <a:pt x="972" y="921"/>
                  </a:lnTo>
                  <a:lnTo>
                    <a:pt x="970" y="921"/>
                  </a:lnTo>
                  <a:lnTo>
                    <a:pt x="970" y="923"/>
                  </a:lnTo>
                  <a:lnTo>
                    <a:pt x="970" y="923"/>
                  </a:lnTo>
                  <a:lnTo>
                    <a:pt x="970" y="923"/>
                  </a:lnTo>
                  <a:lnTo>
                    <a:pt x="969" y="923"/>
                  </a:lnTo>
                  <a:lnTo>
                    <a:pt x="969" y="923"/>
                  </a:lnTo>
                  <a:lnTo>
                    <a:pt x="967" y="924"/>
                  </a:lnTo>
                  <a:lnTo>
                    <a:pt x="967" y="923"/>
                  </a:lnTo>
                  <a:lnTo>
                    <a:pt x="967" y="921"/>
                  </a:lnTo>
                  <a:lnTo>
                    <a:pt x="967" y="921"/>
                  </a:lnTo>
                  <a:lnTo>
                    <a:pt x="965" y="920"/>
                  </a:lnTo>
                  <a:lnTo>
                    <a:pt x="965" y="920"/>
                  </a:lnTo>
                  <a:lnTo>
                    <a:pt x="964" y="920"/>
                  </a:lnTo>
                  <a:lnTo>
                    <a:pt x="964" y="918"/>
                  </a:lnTo>
                  <a:lnTo>
                    <a:pt x="962" y="918"/>
                  </a:lnTo>
                  <a:lnTo>
                    <a:pt x="962" y="918"/>
                  </a:lnTo>
                  <a:lnTo>
                    <a:pt x="962" y="918"/>
                  </a:lnTo>
                  <a:lnTo>
                    <a:pt x="962" y="917"/>
                  </a:lnTo>
                  <a:lnTo>
                    <a:pt x="961" y="917"/>
                  </a:lnTo>
                  <a:lnTo>
                    <a:pt x="958" y="915"/>
                  </a:lnTo>
                  <a:lnTo>
                    <a:pt x="958" y="917"/>
                  </a:lnTo>
                  <a:lnTo>
                    <a:pt x="958" y="917"/>
                  </a:lnTo>
                  <a:lnTo>
                    <a:pt x="958" y="917"/>
                  </a:lnTo>
                  <a:lnTo>
                    <a:pt x="959" y="917"/>
                  </a:lnTo>
                  <a:lnTo>
                    <a:pt x="959" y="918"/>
                  </a:lnTo>
                  <a:lnTo>
                    <a:pt x="959" y="920"/>
                  </a:lnTo>
                  <a:lnTo>
                    <a:pt x="958" y="920"/>
                  </a:lnTo>
                  <a:lnTo>
                    <a:pt x="958" y="921"/>
                  </a:lnTo>
                  <a:lnTo>
                    <a:pt x="958" y="921"/>
                  </a:lnTo>
                  <a:lnTo>
                    <a:pt x="956" y="921"/>
                  </a:lnTo>
                  <a:lnTo>
                    <a:pt x="956" y="921"/>
                  </a:lnTo>
                  <a:lnTo>
                    <a:pt x="956" y="920"/>
                  </a:lnTo>
                  <a:lnTo>
                    <a:pt x="955" y="920"/>
                  </a:lnTo>
                  <a:lnTo>
                    <a:pt x="953" y="920"/>
                  </a:lnTo>
                  <a:lnTo>
                    <a:pt x="952" y="920"/>
                  </a:lnTo>
                  <a:lnTo>
                    <a:pt x="952" y="921"/>
                  </a:lnTo>
                  <a:lnTo>
                    <a:pt x="950" y="921"/>
                  </a:lnTo>
                  <a:lnTo>
                    <a:pt x="947" y="921"/>
                  </a:lnTo>
                  <a:lnTo>
                    <a:pt x="944" y="920"/>
                  </a:lnTo>
                  <a:lnTo>
                    <a:pt x="944" y="918"/>
                  </a:lnTo>
                  <a:lnTo>
                    <a:pt x="944" y="918"/>
                  </a:lnTo>
                  <a:lnTo>
                    <a:pt x="946" y="918"/>
                  </a:lnTo>
                  <a:lnTo>
                    <a:pt x="946" y="918"/>
                  </a:lnTo>
                  <a:lnTo>
                    <a:pt x="944" y="917"/>
                  </a:lnTo>
                  <a:lnTo>
                    <a:pt x="944" y="917"/>
                  </a:lnTo>
                  <a:lnTo>
                    <a:pt x="944" y="915"/>
                  </a:lnTo>
                  <a:lnTo>
                    <a:pt x="944" y="915"/>
                  </a:lnTo>
                  <a:lnTo>
                    <a:pt x="943" y="917"/>
                  </a:lnTo>
                  <a:lnTo>
                    <a:pt x="941" y="915"/>
                  </a:lnTo>
                  <a:lnTo>
                    <a:pt x="940" y="915"/>
                  </a:lnTo>
                  <a:lnTo>
                    <a:pt x="940" y="912"/>
                  </a:lnTo>
                  <a:lnTo>
                    <a:pt x="937" y="912"/>
                  </a:lnTo>
                  <a:lnTo>
                    <a:pt x="937" y="912"/>
                  </a:lnTo>
                  <a:lnTo>
                    <a:pt x="935" y="912"/>
                  </a:lnTo>
                  <a:lnTo>
                    <a:pt x="934" y="912"/>
                  </a:lnTo>
                  <a:lnTo>
                    <a:pt x="934" y="914"/>
                  </a:lnTo>
                  <a:lnTo>
                    <a:pt x="934" y="914"/>
                  </a:lnTo>
                  <a:lnTo>
                    <a:pt x="934" y="915"/>
                  </a:lnTo>
                  <a:lnTo>
                    <a:pt x="934" y="915"/>
                  </a:lnTo>
                  <a:lnTo>
                    <a:pt x="932" y="915"/>
                  </a:lnTo>
                  <a:lnTo>
                    <a:pt x="927" y="915"/>
                  </a:lnTo>
                  <a:lnTo>
                    <a:pt x="926" y="914"/>
                  </a:lnTo>
                  <a:lnTo>
                    <a:pt x="923" y="914"/>
                  </a:lnTo>
                  <a:lnTo>
                    <a:pt x="920" y="912"/>
                  </a:lnTo>
                  <a:lnTo>
                    <a:pt x="920" y="912"/>
                  </a:lnTo>
                  <a:lnTo>
                    <a:pt x="918" y="912"/>
                  </a:lnTo>
                  <a:lnTo>
                    <a:pt x="914" y="912"/>
                  </a:lnTo>
                  <a:lnTo>
                    <a:pt x="914" y="912"/>
                  </a:lnTo>
                  <a:lnTo>
                    <a:pt x="912" y="914"/>
                  </a:lnTo>
                  <a:lnTo>
                    <a:pt x="912" y="912"/>
                  </a:lnTo>
                  <a:lnTo>
                    <a:pt x="912" y="912"/>
                  </a:lnTo>
                  <a:lnTo>
                    <a:pt x="912" y="912"/>
                  </a:lnTo>
                  <a:lnTo>
                    <a:pt x="912" y="911"/>
                  </a:lnTo>
                  <a:lnTo>
                    <a:pt x="914" y="911"/>
                  </a:lnTo>
                  <a:lnTo>
                    <a:pt x="914" y="909"/>
                  </a:lnTo>
                  <a:lnTo>
                    <a:pt x="912" y="909"/>
                  </a:lnTo>
                  <a:lnTo>
                    <a:pt x="912" y="909"/>
                  </a:lnTo>
                  <a:lnTo>
                    <a:pt x="911" y="912"/>
                  </a:lnTo>
                  <a:lnTo>
                    <a:pt x="912" y="914"/>
                  </a:lnTo>
                  <a:lnTo>
                    <a:pt x="912" y="914"/>
                  </a:lnTo>
                  <a:lnTo>
                    <a:pt x="909" y="914"/>
                  </a:lnTo>
                  <a:lnTo>
                    <a:pt x="903" y="917"/>
                  </a:lnTo>
                  <a:lnTo>
                    <a:pt x="902" y="918"/>
                  </a:lnTo>
                  <a:lnTo>
                    <a:pt x="902" y="917"/>
                  </a:lnTo>
                  <a:lnTo>
                    <a:pt x="905" y="915"/>
                  </a:lnTo>
                  <a:lnTo>
                    <a:pt x="903" y="915"/>
                  </a:lnTo>
                  <a:lnTo>
                    <a:pt x="902" y="915"/>
                  </a:lnTo>
                  <a:lnTo>
                    <a:pt x="902" y="915"/>
                  </a:lnTo>
                  <a:lnTo>
                    <a:pt x="902" y="914"/>
                  </a:lnTo>
                  <a:lnTo>
                    <a:pt x="902" y="912"/>
                  </a:lnTo>
                  <a:lnTo>
                    <a:pt x="900" y="912"/>
                  </a:lnTo>
                  <a:lnTo>
                    <a:pt x="900" y="914"/>
                  </a:lnTo>
                  <a:lnTo>
                    <a:pt x="899" y="914"/>
                  </a:lnTo>
                  <a:lnTo>
                    <a:pt x="899" y="914"/>
                  </a:lnTo>
                  <a:lnTo>
                    <a:pt x="899" y="914"/>
                  </a:lnTo>
                  <a:lnTo>
                    <a:pt x="899" y="915"/>
                  </a:lnTo>
                  <a:lnTo>
                    <a:pt x="899" y="917"/>
                  </a:lnTo>
                  <a:lnTo>
                    <a:pt x="900" y="918"/>
                  </a:lnTo>
                  <a:lnTo>
                    <a:pt x="899" y="920"/>
                  </a:lnTo>
                  <a:lnTo>
                    <a:pt x="897" y="921"/>
                  </a:lnTo>
                  <a:lnTo>
                    <a:pt x="896" y="923"/>
                  </a:lnTo>
                  <a:lnTo>
                    <a:pt x="894" y="924"/>
                  </a:lnTo>
                  <a:lnTo>
                    <a:pt x="894" y="924"/>
                  </a:lnTo>
                  <a:lnTo>
                    <a:pt x="890" y="927"/>
                  </a:lnTo>
                  <a:lnTo>
                    <a:pt x="890" y="927"/>
                  </a:lnTo>
                  <a:lnTo>
                    <a:pt x="888" y="929"/>
                  </a:lnTo>
                  <a:lnTo>
                    <a:pt x="885" y="929"/>
                  </a:lnTo>
                  <a:lnTo>
                    <a:pt x="883" y="930"/>
                  </a:lnTo>
                  <a:lnTo>
                    <a:pt x="883" y="930"/>
                  </a:lnTo>
                  <a:lnTo>
                    <a:pt x="885" y="929"/>
                  </a:lnTo>
                  <a:lnTo>
                    <a:pt x="886" y="929"/>
                  </a:lnTo>
                  <a:lnTo>
                    <a:pt x="885" y="929"/>
                  </a:lnTo>
                  <a:lnTo>
                    <a:pt x="882" y="929"/>
                  </a:lnTo>
                  <a:lnTo>
                    <a:pt x="882" y="927"/>
                  </a:lnTo>
                  <a:lnTo>
                    <a:pt x="882" y="929"/>
                  </a:lnTo>
                  <a:lnTo>
                    <a:pt x="880" y="929"/>
                  </a:lnTo>
                  <a:lnTo>
                    <a:pt x="879" y="929"/>
                  </a:lnTo>
                  <a:lnTo>
                    <a:pt x="879" y="927"/>
                  </a:lnTo>
                  <a:lnTo>
                    <a:pt x="879" y="927"/>
                  </a:lnTo>
                  <a:lnTo>
                    <a:pt x="879" y="927"/>
                  </a:lnTo>
                  <a:lnTo>
                    <a:pt x="877" y="927"/>
                  </a:lnTo>
                  <a:lnTo>
                    <a:pt x="879" y="930"/>
                  </a:lnTo>
                  <a:lnTo>
                    <a:pt x="880" y="930"/>
                  </a:lnTo>
                  <a:lnTo>
                    <a:pt x="880" y="930"/>
                  </a:lnTo>
                  <a:lnTo>
                    <a:pt x="880" y="932"/>
                  </a:lnTo>
                  <a:lnTo>
                    <a:pt x="879" y="932"/>
                  </a:lnTo>
                  <a:lnTo>
                    <a:pt x="877" y="932"/>
                  </a:lnTo>
                  <a:lnTo>
                    <a:pt x="876" y="932"/>
                  </a:lnTo>
                  <a:lnTo>
                    <a:pt x="876" y="933"/>
                  </a:lnTo>
                  <a:lnTo>
                    <a:pt x="876" y="935"/>
                  </a:lnTo>
                  <a:lnTo>
                    <a:pt x="876" y="935"/>
                  </a:lnTo>
                  <a:lnTo>
                    <a:pt x="874" y="935"/>
                  </a:lnTo>
                  <a:lnTo>
                    <a:pt x="874" y="935"/>
                  </a:lnTo>
                  <a:lnTo>
                    <a:pt x="874" y="933"/>
                  </a:lnTo>
                  <a:lnTo>
                    <a:pt x="874" y="935"/>
                  </a:lnTo>
                  <a:lnTo>
                    <a:pt x="873" y="935"/>
                  </a:lnTo>
                  <a:lnTo>
                    <a:pt x="873" y="935"/>
                  </a:lnTo>
                  <a:lnTo>
                    <a:pt x="871" y="935"/>
                  </a:lnTo>
                  <a:lnTo>
                    <a:pt x="871" y="936"/>
                  </a:lnTo>
                  <a:lnTo>
                    <a:pt x="871" y="936"/>
                  </a:lnTo>
                  <a:lnTo>
                    <a:pt x="873" y="936"/>
                  </a:lnTo>
                  <a:lnTo>
                    <a:pt x="873" y="938"/>
                  </a:lnTo>
                  <a:lnTo>
                    <a:pt x="871" y="939"/>
                  </a:lnTo>
                  <a:lnTo>
                    <a:pt x="871" y="939"/>
                  </a:lnTo>
                  <a:lnTo>
                    <a:pt x="870" y="939"/>
                  </a:lnTo>
                  <a:lnTo>
                    <a:pt x="868" y="939"/>
                  </a:lnTo>
                  <a:lnTo>
                    <a:pt x="868" y="939"/>
                  </a:lnTo>
                  <a:lnTo>
                    <a:pt x="870" y="942"/>
                  </a:lnTo>
                  <a:lnTo>
                    <a:pt x="868" y="945"/>
                  </a:lnTo>
                  <a:lnTo>
                    <a:pt x="868" y="947"/>
                  </a:lnTo>
                  <a:lnTo>
                    <a:pt x="868" y="947"/>
                  </a:lnTo>
                  <a:lnTo>
                    <a:pt x="867" y="947"/>
                  </a:lnTo>
                  <a:lnTo>
                    <a:pt x="865" y="945"/>
                  </a:lnTo>
                  <a:lnTo>
                    <a:pt x="864" y="944"/>
                  </a:lnTo>
                  <a:lnTo>
                    <a:pt x="865" y="947"/>
                  </a:lnTo>
                  <a:lnTo>
                    <a:pt x="868" y="947"/>
                  </a:lnTo>
                  <a:lnTo>
                    <a:pt x="868" y="949"/>
                  </a:lnTo>
                  <a:lnTo>
                    <a:pt x="868" y="950"/>
                  </a:lnTo>
                  <a:lnTo>
                    <a:pt x="867" y="950"/>
                  </a:lnTo>
                  <a:lnTo>
                    <a:pt x="867" y="952"/>
                  </a:lnTo>
                  <a:lnTo>
                    <a:pt x="867" y="952"/>
                  </a:lnTo>
                  <a:lnTo>
                    <a:pt x="868" y="955"/>
                  </a:lnTo>
                  <a:lnTo>
                    <a:pt x="868" y="955"/>
                  </a:lnTo>
                  <a:lnTo>
                    <a:pt x="868" y="958"/>
                  </a:lnTo>
                  <a:lnTo>
                    <a:pt x="868" y="959"/>
                  </a:lnTo>
                  <a:lnTo>
                    <a:pt x="871" y="964"/>
                  </a:lnTo>
                  <a:lnTo>
                    <a:pt x="871" y="964"/>
                  </a:lnTo>
                  <a:lnTo>
                    <a:pt x="871" y="964"/>
                  </a:lnTo>
                  <a:lnTo>
                    <a:pt x="871" y="965"/>
                  </a:lnTo>
                  <a:lnTo>
                    <a:pt x="871" y="968"/>
                  </a:lnTo>
                  <a:lnTo>
                    <a:pt x="871" y="970"/>
                  </a:lnTo>
                  <a:lnTo>
                    <a:pt x="868" y="976"/>
                  </a:lnTo>
                  <a:lnTo>
                    <a:pt x="867" y="977"/>
                  </a:lnTo>
                  <a:lnTo>
                    <a:pt x="865" y="987"/>
                  </a:lnTo>
                  <a:lnTo>
                    <a:pt x="865" y="993"/>
                  </a:lnTo>
                  <a:lnTo>
                    <a:pt x="865" y="994"/>
                  </a:lnTo>
                  <a:lnTo>
                    <a:pt x="865" y="996"/>
                  </a:lnTo>
                  <a:lnTo>
                    <a:pt x="865" y="996"/>
                  </a:lnTo>
                  <a:lnTo>
                    <a:pt x="864" y="1002"/>
                  </a:lnTo>
                  <a:lnTo>
                    <a:pt x="865" y="1006"/>
                  </a:lnTo>
                  <a:lnTo>
                    <a:pt x="864" y="1006"/>
                  </a:lnTo>
                  <a:lnTo>
                    <a:pt x="864" y="1008"/>
                  </a:lnTo>
                  <a:lnTo>
                    <a:pt x="864" y="1011"/>
                  </a:lnTo>
                  <a:lnTo>
                    <a:pt x="864" y="1011"/>
                  </a:lnTo>
                  <a:lnTo>
                    <a:pt x="864" y="1012"/>
                  </a:lnTo>
                  <a:lnTo>
                    <a:pt x="864" y="1015"/>
                  </a:lnTo>
                  <a:lnTo>
                    <a:pt x="864" y="1017"/>
                  </a:lnTo>
                  <a:lnTo>
                    <a:pt x="867" y="1022"/>
                  </a:lnTo>
                  <a:lnTo>
                    <a:pt x="868" y="1023"/>
                  </a:lnTo>
                  <a:lnTo>
                    <a:pt x="870" y="1023"/>
                  </a:lnTo>
                  <a:lnTo>
                    <a:pt x="870" y="1025"/>
                  </a:lnTo>
                  <a:lnTo>
                    <a:pt x="870" y="1026"/>
                  </a:lnTo>
                  <a:lnTo>
                    <a:pt x="868" y="1026"/>
                  </a:lnTo>
                  <a:lnTo>
                    <a:pt x="868" y="1028"/>
                  </a:lnTo>
                  <a:lnTo>
                    <a:pt x="868" y="1028"/>
                  </a:lnTo>
                  <a:lnTo>
                    <a:pt x="868" y="1026"/>
                  </a:lnTo>
                  <a:lnTo>
                    <a:pt x="868" y="1025"/>
                  </a:lnTo>
                  <a:lnTo>
                    <a:pt x="868" y="1025"/>
                  </a:lnTo>
                  <a:lnTo>
                    <a:pt x="868" y="1023"/>
                  </a:lnTo>
                  <a:lnTo>
                    <a:pt x="867" y="1022"/>
                  </a:lnTo>
                  <a:lnTo>
                    <a:pt x="864" y="1018"/>
                  </a:lnTo>
                  <a:lnTo>
                    <a:pt x="865" y="1023"/>
                  </a:lnTo>
                  <a:lnTo>
                    <a:pt x="867" y="1025"/>
                  </a:lnTo>
                  <a:lnTo>
                    <a:pt x="867" y="1025"/>
                  </a:lnTo>
                  <a:lnTo>
                    <a:pt x="867" y="1026"/>
                  </a:lnTo>
                  <a:lnTo>
                    <a:pt x="868" y="1026"/>
                  </a:lnTo>
                  <a:lnTo>
                    <a:pt x="868" y="1026"/>
                  </a:lnTo>
                  <a:lnTo>
                    <a:pt x="870" y="1031"/>
                  </a:lnTo>
                  <a:lnTo>
                    <a:pt x="871" y="1034"/>
                  </a:lnTo>
                  <a:lnTo>
                    <a:pt x="871" y="1035"/>
                  </a:lnTo>
                  <a:lnTo>
                    <a:pt x="873" y="1037"/>
                  </a:lnTo>
                  <a:lnTo>
                    <a:pt x="877" y="1043"/>
                  </a:lnTo>
                  <a:lnTo>
                    <a:pt x="880" y="1046"/>
                  </a:lnTo>
                  <a:lnTo>
                    <a:pt x="882" y="1050"/>
                  </a:lnTo>
                  <a:lnTo>
                    <a:pt x="882" y="1052"/>
                  </a:lnTo>
                  <a:lnTo>
                    <a:pt x="882" y="1053"/>
                  </a:lnTo>
                  <a:lnTo>
                    <a:pt x="885" y="1055"/>
                  </a:lnTo>
                  <a:lnTo>
                    <a:pt x="885" y="1056"/>
                  </a:lnTo>
                  <a:lnTo>
                    <a:pt x="886" y="1056"/>
                  </a:lnTo>
                  <a:lnTo>
                    <a:pt x="886" y="1060"/>
                  </a:lnTo>
                  <a:lnTo>
                    <a:pt x="888" y="1061"/>
                  </a:lnTo>
                  <a:lnTo>
                    <a:pt x="888" y="1061"/>
                  </a:lnTo>
                  <a:lnTo>
                    <a:pt x="886" y="1060"/>
                  </a:lnTo>
                  <a:lnTo>
                    <a:pt x="886" y="1060"/>
                  </a:lnTo>
                  <a:lnTo>
                    <a:pt x="888" y="1061"/>
                  </a:lnTo>
                  <a:lnTo>
                    <a:pt x="891" y="1063"/>
                  </a:lnTo>
                  <a:lnTo>
                    <a:pt x="891" y="1063"/>
                  </a:lnTo>
                  <a:lnTo>
                    <a:pt x="890" y="1061"/>
                  </a:lnTo>
                  <a:lnTo>
                    <a:pt x="890" y="1061"/>
                  </a:lnTo>
                  <a:lnTo>
                    <a:pt x="890" y="1061"/>
                  </a:lnTo>
                  <a:lnTo>
                    <a:pt x="891" y="1061"/>
                  </a:lnTo>
                  <a:lnTo>
                    <a:pt x="896" y="1061"/>
                  </a:lnTo>
                  <a:lnTo>
                    <a:pt x="899" y="1064"/>
                  </a:lnTo>
                  <a:lnTo>
                    <a:pt x="900" y="1064"/>
                  </a:lnTo>
                  <a:lnTo>
                    <a:pt x="902" y="1066"/>
                  </a:lnTo>
                  <a:lnTo>
                    <a:pt x="903" y="1069"/>
                  </a:lnTo>
                  <a:lnTo>
                    <a:pt x="905" y="1069"/>
                  </a:lnTo>
                  <a:lnTo>
                    <a:pt x="906" y="1069"/>
                  </a:lnTo>
                  <a:lnTo>
                    <a:pt x="908" y="1069"/>
                  </a:lnTo>
                  <a:lnTo>
                    <a:pt x="912" y="1067"/>
                  </a:lnTo>
                  <a:lnTo>
                    <a:pt x="914" y="1066"/>
                  </a:lnTo>
                  <a:lnTo>
                    <a:pt x="915" y="1066"/>
                  </a:lnTo>
                  <a:lnTo>
                    <a:pt x="920" y="1066"/>
                  </a:lnTo>
                  <a:lnTo>
                    <a:pt x="921" y="1066"/>
                  </a:lnTo>
                  <a:lnTo>
                    <a:pt x="924" y="1064"/>
                  </a:lnTo>
                  <a:lnTo>
                    <a:pt x="926" y="1064"/>
                  </a:lnTo>
                  <a:lnTo>
                    <a:pt x="926" y="1064"/>
                  </a:lnTo>
                  <a:lnTo>
                    <a:pt x="926" y="1063"/>
                  </a:lnTo>
                  <a:lnTo>
                    <a:pt x="929" y="1063"/>
                  </a:lnTo>
                  <a:lnTo>
                    <a:pt x="929" y="1063"/>
                  </a:lnTo>
                  <a:lnTo>
                    <a:pt x="932" y="1063"/>
                  </a:lnTo>
                  <a:lnTo>
                    <a:pt x="934" y="1061"/>
                  </a:lnTo>
                  <a:lnTo>
                    <a:pt x="935" y="1061"/>
                  </a:lnTo>
                  <a:lnTo>
                    <a:pt x="937" y="1063"/>
                  </a:lnTo>
                  <a:lnTo>
                    <a:pt x="937" y="1063"/>
                  </a:lnTo>
                  <a:lnTo>
                    <a:pt x="935" y="1064"/>
                  </a:lnTo>
                  <a:lnTo>
                    <a:pt x="937" y="1064"/>
                  </a:lnTo>
                  <a:lnTo>
                    <a:pt x="938" y="1064"/>
                  </a:lnTo>
                  <a:lnTo>
                    <a:pt x="940" y="1066"/>
                  </a:lnTo>
                  <a:lnTo>
                    <a:pt x="941" y="1066"/>
                  </a:lnTo>
                  <a:lnTo>
                    <a:pt x="941" y="1064"/>
                  </a:lnTo>
                  <a:lnTo>
                    <a:pt x="944" y="1063"/>
                  </a:lnTo>
                  <a:lnTo>
                    <a:pt x="944" y="1061"/>
                  </a:lnTo>
                  <a:lnTo>
                    <a:pt x="944" y="1061"/>
                  </a:lnTo>
                  <a:lnTo>
                    <a:pt x="943" y="1061"/>
                  </a:lnTo>
                  <a:lnTo>
                    <a:pt x="943" y="1061"/>
                  </a:lnTo>
                  <a:lnTo>
                    <a:pt x="943" y="1060"/>
                  </a:lnTo>
                  <a:lnTo>
                    <a:pt x="943" y="1060"/>
                  </a:lnTo>
                  <a:lnTo>
                    <a:pt x="941" y="1060"/>
                  </a:lnTo>
                  <a:lnTo>
                    <a:pt x="941" y="1060"/>
                  </a:lnTo>
                  <a:lnTo>
                    <a:pt x="941" y="1060"/>
                  </a:lnTo>
                  <a:lnTo>
                    <a:pt x="941" y="1060"/>
                  </a:lnTo>
                  <a:lnTo>
                    <a:pt x="946" y="1058"/>
                  </a:lnTo>
                  <a:lnTo>
                    <a:pt x="947" y="1056"/>
                  </a:lnTo>
                  <a:lnTo>
                    <a:pt x="947" y="1056"/>
                  </a:lnTo>
                  <a:lnTo>
                    <a:pt x="950" y="1053"/>
                  </a:lnTo>
                  <a:lnTo>
                    <a:pt x="950" y="1049"/>
                  </a:lnTo>
                  <a:lnTo>
                    <a:pt x="952" y="1047"/>
                  </a:lnTo>
                  <a:lnTo>
                    <a:pt x="953" y="1046"/>
                  </a:lnTo>
                  <a:lnTo>
                    <a:pt x="953" y="1046"/>
                  </a:lnTo>
                  <a:lnTo>
                    <a:pt x="953" y="1044"/>
                  </a:lnTo>
                  <a:lnTo>
                    <a:pt x="953" y="1041"/>
                  </a:lnTo>
                  <a:lnTo>
                    <a:pt x="953" y="1040"/>
                  </a:lnTo>
                  <a:lnTo>
                    <a:pt x="953" y="1038"/>
                  </a:lnTo>
                  <a:lnTo>
                    <a:pt x="953" y="1035"/>
                  </a:lnTo>
                  <a:lnTo>
                    <a:pt x="955" y="1035"/>
                  </a:lnTo>
                  <a:lnTo>
                    <a:pt x="955" y="1032"/>
                  </a:lnTo>
                  <a:lnTo>
                    <a:pt x="958" y="1031"/>
                  </a:lnTo>
                  <a:lnTo>
                    <a:pt x="961" y="1029"/>
                  </a:lnTo>
                  <a:lnTo>
                    <a:pt x="962" y="1028"/>
                  </a:lnTo>
                  <a:lnTo>
                    <a:pt x="973" y="1026"/>
                  </a:lnTo>
                  <a:lnTo>
                    <a:pt x="975" y="1026"/>
                  </a:lnTo>
                  <a:lnTo>
                    <a:pt x="978" y="1025"/>
                  </a:lnTo>
                  <a:lnTo>
                    <a:pt x="978" y="1025"/>
                  </a:lnTo>
                  <a:lnTo>
                    <a:pt x="981" y="1025"/>
                  </a:lnTo>
                  <a:lnTo>
                    <a:pt x="982" y="1025"/>
                  </a:lnTo>
                  <a:lnTo>
                    <a:pt x="982" y="1025"/>
                  </a:lnTo>
                  <a:lnTo>
                    <a:pt x="982" y="1023"/>
                  </a:lnTo>
                  <a:lnTo>
                    <a:pt x="982" y="1023"/>
                  </a:lnTo>
                  <a:lnTo>
                    <a:pt x="984" y="1023"/>
                  </a:lnTo>
                  <a:lnTo>
                    <a:pt x="987" y="1025"/>
                  </a:lnTo>
                  <a:lnTo>
                    <a:pt x="988" y="1025"/>
                  </a:lnTo>
                  <a:lnTo>
                    <a:pt x="990" y="1026"/>
                  </a:lnTo>
                  <a:lnTo>
                    <a:pt x="993" y="1026"/>
                  </a:lnTo>
                  <a:lnTo>
                    <a:pt x="994" y="1026"/>
                  </a:lnTo>
                  <a:lnTo>
                    <a:pt x="994" y="1026"/>
                  </a:lnTo>
                  <a:lnTo>
                    <a:pt x="994" y="1025"/>
                  </a:lnTo>
                  <a:lnTo>
                    <a:pt x="994" y="1025"/>
                  </a:lnTo>
                  <a:lnTo>
                    <a:pt x="994" y="1025"/>
                  </a:lnTo>
                  <a:lnTo>
                    <a:pt x="993" y="1025"/>
                  </a:lnTo>
                  <a:lnTo>
                    <a:pt x="993" y="1025"/>
                  </a:lnTo>
                  <a:lnTo>
                    <a:pt x="991" y="1025"/>
                  </a:lnTo>
                  <a:lnTo>
                    <a:pt x="991" y="1025"/>
                  </a:lnTo>
                  <a:lnTo>
                    <a:pt x="993" y="1025"/>
                  </a:lnTo>
                  <a:lnTo>
                    <a:pt x="994" y="1025"/>
                  </a:lnTo>
                  <a:lnTo>
                    <a:pt x="994" y="1023"/>
                  </a:lnTo>
                  <a:lnTo>
                    <a:pt x="996" y="1025"/>
                  </a:lnTo>
                  <a:lnTo>
                    <a:pt x="997" y="1026"/>
                  </a:lnTo>
                  <a:lnTo>
                    <a:pt x="999" y="1026"/>
                  </a:lnTo>
                  <a:lnTo>
                    <a:pt x="999" y="1029"/>
                  </a:lnTo>
                  <a:lnTo>
                    <a:pt x="999" y="1029"/>
                  </a:lnTo>
                  <a:lnTo>
                    <a:pt x="999" y="1029"/>
                  </a:lnTo>
                  <a:lnTo>
                    <a:pt x="999" y="1032"/>
                  </a:lnTo>
                  <a:lnTo>
                    <a:pt x="997" y="1034"/>
                  </a:lnTo>
                  <a:lnTo>
                    <a:pt x="997" y="1035"/>
                  </a:lnTo>
                  <a:lnTo>
                    <a:pt x="996" y="1037"/>
                  </a:lnTo>
                  <a:lnTo>
                    <a:pt x="994" y="1038"/>
                  </a:lnTo>
                  <a:lnTo>
                    <a:pt x="991" y="1041"/>
                  </a:lnTo>
                  <a:lnTo>
                    <a:pt x="991" y="1043"/>
                  </a:lnTo>
                  <a:lnTo>
                    <a:pt x="991" y="1044"/>
                  </a:lnTo>
                  <a:lnTo>
                    <a:pt x="991" y="1046"/>
                  </a:lnTo>
                  <a:lnTo>
                    <a:pt x="991" y="1047"/>
                  </a:lnTo>
                  <a:lnTo>
                    <a:pt x="991" y="1047"/>
                  </a:lnTo>
                  <a:lnTo>
                    <a:pt x="990" y="1047"/>
                  </a:lnTo>
                  <a:lnTo>
                    <a:pt x="990" y="1047"/>
                  </a:lnTo>
                  <a:lnTo>
                    <a:pt x="988" y="1049"/>
                  </a:lnTo>
                  <a:lnTo>
                    <a:pt x="988" y="1050"/>
                  </a:lnTo>
                  <a:lnTo>
                    <a:pt x="988" y="1050"/>
                  </a:lnTo>
                  <a:lnTo>
                    <a:pt x="990" y="1050"/>
                  </a:lnTo>
                  <a:lnTo>
                    <a:pt x="990" y="1050"/>
                  </a:lnTo>
                  <a:lnTo>
                    <a:pt x="991" y="1050"/>
                  </a:lnTo>
                  <a:lnTo>
                    <a:pt x="991" y="1050"/>
                  </a:lnTo>
                  <a:lnTo>
                    <a:pt x="991" y="1052"/>
                  </a:lnTo>
                  <a:lnTo>
                    <a:pt x="990" y="1052"/>
                  </a:lnTo>
                  <a:lnTo>
                    <a:pt x="990" y="1052"/>
                  </a:lnTo>
                  <a:lnTo>
                    <a:pt x="990" y="1052"/>
                  </a:lnTo>
                  <a:lnTo>
                    <a:pt x="988" y="1053"/>
                  </a:lnTo>
                  <a:lnTo>
                    <a:pt x="988" y="1053"/>
                  </a:lnTo>
                  <a:lnTo>
                    <a:pt x="988" y="1055"/>
                  </a:lnTo>
                  <a:lnTo>
                    <a:pt x="988" y="1055"/>
                  </a:lnTo>
                  <a:lnTo>
                    <a:pt x="990" y="1053"/>
                  </a:lnTo>
                  <a:lnTo>
                    <a:pt x="990" y="1053"/>
                  </a:lnTo>
                  <a:lnTo>
                    <a:pt x="990" y="1053"/>
                  </a:lnTo>
                  <a:lnTo>
                    <a:pt x="990" y="1056"/>
                  </a:lnTo>
                  <a:lnTo>
                    <a:pt x="988" y="1061"/>
                  </a:lnTo>
                  <a:lnTo>
                    <a:pt x="987" y="1063"/>
                  </a:lnTo>
                  <a:lnTo>
                    <a:pt x="987" y="1066"/>
                  </a:lnTo>
                  <a:lnTo>
                    <a:pt x="987" y="1066"/>
                  </a:lnTo>
                  <a:lnTo>
                    <a:pt x="985" y="1067"/>
                  </a:lnTo>
                  <a:lnTo>
                    <a:pt x="985" y="1067"/>
                  </a:lnTo>
                  <a:lnTo>
                    <a:pt x="985" y="1066"/>
                  </a:lnTo>
                  <a:lnTo>
                    <a:pt x="984" y="1064"/>
                  </a:lnTo>
                  <a:lnTo>
                    <a:pt x="984" y="1064"/>
                  </a:lnTo>
                  <a:lnTo>
                    <a:pt x="984" y="1061"/>
                  </a:lnTo>
                  <a:lnTo>
                    <a:pt x="984" y="1060"/>
                  </a:lnTo>
                  <a:lnTo>
                    <a:pt x="984" y="1060"/>
                  </a:lnTo>
                  <a:lnTo>
                    <a:pt x="982" y="1061"/>
                  </a:lnTo>
                  <a:lnTo>
                    <a:pt x="982" y="1061"/>
                  </a:lnTo>
                  <a:lnTo>
                    <a:pt x="982" y="1063"/>
                  </a:lnTo>
                  <a:lnTo>
                    <a:pt x="981" y="1064"/>
                  </a:lnTo>
                  <a:lnTo>
                    <a:pt x="981" y="1064"/>
                  </a:lnTo>
                  <a:lnTo>
                    <a:pt x="979" y="1066"/>
                  </a:lnTo>
                  <a:lnTo>
                    <a:pt x="981" y="1067"/>
                  </a:lnTo>
                  <a:lnTo>
                    <a:pt x="981" y="1066"/>
                  </a:lnTo>
                  <a:lnTo>
                    <a:pt x="982" y="1066"/>
                  </a:lnTo>
                  <a:lnTo>
                    <a:pt x="984" y="1069"/>
                  </a:lnTo>
                  <a:lnTo>
                    <a:pt x="982" y="1069"/>
                  </a:lnTo>
                  <a:lnTo>
                    <a:pt x="982" y="1073"/>
                  </a:lnTo>
                  <a:lnTo>
                    <a:pt x="981" y="1075"/>
                  </a:lnTo>
                  <a:lnTo>
                    <a:pt x="981" y="1076"/>
                  </a:lnTo>
                  <a:lnTo>
                    <a:pt x="982" y="1078"/>
                  </a:lnTo>
                  <a:lnTo>
                    <a:pt x="981" y="1079"/>
                  </a:lnTo>
                  <a:lnTo>
                    <a:pt x="981" y="1079"/>
                  </a:lnTo>
                  <a:lnTo>
                    <a:pt x="981" y="1081"/>
                  </a:lnTo>
                  <a:lnTo>
                    <a:pt x="981" y="1084"/>
                  </a:lnTo>
                  <a:lnTo>
                    <a:pt x="981" y="1088"/>
                  </a:lnTo>
                  <a:lnTo>
                    <a:pt x="979" y="1090"/>
                  </a:lnTo>
                  <a:lnTo>
                    <a:pt x="979" y="1091"/>
                  </a:lnTo>
                  <a:lnTo>
                    <a:pt x="978" y="1093"/>
                  </a:lnTo>
                  <a:lnTo>
                    <a:pt x="976" y="1093"/>
                  </a:lnTo>
                  <a:lnTo>
                    <a:pt x="973" y="1096"/>
                  </a:lnTo>
                  <a:lnTo>
                    <a:pt x="973" y="1098"/>
                  </a:lnTo>
                  <a:lnTo>
                    <a:pt x="973" y="1098"/>
                  </a:lnTo>
                  <a:lnTo>
                    <a:pt x="973" y="1098"/>
                  </a:lnTo>
                  <a:lnTo>
                    <a:pt x="975" y="1098"/>
                  </a:lnTo>
                  <a:lnTo>
                    <a:pt x="976" y="1099"/>
                  </a:lnTo>
                  <a:lnTo>
                    <a:pt x="976" y="1099"/>
                  </a:lnTo>
                  <a:lnTo>
                    <a:pt x="978" y="1099"/>
                  </a:lnTo>
                  <a:lnTo>
                    <a:pt x="978" y="1098"/>
                  </a:lnTo>
                  <a:lnTo>
                    <a:pt x="976" y="1098"/>
                  </a:lnTo>
                  <a:lnTo>
                    <a:pt x="976" y="1098"/>
                  </a:lnTo>
                  <a:lnTo>
                    <a:pt x="981" y="1101"/>
                  </a:lnTo>
                  <a:lnTo>
                    <a:pt x="982" y="1101"/>
                  </a:lnTo>
                  <a:lnTo>
                    <a:pt x="984" y="1099"/>
                  </a:lnTo>
                  <a:lnTo>
                    <a:pt x="984" y="1099"/>
                  </a:lnTo>
                  <a:lnTo>
                    <a:pt x="985" y="1098"/>
                  </a:lnTo>
                  <a:lnTo>
                    <a:pt x="985" y="1098"/>
                  </a:lnTo>
                  <a:lnTo>
                    <a:pt x="988" y="1098"/>
                  </a:lnTo>
                  <a:lnTo>
                    <a:pt x="988" y="1098"/>
                  </a:lnTo>
                  <a:lnTo>
                    <a:pt x="990" y="1099"/>
                  </a:lnTo>
                  <a:lnTo>
                    <a:pt x="990" y="1099"/>
                  </a:lnTo>
                  <a:lnTo>
                    <a:pt x="991" y="1099"/>
                  </a:lnTo>
                  <a:lnTo>
                    <a:pt x="993" y="1099"/>
                  </a:lnTo>
                  <a:lnTo>
                    <a:pt x="997" y="1099"/>
                  </a:lnTo>
                  <a:lnTo>
                    <a:pt x="999" y="1099"/>
                  </a:lnTo>
                  <a:lnTo>
                    <a:pt x="1003" y="1099"/>
                  </a:lnTo>
                  <a:lnTo>
                    <a:pt x="1005" y="1099"/>
                  </a:lnTo>
                  <a:lnTo>
                    <a:pt x="1007" y="1098"/>
                  </a:lnTo>
                  <a:lnTo>
                    <a:pt x="1008" y="1098"/>
                  </a:lnTo>
                  <a:lnTo>
                    <a:pt x="1010" y="1098"/>
                  </a:lnTo>
                  <a:lnTo>
                    <a:pt x="1010" y="1096"/>
                  </a:lnTo>
                  <a:lnTo>
                    <a:pt x="1010" y="1096"/>
                  </a:lnTo>
                  <a:lnTo>
                    <a:pt x="1011" y="1096"/>
                  </a:lnTo>
                  <a:lnTo>
                    <a:pt x="1016" y="1098"/>
                  </a:lnTo>
                  <a:lnTo>
                    <a:pt x="1019" y="1098"/>
                  </a:lnTo>
                  <a:lnTo>
                    <a:pt x="1020" y="1098"/>
                  </a:lnTo>
                  <a:lnTo>
                    <a:pt x="1022" y="1096"/>
                  </a:lnTo>
                  <a:lnTo>
                    <a:pt x="1025" y="1098"/>
                  </a:lnTo>
                  <a:lnTo>
                    <a:pt x="1026" y="1099"/>
                  </a:lnTo>
                  <a:lnTo>
                    <a:pt x="1028" y="1099"/>
                  </a:lnTo>
                  <a:lnTo>
                    <a:pt x="1028" y="1099"/>
                  </a:lnTo>
                  <a:lnTo>
                    <a:pt x="1028" y="1099"/>
                  </a:lnTo>
                  <a:lnTo>
                    <a:pt x="1028" y="1099"/>
                  </a:lnTo>
                  <a:lnTo>
                    <a:pt x="1026" y="1098"/>
                  </a:lnTo>
                  <a:lnTo>
                    <a:pt x="1029" y="1099"/>
                  </a:lnTo>
                  <a:lnTo>
                    <a:pt x="1035" y="1104"/>
                  </a:lnTo>
                  <a:lnTo>
                    <a:pt x="1035" y="1104"/>
                  </a:lnTo>
                  <a:lnTo>
                    <a:pt x="1034" y="1102"/>
                  </a:lnTo>
                  <a:lnTo>
                    <a:pt x="1032" y="1102"/>
                  </a:lnTo>
                  <a:lnTo>
                    <a:pt x="1032" y="1104"/>
                  </a:lnTo>
                  <a:lnTo>
                    <a:pt x="1032" y="1104"/>
                  </a:lnTo>
                  <a:lnTo>
                    <a:pt x="1032" y="1104"/>
                  </a:lnTo>
                  <a:lnTo>
                    <a:pt x="1032" y="1104"/>
                  </a:lnTo>
                  <a:lnTo>
                    <a:pt x="1032" y="1104"/>
                  </a:lnTo>
                  <a:lnTo>
                    <a:pt x="1034" y="1104"/>
                  </a:lnTo>
                  <a:lnTo>
                    <a:pt x="1035" y="1105"/>
                  </a:lnTo>
                  <a:lnTo>
                    <a:pt x="1035" y="1105"/>
                  </a:lnTo>
                  <a:lnTo>
                    <a:pt x="1035" y="1107"/>
                  </a:lnTo>
                  <a:lnTo>
                    <a:pt x="1037" y="1107"/>
                  </a:lnTo>
                  <a:lnTo>
                    <a:pt x="1037" y="1107"/>
                  </a:lnTo>
                  <a:lnTo>
                    <a:pt x="1038" y="1105"/>
                  </a:lnTo>
                  <a:lnTo>
                    <a:pt x="1038" y="1107"/>
                  </a:lnTo>
                  <a:lnTo>
                    <a:pt x="1040" y="1107"/>
                  </a:lnTo>
                  <a:lnTo>
                    <a:pt x="1038" y="1105"/>
                  </a:lnTo>
                  <a:lnTo>
                    <a:pt x="1037" y="1105"/>
                  </a:lnTo>
                  <a:lnTo>
                    <a:pt x="1037" y="1105"/>
                  </a:lnTo>
                  <a:lnTo>
                    <a:pt x="1041" y="1107"/>
                  </a:lnTo>
                  <a:lnTo>
                    <a:pt x="1041" y="1108"/>
                  </a:lnTo>
                  <a:lnTo>
                    <a:pt x="1043" y="1108"/>
                  </a:lnTo>
                  <a:lnTo>
                    <a:pt x="1043" y="1110"/>
                  </a:lnTo>
                  <a:lnTo>
                    <a:pt x="1043" y="1110"/>
                  </a:lnTo>
                  <a:lnTo>
                    <a:pt x="1043" y="1110"/>
                  </a:lnTo>
                  <a:lnTo>
                    <a:pt x="1041" y="1111"/>
                  </a:lnTo>
                  <a:lnTo>
                    <a:pt x="1041" y="1111"/>
                  </a:lnTo>
                  <a:lnTo>
                    <a:pt x="1041" y="1111"/>
                  </a:lnTo>
                  <a:lnTo>
                    <a:pt x="1041" y="1111"/>
                  </a:lnTo>
                  <a:lnTo>
                    <a:pt x="1040" y="1111"/>
                  </a:lnTo>
                  <a:lnTo>
                    <a:pt x="1040" y="1111"/>
                  </a:lnTo>
                  <a:lnTo>
                    <a:pt x="1041" y="1113"/>
                  </a:lnTo>
                  <a:lnTo>
                    <a:pt x="1041" y="1113"/>
                  </a:lnTo>
                  <a:lnTo>
                    <a:pt x="1041" y="1113"/>
                  </a:lnTo>
                  <a:lnTo>
                    <a:pt x="1043" y="1117"/>
                  </a:lnTo>
                  <a:lnTo>
                    <a:pt x="1043" y="1119"/>
                  </a:lnTo>
                  <a:lnTo>
                    <a:pt x="1041" y="1120"/>
                  </a:lnTo>
                  <a:lnTo>
                    <a:pt x="1041" y="1122"/>
                  </a:lnTo>
                  <a:lnTo>
                    <a:pt x="1040" y="1122"/>
                  </a:lnTo>
                  <a:lnTo>
                    <a:pt x="1040" y="1125"/>
                  </a:lnTo>
                  <a:lnTo>
                    <a:pt x="1038" y="1131"/>
                  </a:lnTo>
                  <a:lnTo>
                    <a:pt x="1038" y="1136"/>
                  </a:lnTo>
                  <a:lnTo>
                    <a:pt x="1038" y="1140"/>
                  </a:lnTo>
                  <a:lnTo>
                    <a:pt x="1038" y="1140"/>
                  </a:lnTo>
                  <a:lnTo>
                    <a:pt x="1040" y="1142"/>
                  </a:lnTo>
                  <a:lnTo>
                    <a:pt x="1038" y="1142"/>
                  </a:lnTo>
                  <a:lnTo>
                    <a:pt x="1038" y="1142"/>
                  </a:lnTo>
                  <a:lnTo>
                    <a:pt x="1038" y="1142"/>
                  </a:lnTo>
                  <a:lnTo>
                    <a:pt x="1038" y="1140"/>
                  </a:lnTo>
                  <a:lnTo>
                    <a:pt x="1038" y="1140"/>
                  </a:lnTo>
                  <a:lnTo>
                    <a:pt x="1038" y="1139"/>
                  </a:lnTo>
                  <a:lnTo>
                    <a:pt x="1038" y="1139"/>
                  </a:lnTo>
                  <a:lnTo>
                    <a:pt x="1038" y="1140"/>
                  </a:lnTo>
                  <a:lnTo>
                    <a:pt x="1037" y="1140"/>
                  </a:lnTo>
                  <a:lnTo>
                    <a:pt x="1037" y="1140"/>
                  </a:lnTo>
                  <a:lnTo>
                    <a:pt x="1037" y="1140"/>
                  </a:lnTo>
                  <a:lnTo>
                    <a:pt x="1037" y="1142"/>
                  </a:lnTo>
                  <a:lnTo>
                    <a:pt x="1037" y="1143"/>
                  </a:lnTo>
                  <a:lnTo>
                    <a:pt x="1037" y="1143"/>
                  </a:lnTo>
                  <a:lnTo>
                    <a:pt x="1037" y="1145"/>
                  </a:lnTo>
                  <a:lnTo>
                    <a:pt x="1037" y="1146"/>
                  </a:lnTo>
                  <a:lnTo>
                    <a:pt x="1037" y="1146"/>
                  </a:lnTo>
                  <a:lnTo>
                    <a:pt x="1037" y="1146"/>
                  </a:lnTo>
                  <a:lnTo>
                    <a:pt x="1035" y="1146"/>
                  </a:lnTo>
                  <a:lnTo>
                    <a:pt x="1035" y="1148"/>
                  </a:lnTo>
                  <a:lnTo>
                    <a:pt x="1035" y="1148"/>
                  </a:lnTo>
                  <a:lnTo>
                    <a:pt x="1035" y="1148"/>
                  </a:lnTo>
                  <a:lnTo>
                    <a:pt x="1035" y="1149"/>
                  </a:lnTo>
                  <a:lnTo>
                    <a:pt x="1035" y="1149"/>
                  </a:lnTo>
                  <a:lnTo>
                    <a:pt x="1037" y="1149"/>
                  </a:lnTo>
                  <a:lnTo>
                    <a:pt x="1037" y="1149"/>
                  </a:lnTo>
                  <a:lnTo>
                    <a:pt x="1037" y="1151"/>
                  </a:lnTo>
                  <a:lnTo>
                    <a:pt x="1037" y="1152"/>
                  </a:lnTo>
                  <a:lnTo>
                    <a:pt x="1037" y="1152"/>
                  </a:lnTo>
                  <a:lnTo>
                    <a:pt x="1035" y="1154"/>
                  </a:lnTo>
                  <a:lnTo>
                    <a:pt x="1035" y="1154"/>
                  </a:lnTo>
                  <a:lnTo>
                    <a:pt x="1035" y="1155"/>
                  </a:lnTo>
                  <a:lnTo>
                    <a:pt x="1035" y="1155"/>
                  </a:lnTo>
                  <a:lnTo>
                    <a:pt x="1035" y="1158"/>
                  </a:lnTo>
                  <a:lnTo>
                    <a:pt x="1035" y="1160"/>
                  </a:lnTo>
                  <a:lnTo>
                    <a:pt x="1037" y="1160"/>
                  </a:lnTo>
                  <a:lnTo>
                    <a:pt x="1037" y="1161"/>
                  </a:lnTo>
                  <a:lnTo>
                    <a:pt x="1038" y="1161"/>
                  </a:lnTo>
                  <a:lnTo>
                    <a:pt x="1038" y="1161"/>
                  </a:lnTo>
                  <a:lnTo>
                    <a:pt x="1038" y="1163"/>
                  </a:lnTo>
                  <a:lnTo>
                    <a:pt x="1040" y="1166"/>
                  </a:lnTo>
                  <a:lnTo>
                    <a:pt x="1041" y="1167"/>
                  </a:lnTo>
                  <a:lnTo>
                    <a:pt x="1044" y="1172"/>
                  </a:lnTo>
                  <a:lnTo>
                    <a:pt x="1044" y="1172"/>
                  </a:lnTo>
                  <a:lnTo>
                    <a:pt x="1048" y="1175"/>
                  </a:lnTo>
                  <a:lnTo>
                    <a:pt x="1048" y="1175"/>
                  </a:lnTo>
                  <a:lnTo>
                    <a:pt x="1048" y="1177"/>
                  </a:lnTo>
                  <a:lnTo>
                    <a:pt x="1051" y="1177"/>
                  </a:lnTo>
                  <a:lnTo>
                    <a:pt x="1051" y="1178"/>
                  </a:lnTo>
                  <a:lnTo>
                    <a:pt x="1052" y="1178"/>
                  </a:lnTo>
                  <a:lnTo>
                    <a:pt x="1054" y="1180"/>
                  </a:lnTo>
                  <a:lnTo>
                    <a:pt x="1054" y="1180"/>
                  </a:lnTo>
                  <a:lnTo>
                    <a:pt x="1054" y="1181"/>
                  </a:lnTo>
                  <a:lnTo>
                    <a:pt x="1054" y="1183"/>
                  </a:lnTo>
                  <a:lnTo>
                    <a:pt x="1055" y="1183"/>
                  </a:lnTo>
                  <a:lnTo>
                    <a:pt x="1055" y="1183"/>
                  </a:lnTo>
                  <a:lnTo>
                    <a:pt x="1055" y="1183"/>
                  </a:lnTo>
                  <a:lnTo>
                    <a:pt x="1055" y="1183"/>
                  </a:lnTo>
                  <a:lnTo>
                    <a:pt x="1055" y="1183"/>
                  </a:lnTo>
                  <a:lnTo>
                    <a:pt x="1055" y="1184"/>
                  </a:lnTo>
                  <a:lnTo>
                    <a:pt x="1057" y="1184"/>
                  </a:lnTo>
                  <a:lnTo>
                    <a:pt x="1057" y="1186"/>
                  </a:lnTo>
                  <a:lnTo>
                    <a:pt x="1060" y="1186"/>
                  </a:lnTo>
                  <a:lnTo>
                    <a:pt x="1060" y="1186"/>
                  </a:lnTo>
                  <a:lnTo>
                    <a:pt x="1060" y="1186"/>
                  </a:lnTo>
                  <a:lnTo>
                    <a:pt x="1060" y="1184"/>
                  </a:lnTo>
                  <a:lnTo>
                    <a:pt x="1060" y="1183"/>
                  </a:lnTo>
                  <a:lnTo>
                    <a:pt x="1060" y="1183"/>
                  </a:lnTo>
                  <a:lnTo>
                    <a:pt x="1060" y="1183"/>
                  </a:lnTo>
                  <a:lnTo>
                    <a:pt x="1060" y="1184"/>
                  </a:lnTo>
                  <a:lnTo>
                    <a:pt x="1061" y="1184"/>
                  </a:lnTo>
                  <a:lnTo>
                    <a:pt x="1063" y="1187"/>
                  </a:lnTo>
                  <a:lnTo>
                    <a:pt x="1066" y="1187"/>
                  </a:lnTo>
                  <a:lnTo>
                    <a:pt x="1067" y="1187"/>
                  </a:lnTo>
                  <a:lnTo>
                    <a:pt x="1069" y="1187"/>
                  </a:lnTo>
                  <a:lnTo>
                    <a:pt x="1072" y="1186"/>
                  </a:lnTo>
                  <a:lnTo>
                    <a:pt x="1073" y="1184"/>
                  </a:lnTo>
                  <a:lnTo>
                    <a:pt x="1075" y="1184"/>
                  </a:lnTo>
                  <a:lnTo>
                    <a:pt x="1081" y="1183"/>
                  </a:lnTo>
                  <a:lnTo>
                    <a:pt x="1082" y="1180"/>
                  </a:lnTo>
                  <a:lnTo>
                    <a:pt x="1084" y="1180"/>
                  </a:lnTo>
                  <a:lnTo>
                    <a:pt x="1084" y="1180"/>
                  </a:lnTo>
                  <a:lnTo>
                    <a:pt x="1086" y="1178"/>
                  </a:lnTo>
                  <a:lnTo>
                    <a:pt x="1087" y="1178"/>
                  </a:lnTo>
                  <a:lnTo>
                    <a:pt x="1087" y="1177"/>
                  </a:lnTo>
                  <a:lnTo>
                    <a:pt x="1090" y="1178"/>
                  </a:lnTo>
                  <a:lnTo>
                    <a:pt x="1092" y="1178"/>
                  </a:lnTo>
                  <a:lnTo>
                    <a:pt x="1093" y="1178"/>
                  </a:lnTo>
                  <a:lnTo>
                    <a:pt x="1095" y="1178"/>
                  </a:lnTo>
                  <a:lnTo>
                    <a:pt x="1095" y="1180"/>
                  </a:lnTo>
                  <a:lnTo>
                    <a:pt x="1095" y="1180"/>
                  </a:lnTo>
                  <a:lnTo>
                    <a:pt x="1098" y="1180"/>
                  </a:lnTo>
                  <a:lnTo>
                    <a:pt x="1101" y="1180"/>
                  </a:lnTo>
                  <a:lnTo>
                    <a:pt x="1105" y="1181"/>
                  </a:lnTo>
                  <a:lnTo>
                    <a:pt x="1108" y="1184"/>
                  </a:lnTo>
                  <a:lnTo>
                    <a:pt x="1110" y="1186"/>
                  </a:lnTo>
                  <a:lnTo>
                    <a:pt x="1114" y="1189"/>
                  </a:lnTo>
                  <a:lnTo>
                    <a:pt x="1114" y="1189"/>
                  </a:lnTo>
                  <a:lnTo>
                    <a:pt x="1116" y="1190"/>
                  </a:lnTo>
                  <a:lnTo>
                    <a:pt x="1117" y="1192"/>
                  </a:lnTo>
                  <a:lnTo>
                    <a:pt x="1119" y="1193"/>
                  </a:lnTo>
                  <a:lnTo>
                    <a:pt x="1120" y="1195"/>
                  </a:lnTo>
                  <a:lnTo>
                    <a:pt x="1120" y="1195"/>
                  </a:lnTo>
                  <a:lnTo>
                    <a:pt x="1120" y="1196"/>
                  </a:lnTo>
                  <a:lnTo>
                    <a:pt x="1120" y="1196"/>
                  </a:lnTo>
                  <a:lnTo>
                    <a:pt x="1120" y="1196"/>
                  </a:lnTo>
                  <a:lnTo>
                    <a:pt x="1120" y="1198"/>
                  </a:lnTo>
                  <a:lnTo>
                    <a:pt x="1120" y="1198"/>
                  </a:lnTo>
                  <a:lnTo>
                    <a:pt x="1120" y="1198"/>
                  </a:lnTo>
                  <a:lnTo>
                    <a:pt x="1122" y="1198"/>
                  </a:lnTo>
                  <a:lnTo>
                    <a:pt x="1122" y="1196"/>
                  </a:lnTo>
                  <a:lnTo>
                    <a:pt x="1122" y="1193"/>
                  </a:lnTo>
                  <a:lnTo>
                    <a:pt x="1122" y="1192"/>
                  </a:lnTo>
                  <a:lnTo>
                    <a:pt x="1120" y="1190"/>
                  </a:lnTo>
                  <a:lnTo>
                    <a:pt x="1120" y="1190"/>
                  </a:lnTo>
                  <a:lnTo>
                    <a:pt x="1120" y="1189"/>
                  </a:lnTo>
                  <a:lnTo>
                    <a:pt x="1122" y="1189"/>
                  </a:lnTo>
                  <a:lnTo>
                    <a:pt x="1123" y="1189"/>
                  </a:lnTo>
                  <a:lnTo>
                    <a:pt x="1128" y="1184"/>
                  </a:lnTo>
                  <a:lnTo>
                    <a:pt x="1130" y="1181"/>
                  </a:lnTo>
                  <a:lnTo>
                    <a:pt x="1131" y="1180"/>
                  </a:lnTo>
                  <a:lnTo>
                    <a:pt x="1133" y="1180"/>
                  </a:lnTo>
                  <a:lnTo>
                    <a:pt x="1134" y="1180"/>
                  </a:lnTo>
                  <a:lnTo>
                    <a:pt x="1136" y="1180"/>
                  </a:lnTo>
                  <a:lnTo>
                    <a:pt x="1136" y="1178"/>
                  </a:lnTo>
                  <a:lnTo>
                    <a:pt x="1136" y="1177"/>
                  </a:lnTo>
                  <a:lnTo>
                    <a:pt x="1136" y="1175"/>
                  </a:lnTo>
                  <a:lnTo>
                    <a:pt x="1136" y="1174"/>
                  </a:lnTo>
                  <a:lnTo>
                    <a:pt x="1136" y="1172"/>
                  </a:lnTo>
                  <a:lnTo>
                    <a:pt x="1136" y="1171"/>
                  </a:lnTo>
                  <a:lnTo>
                    <a:pt x="1137" y="1169"/>
                  </a:lnTo>
                  <a:lnTo>
                    <a:pt x="1137" y="1169"/>
                  </a:lnTo>
                  <a:lnTo>
                    <a:pt x="1136" y="1171"/>
                  </a:lnTo>
                  <a:lnTo>
                    <a:pt x="1136" y="1171"/>
                  </a:lnTo>
                  <a:lnTo>
                    <a:pt x="1136" y="1169"/>
                  </a:lnTo>
                  <a:lnTo>
                    <a:pt x="1137" y="1167"/>
                  </a:lnTo>
                  <a:lnTo>
                    <a:pt x="1137" y="1166"/>
                  </a:lnTo>
                  <a:lnTo>
                    <a:pt x="1139" y="1164"/>
                  </a:lnTo>
                  <a:lnTo>
                    <a:pt x="1140" y="1163"/>
                  </a:lnTo>
                  <a:lnTo>
                    <a:pt x="1140" y="1163"/>
                  </a:lnTo>
                  <a:lnTo>
                    <a:pt x="1142" y="1161"/>
                  </a:lnTo>
                  <a:lnTo>
                    <a:pt x="1145" y="1158"/>
                  </a:lnTo>
                  <a:lnTo>
                    <a:pt x="1145" y="1158"/>
                  </a:lnTo>
                  <a:lnTo>
                    <a:pt x="1151" y="1160"/>
                  </a:lnTo>
                  <a:lnTo>
                    <a:pt x="1152" y="1160"/>
                  </a:lnTo>
                  <a:lnTo>
                    <a:pt x="1151" y="1160"/>
                  </a:lnTo>
                  <a:lnTo>
                    <a:pt x="1151" y="1160"/>
                  </a:lnTo>
                  <a:lnTo>
                    <a:pt x="1149" y="1160"/>
                  </a:lnTo>
                  <a:lnTo>
                    <a:pt x="1149" y="1161"/>
                  </a:lnTo>
                  <a:lnTo>
                    <a:pt x="1151" y="1163"/>
                  </a:lnTo>
                  <a:lnTo>
                    <a:pt x="1151" y="1163"/>
                  </a:lnTo>
                  <a:lnTo>
                    <a:pt x="1152" y="1161"/>
                  </a:lnTo>
                  <a:lnTo>
                    <a:pt x="1152" y="1160"/>
                  </a:lnTo>
                  <a:lnTo>
                    <a:pt x="1154" y="1158"/>
                  </a:lnTo>
                  <a:lnTo>
                    <a:pt x="1154" y="1157"/>
                  </a:lnTo>
                  <a:lnTo>
                    <a:pt x="1154" y="1155"/>
                  </a:lnTo>
                  <a:lnTo>
                    <a:pt x="1155" y="1155"/>
                  </a:lnTo>
                  <a:lnTo>
                    <a:pt x="1157" y="1155"/>
                  </a:lnTo>
                  <a:lnTo>
                    <a:pt x="1158" y="1157"/>
                  </a:lnTo>
                  <a:lnTo>
                    <a:pt x="1160" y="1157"/>
                  </a:lnTo>
                  <a:lnTo>
                    <a:pt x="1165" y="1155"/>
                  </a:lnTo>
                  <a:lnTo>
                    <a:pt x="1172" y="1151"/>
                  </a:lnTo>
                  <a:lnTo>
                    <a:pt x="1175" y="1149"/>
                  </a:lnTo>
                  <a:lnTo>
                    <a:pt x="1177" y="1149"/>
                  </a:lnTo>
                  <a:lnTo>
                    <a:pt x="1178" y="1146"/>
                  </a:lnTo>
                  <a:lnTo>
                    <a:pt x="1178" y="1145"/>
                  </a:lnTo>
                  <a:lnTo>
                    <a:pt x="1180" y="1145"/>
                  </a:lnTo>
                  <a:lnTo>
                    <a:pt x="1181" y="1145"/>
                  </a:lnTo>
                  <a:lnTo>
                    <a:pt x="1181" y="1143"/>
                  </a:lnTo>
                  <a:lnTo>
                    <a:pt x="1181" y="1143"/>
                  </a:lnTo>
                  <a:lnTo>
                    <a:pt x="1184" y="1142"/>
                  </a:lnTo>
                  <a:lnTo>
                    <a:pt x="1186" y="1142"/>
                  </a:lnTo>
                  <a:lnTo>
                    <a:pt x="1187" y="1142"/>
                  </a:lnTo>
                  <a:lnTo>
                    <a:pt x="1189" y="1143"/>
                  </a:lnTo>
                  <a:lnTo>
                    <a:pt x="1190" y="1145"/>
                  </a:lnTo>
                  <a:lnTo>
                    <a:pt x="1190" y="1146"/>
                  </a:lnTo>
                  <a:lnTo>
                    <a:pt x="1189" y="1148"/>
                  </a:lnTo>
                  <a:lnTo>
                    <a:pt x="1189" y="1149"/>
                  </a:lnTo>
                  <a:lnTo>
                    <a:pt x="1189" y="1149"/>
                  </a:lnTo>
                  <a:lnTo>
                    <a:pt x="1187" y="1151"/>
                  </a:lnTo>
                  <a:lnTo>
                    <a:pt x="1187" y="1151"/>
                  </a:lnTo>
                  <a:lnTo>
                    <a:pt x="1183" y="1152"/>
                  </a:lnTo>
                  <a:lnTo>
                    <a:pt x="1181" y="1152"/>
                  </a:lnTo>
                  <a:lnTo>
                    <a:pt x="1181" y="1152"/>
                  </a:lnTo>
                  <a:lnTo>
                    <a:pt x="1181" y="1154"/>
                  </a:lnTo>
                  <a:lnTo>
                    <a:pt x="1181" y="1154"/>
                  </a:lnTo>
                  <a:lnTo>
                    <a:pt x="1183" y="1157"/>
                  </a:lnTo>
                  <a:lnTo>
                    <a:pt x="1183" y="1158"/>
                  </a:lnTo>
                  <a:lnTo>
                    <a:pt x="1184" y="1160"/>
                  </a:lnTo>
                  <a:lnTo>
                    <a:pt x="1184" y="1160"/>
                  </a:lnTo>
                  <a:lnTo>
                    <a:pt x="1184" y="1160"/>
                  </a:lnTo>
                  <a:lnTo>
                    <a:pt x="1184" y="1161"/>
                  </a:lnTo>
                  <a:lnTo>
                    <a:pt x="1186" y="1163"/>
                  </a:lnTo>
                  <a:lnTo>
                    <a:pt x="1186" y="1164"/>
                  </a:lnTo>
                  <a:lnTo>
                    <a:pt x="1184" y="1166"/>
                  </a:lnTo>
                  <a:lnTo>
                    <a:pt x="1183" y="1167"/>
                  </a:lnTo>
                  <a:lnTo>
                    <a:pt x="1181" y="1171"/>
                  </a:lnTo>
                  <a:lnTo>
                    <a:pt x="1181" y="1171"/>
                  </a:lnTo>
                  <a:lnTo>
                    <a:pt x="1180" y="1175"/>
                  </a:lnTo>
                  <a:lnTo>
                    <a:pt x="1181" y="1177"/>
                  </a:lnTo>
                  <a:lnTo>
                    <a:pt x="1181" y="1178"/>
                  </a:lnTo>
                  <a:lnTo>
                    <a:pt x="1181" y="1180"/>
                  </a:lnTo>
                  <a:lnTo>
                    <a:pt x="1183" y="1180"/>
                  </a:lnTo>
                  <a:lnTo>
                    <a:pt x="1183" y="1181"/>
                  </a:lnTo>
                  <a:lnTo>
                    <a:pt x="1183" y="1181"/>
                  </a:lnTo>
                  <a:lnTo>
                    <a:pt x="1184" y="1183"/>
                  </a:lnTo>
                  <a:lnTo>
                    <a:pt x="1184" y="1184"/>
                  </a:lnTo>
                  <a:lnTo>
                    <a:pt x="1186" y="1184"/>
                  </a:lnTo>
                  <a:lnTo>
                    <a:pt x="1186" y="1184"/>
                  </a:lnTo>
                  <a:lnTo>
                    <a:pt x="1189" y="1183"/>
                  </a:lnTo>
                  <a:lnTo>
                    <a:pt x="1190" y="1183"/>
                  </a:lnTo>
                  <a:lnTo>
                    <a:pt x="1190" y="1181"/>
                  </a:lnTo>
                  <a:lnTo>
                    <a:pt x="1192" y="1180"/>
                  </a:lnTo>
                  <a:lnTo>
                    <a:pt x="1192" y="1178"/>
                  </a:lnTo>
                  <a:lnTo>
                    <a:pt x="1192" y="1175"/>
                  </a:lnTo>
                  <a:lnTo>
                    <a:pt x="1192" y="1174"/>
                  </a:lnTo>
                  <a:lnTo>
                    <a:pt x="1190" y="1172"/>
                  </a:lnTo>
                  <a:lnTo>
                    <a:pt x="1189" y="1171"/>
                  </a:lnTo>
                  <a:lnTo>
                    <a:pt x="1187" y="1169"/>
                  </a:lnTo>
                  <a:lnTo>
                    <a:pt x="1187" y="1166"/>
                  </a:lnTo>
                  <a:lnTo>
                    <a:pt x="1187" y="1166"/>
                  </a:lnTo>
                  <a:lnTo>
                    <a:pt x="1186" y="1164"/>
                  </a:lnTo>
                  <a:lnTo>
                    <a:pt x="1186" y="1163"/>
                  </a:lnTo>
                  <a:lnTo>
                    <a:pt x="1187" y="1161"/>
                  </a:lnTo>
                  <a:lnTo>
                    <a:pt x="1187" y="1160"/>
                  </a:lnTo>
                  <a:lnTo>
                    <a:pt x="1189" y="1160"/>
                  </a:lnTo>
                  <a:lnTo>
                    <a:pt x="1195" y="1157"/>
                  </a:lnTo>
                  <a:lnTo>
                    <a:pt x="1198" y="1157"/>
                  </a:lnTo>
                  <a:lnTo>
                    <a:pt x="1203" y="1155"/>
                  </a:lnTo>
                  <a:lnTo>
                    <a:pt x="1203" y="1154"/>
                  </a:lnTo>
                  <a:lnTo>
                    <a:pt x="1204" y="1154"/>
                  </a:lnTo>
                  <a:lnTo>
                    <a:pt x="1204" y="1152"/>
                  </a:lnTo>
                  <a:lnTo>
                    <a:pt x="1207" y="1154"/>
                  </a:lnTo>
                  <a:lnTo>
                    <a:pt x="1207" y="1154"/>
                  </a:lnTo>
                  <a:lnTo>
                    <a:pt x="1207" y="1152"/>
                  </a:lnTo>
                  <a:lnTo>
                    <a:pt x="1207" y="1151"/>
                  </a:lnTo>
                  <a:lnTo>
                    <a:pt x="1206" y="1151"/>
                  </a:lnTo>
                  <a:lnTo>
                    <a:pt x="1203" y="1152"/>
                  </a:lnTo>
                  <a:lnTo>
                    <a:pt x="1203" y="1151"/>
                  </a:lnTo>
                  <a:lnTo>
                    <a:pt x="1203" y="1151"/>
                  </a:lnTo>
                  <a:lnTo>
                    <a:pt x="1201" y="1149"/>
                  </a:lnTo>
                  <a:lnTo>
                    <a:pt x="1203" y="1148"/>
                  </a:lnTo>
                  <a:lnTo>
                    <a:pt x="1203" y="1146"/>
                  </a:lnTo>
                  <a:lnTo>
                    <a:pt x="1204" y="1145"/>
                  </a:lnTo>
                  <a:lnTo>
                    <a:pt x="1206" y="1145"/>
                  </a:lnTo>
                  <a:lnTo>
                    <a:pt x="1206" y="1146"/>
                  </a:lnTo>
                  <a:lnTo>
                    <a:pt x="1207" y="1146"/>
                  </a:lnTo>
                  <a:lnTo>
                    <a:pt x="1207" y="1148"/>
                  </a:lnTo>
                  <a:lnTo>
                    <a:pt x="1207" y="1149"/>
                  </a:lnTo>
                  <a:lnTo>
                    <a:pt x="1209" y="1151"/>
                  </a:lnTo>
                  <a:lnTo>
                    <a:pt x="1209" y="1152"/>
                  </a:lnTo>
                  <a:lnTo>
                    <a:pt x="1210" y="1154"/>
                  </a:lnTo>
                  <a:lnTo>
                    <a:pt x="1210" y="1154"/>
                  </a:lnTo>
                  <a:lnTo>
                    <a:pt x="1210" y="1154"/>
                  </a:lnTo>
                  <a:lnTo>
                    <a:pt x="1215" y="1154"/>
                  </a:lnTo>
                  <a:lnTo>
                    <a:pt x="1216" y="1154"/>
                  </a:lnTo>
                  <a:lnTo>
                    <a:pt x="1219" y="1154"/>
                  </a:lnTo>
                  <a:lnTo>
                    <a:pt x="1222" y="1155"/>
                  </a:lnTo>
                  <a:lnTo>
                    <a:pt x="1225" y="1158"/>
                  </a:lnTo>
                  <a:lnTo>
                    <a:pt x="1225" y="1158"/>
                  </a:lnTo>
                  <a:lnTo>
                    <a:pt x="1225" y="1160"/>
                  </a:lnTo>
                  <a:lnTo>
                    <a:pt x="1227" y="1161"/>
                  </a:lnTo>
                  <a:lnTo>
                    <a:pt x="1225" y="1161"/>
                  </a:lnTo>
                  <a:lnTo>
                    <a:pt x="1225" y="1163"/>
                  </a:lnTo>
                  <a:lnTo>
                    <a:pt x="1227" y="1164"/>
                  </a:lnTo>
                  <a:lnTo>
                    <a:pt x="1228" y="1166"/>
                  </a:lnTo>
                  <a:lnTo>
                    <a:pt x="1231" y="1166"/>
                  </a:lnTo>
                  <a:lnTo>
                    <a:pt x="1234" y="1166"/>
                  </a:lnTo>
                  <a:lnTo>
                    <a:pt x="1240" y="1164"/>
                  </a:lnTo>
                  <a:lnTo>
                    <a:pt x="1242" y="1164"/>
                  </a:lnTo>
                  <a:lnTo>
                    <a:pt x="1251" y="1164"/>
                  </a:lnTo>
                  <a:lnTo>
                    <a:pt x="1253" y="1164"/>
                  </a:lnTo>
                  <a:lnTo>
                    <a:pt x="1253" y="1166"/>
                  </a:lnTo>
                  <a:lnTo>
                    <a:pt x="1253" y="1166"/>
                  </a:lnTo>
                  <a:lnTo>
                    <a:pt x="1256" y="1169"/>
                  </a:lnTo>
                  <a:lnTo>
                    <a:pt x="1259" y="1169"/>
                  </a:lnTo>
                  <a:lnTo>
                    <a:pt x="1260" y="1171"/>
                  </a:lnTo>
                  <a:lnTo>
                    <a:pt x="1262" y="1171"/>
                  </a:lnTo>
                  <a:lnTo>
                    <a:pt x="1265" y="1171"/>
                  </a:lnTo>
                  <a:lnTo>
                    <a:pt x="1266" y="1171"/>
                  </a:lnTo>
                  <a:lnTo>
                    <a:pt x="1266" y="1171"/>
                  </a:lnTo>
                  <a:lnTo>
                    <a:pt x="1268" y="1171"/>
                  </a:lnTo>
                  <a:lnTo>
                    <a:pt x="1277" y="1166"/>
                  </a:lnTo>
                  <a:lnTo>
                    <a:pt x="1280" y="1166"/>
                  </a:lnTo>
                  <a:lnTo>
                    <a:pt x="1282" y="1166"/>
                  </a:lnTo>
                  <a:lnTo>
                    <a:pt x="1282" y="1166"/>
                  </a:lnTo>
                  <a:lnTo>
                    <a:pt x="1280" y="1164"/>
                  </a:lnTo>
                  <a:lnTo>
                    <a:pt x="1277" y="1164"/>
                  </a:lnTo>
                  <a:lnTo>
                    <a:pt x="1275" y="1166"/>
                  </a:lnTo>
                  <a:lnTo>
                    <a:pt x="1275" y="1164"/>
                  </a:lnTo>
                  <a:lnTo>
                    <a:pt x="1275" y="1164"/>
                  </a:lnTo>
                  <a:lnTo>
                    <a:pt x="1280" y="1164"/>
                  </a:lnTo>
                  <a:lnTo>
                    <a:pt x="1285" y="1164"/>
                  </a:lnTo>
                  <a:lnTo>
                    <a:pt x="1289" y="1163"/>
                  </a:lnTo>
                  <a:lnTo>
                    <a:pt x="1291" y="1163"/>
                  </a:lnTo>
                  <a:lnTo>
                    <a:pt x="1292" y="1163"/>
                  </a:lnTo>
                  <a:lnTo>
                    <a:pt x="1295" y="1163"/>
                  </a:lnTo>
                  <a:lnTo>
                    <a:pt x="1300" y="1163"/>
                  </a:lnTo>
                  <a:lnTo>
                    <a:pt x="1304" y="1163"/>
                  </a:lnTo>
                  <a:lnTo>
                    <a:pt x="1304" y="1163"/>
                  </a:lnTo>
                  <a:lnTo>
                    <a:pt x="1303" y="1164"/>
                  </a:lnTo>
                  <a:lnTo>
                    <a:pt x="1300" y="1164"/>
                  </a:lnTo>
                  <a:lnTo>
                    <a:pt x="1298" y="1166"/>
                  </a:lnTo>
                  <a:lnTo>
                    <a:pt x="1295" y="1164"/>
                  </a:lnTo>
                  <a:lnTo>
                    <a:pt x="1292" y="1166"/>
                  </a:lnTo>
                  <a:lnTo>
                    <a:pt x="1292" y="1166"/>
                  </a:lnTo>
                  <a:lnTo>
                    <a:pt x="1292" y="1167"/>
                  </a:lnTo>
                  <a:lnTo>
                    <a:pt x="1294" y="1167"/>
                  </a:lnTo>
                  <a:lnTo>
                    <a:pt x="1294" y="1167"/>
                  </a:lnTo>
                  <a:lnTo>
                    <a:pt x="1295" y="1167"/>
                  </a:lnTo>
                  <a:lnTo>
                    <a:pt x="1295" y="1169"/>
                  </a:lnTo>
                  <a:lnTo>
                    <a:pt x="1295" y="1169"/>
                  </a:lnTo>
                  <a:lnTo>
                    <a:pt x="1295" y="1171"/>
                  </a:lnTo>
                  <a:lnTo>
                    <a:pt x="1294" y="1172"/>
                  </a:lnTo>
                  <a:lnTo>
                    <a:pt x="1295" y="1171"/>
                  </a:lnTo>
                  <a:lnTo>
                    <a:pt x="1295" y="1171"/>
                  </a:lnTo>
                  <a:lnTo>
                    <a:pt x="1295" y="1171"/>
                  </a:lnTo>
                  <a:lnTo>
                    <a:pt x="1295" y="1169"/>
                  </a:lnTo>
                  <a:lnTo>
                    <a:pt x="1297" y="1169"/>
                  </a:lnTo>
                  <a:lnTo>
                    <a:pt x="1297" y="1171"/>
                  </a:lnTo>
                  <a:lnTo>
                    <a:pt x="1298" y="1174"/>
                  </a:lnTo>
                  <a:lnTo>
                    <a:pt x="1300" y="1175"/>
                  </a:lnTo>
                  <a:lnTo>
                    <a:pt x="1300" y="1175"/>
                  </a:lnTo>
                  <a:lnTo>
                    <a:pt x="1300" y="1175"/>
                  </a:lnTo>
                  <a:lnTo>
                    <a:pt x="1300" y="1175"/>
                  </a:lnTo>
                  <a:lnTo>
                    <a:pt x="1300" y="1174"/>
                  </a:lnTo>
                  <a:lnTo>
                    <a:pt x="1301" y="1174"/>
                  </a:lnTo>
                  <a:lnTo>
                    <a:pt x="1301" y="1174"/>
                  </a:lnTo>
                  <a:lnTo>
                    <a:pt x="1301" y="1175"/>
                  </a:lnTo>
                  <a:lnTo>
                    <a:pt x="1301" y="1174"/>
                  </a:lnTo>
                  <a:lnTo>
                    <a:pt x="1301" y="1172"/>
                  </a:lnTo>
                  <a:lnTo>
                    <a:pt x="1301" y="1172"/>
                  </a:lnTo>
                  <a:lnTo>
                    <a:pt x="1301" y="1172"/>
                  </a:lnTo>
                  <a:lnTo>
                    <a:pt x="1303" y="1172"/>
                  </a:lnTo>
                  <a:lnTo>
                    <a:pt x="1303" y="1172"/>
                  </a:lnTo>
                  <a:lnTo>
                    <a:pt x="1304" y="1174"/>
                  </a:lnTo>
                  <a:lnTo>
                    <a:pt x="1306" y="1175"/>
                  </a:lnTo>
                  <a:lnTo>
                    <a:pt x="1306" y="1175"/>
                  </a:lnTo>
                  <a:lnTo>
                    <a:pt x="1306" y="1177"/>
                  </a:lnTo>
                  <a:lnTo>
                    <a:pt x="1306" y="1177"/>
                  </a:lnTo>
                  <a:lnTo>
                    <a:pt x="1306" y="1177"/>
                  </a:lnTo>
                  <a:lnTo>
                    <a:pt x="1306" y="1177"/>
                  </a:lnTo>
                  <a:lnTo>
                    <a:pt x="1306" y="1175"/>
                  </a:lnTo>
                  <a:lnTo>
                    <a:pt x="1306" y="1175"/>
                  </a:lnTo>
                  <a:lnTo>
                    <a:pt x="1307" y="1175"/>
                  </a:lnTo>
                  <a:lnTo>
                    <a:pt x="1309" y="1174"/>
                  </a:lnTo>
                  <a:lnTo>
                    <a:pt x="1309" y="1174"/>
                  </a:lnTo>
                  <a:lnTo>
                    <a:pt x="1312" y="1177"/>
                  </a:lnTo>
                  <a:lnTo>
                    <a:pt x="1312" y="1177"/>
                  </a:lnTo>
                  <a:lnTo>
                    <a:pt x="1315" y="1178"/>
                  </a:lnTo>
                  <a:lnTo>
                    <a:pt x="1316" y="1180"/>
                  </a:lnTo>
                  <a:lnTo>
                    <a:pt x="1318" y="1180"/>
                  </a:lnTo>
                  <a:lnTo>
                    <a:pt x="1318" y="1181"/>
                  </a:lnTo>
                  <a:lnTo>
                    <a:pt x="1316" y="1183"/>
                  </a:lnTo>
                  <a:lnTo>
                    <a:pt x="1315" y="1183"/>
                  </a:lnTo>
                  <a:lnTo>
                    <a:pt x="1315" y="1183"/>
                  </a:lnTo>
                  <a:lnTo>
                    <a:pt x="1315" y="1184"/>
                  </a:lnTo>
                  <a:lnTo>
                    <a:pt x="1315" y="1186"/>
                  </a:lnTo>
                  <a:lnTo>
                    <a:pt x="1315" y="1186"/>
                  </a:lnTo>
                  <a:lnTo>
                    <a:pt x="1313" y="1187"/>
                  </a:lnTo>
                  <a:lnTo>
                    <a:pt x="1313" y="1189"/>
                  </a:lnTo>
                  <a:lnTo>
                    <a:pt x="1312" y="1190"/>
                  </a:lnTo>
                  <a:lnTo>
                    <a:pt x="1307" y="1190"/>
                  </a:lnTo>
                  <a:lnTo>
                    <a:pt x="1309" y="1190"/>
                  </a:lnTo>
                  <a:lnTo>
                    <a:pt x="1310" y="1190"/>
                  </a:lnTo>
                  <a:lnTo>
                    <a:pt x="1312" y="1192"/>
                  </a:lnTo>
                  <a:lnTo>
                    <a:pt x="1313" y="1190"/>
                  </a:lnTo>
                  <a:lnTo>
                    <a:pt x="1315" y="1190"/>
                  </a:lnTo>
                  <a:lnTo>
                    <a:pt x="1316" y="1190"/>
                  </a:lnTo>
                  <a:lnTo>
                    <a:pt x="1318" y="1190"/>
                  </a:lnTo>
                  <a:lnTo>
                    <a:pt x="1323" y="1190"/>
                  </a:lnTo>
                  <a:lnTo>
                    <a:pt x="1323" y="1189"/>
                  </a:lnTo>
                  <a:lnTo>
                    <a:pt x="1324" y="1189"/>
                  </a:lnTo>
                  <a:lnTo>
                    <a:pt x="1326" y="1189"/>
                  </a:lnTo>
                  <a:lnTo>
                    <a:pt x="1327" y="1190"/>
                  </a:lnTo>
                  <a:lnTo>
                    <a:pt x="1329" y="1190"/>
                  </a:lnTo>
                  <a:lnTo>
                    <a:pt x="1330" y="1192"/>
                  </a:lnTo>
                  <a:lnTo>
                    <a:pt x="1330" y="1193"/>
                  </a:lnTo>
                  <a:lnTo>
                    <a:pt x="1330" y="1193"/>
                  </a:lnTo>
                  <a:lnTo>
                    <a:pt x="1330" y="1192"/>
                  </a:lnTo>
                  <a:lnTo>
                    <a:pt x="1332" y="1192"/>
                  </a:lnTo>
                  <a:lnTo>
                    <a:pt x="1335" y="1193"/>
                  </a:lnTo>
                  <a:lnTo>
                    <a:pt x="1338" y="1196"/>
                  </a:lnTo>
                  <a:lnTo>
                    <a:pt x="1342" y="1201"/>
                  </a:lnTo>
                  <a:lnTo>
                    <a:pt x="1344" y="1202"/>
                  </a:lnTo>
                  <a:lnTo>
                    <a:pt x="1344" y="1202"/>
                  </a:lnTo>
                  <a:lnTo>
                    <a:pt x="1345" y="1204"/>
                  </a:lnTo>
                  <a:lnTo>
                    <a:pt x="1347" y="1206"/>
                  </a:lnTo>
                  <a:lnTo>
                    <a:pt x="1347" y="1209"/>
                  </a:lnTo>
                  <a:lnTo>
                    <a:pt x="1345" y="1212"/>
                  </a:lnTo>
                  <a:lnTo>
                    <a:pt x="1345" y="1213"/>
                  </a:lnTo>
                  <a:lnTo>
                    <a:pt x="1345" y="1216"/>
                  </a:lnTo>
                  <a:lnTo>
                    <a:pt x="1344" y="1218"/>
                  </a:lnTo>
                  <a:lnTo>
                    <a:pt x="1345" y="1216"/>
                  </a:lnTo>
                  <a:lnTo>
                    <a:pt x="1345" y="1215"/>
                  </a:lnTo>
                  <a:lnTo>
                    <a:pt x="1345" y="1213"/>
                  </a:lnTo>
                  <a:lnTo>
                    <a:pt x="1347" y="1212"/>
                  </a:lnTo>
                  <a:lnTo>
                    <a:pt x="1348" y="1212"/>
                  </a:lnTo>
                  <a:lnTo>
                    <a:pt x="1350" y="1212"/>
                  </a:lnTo>
                  <a:lnTo>
                    <a:pt x="1351" y="1212"/>
                  </a:lnTo>
                  <a:lnTo>
                    <a:pt x="1353" y="1212"/>
                  </a:lnTo>
                  <a:lnTo>
                    <a:pt x="1354" y="1215"/>
                  </a:lnTo>
                  <a:lnTo>
                    <a:pt x="1357" y="1216"/>
                  </a:lnTo>
                  <a:lnTo>
                    <a:pt x="1357" y="1218"/>
                  </a:lnTo>
                  <a:lnTo>
                    <a:pt x="1361" y="1218"/>
                  </a:lnTo>
                  <a:lnTo>
                    <a:pt x="1362" y="1219"/>
                  </a:lnTo>
                  <a:lnTo>
                    <a:pt x="1362" y="1221"/>
                  </a:lnTo>
                  <a:lnTo>
                    <a:pt x="1362" y="1224"/>
                  </a:lnTo>
                  <a:lnTo>
                    <a:pt x="1362" y="1227"/>
                  </a:lnTo>
                  <a:lnTo>
                    <a:pt x="1362" y="1227"/>
                  </a:lnTo>
                  <a:lnTo>
                    <a:pt x="1362" y="1228"/>
                  </a:lnTo>
                  <a:lnTo>
                    <a:pt x="1362" y="1227"/>
                  </a:lnTo>
                  <a:lnTo>
                    <a:pt x="1364" y="1225"/>
                  </a:lnTo>
                  <a:lnTo>
                    <a:pt x="1364" y="1224"/>
                  </a:lnTo>
                  <a:lnTo>
                    <a:pt x="1364" y="1222"/>
                  </a:lnTo>
                  <a:lnTo>
                    <a:pt x="1365" y="1221"/>
                  </a:lnTo>
                  <a:lnTo>
                    <a:pt x="1371" y="1222"/>
                  </a:lnTo>
                  <a:lnTo>
                    <a:pt x="1374" y="1224"/>
                  </a:lnTo>
                  <a:lnTo>
                    <a:pt x="1377" y="1224"/>
                  </a:lnTo>
                  <a:lnTo>
                    <a:pt x="1379" y="1225"/>
                  </a:lnTo>
                  <a:lnTo>
                    <a:pt x="1379" y="1224"/>
                  </a:lnTo>
                  <a:lnTo>
                    <a:pt x="1377" y="1224"/>
                  </a:lnTo>
                  <a:lnTo>
                    <a:pt x="1379" y="1222"/>
                  </a:lnTo>
                  <a:lnTo>
                    <a:pt x="1382" y="1221"/>
                  </a:lnTo>
                  <a:lnTo>
                    <a:pt x="1385" y="1222"/>
                  </a:lnTo>
                  <a:lnTo>
                    <a:pt x="1388" y="1221"/>
                  </a:lnTo>
                  <a:lnTo>
                    <a:pt x="1391" y="1221"/>
                  </a:lnTo>
                  <a:lnTo>
                    <a:pt x="1397" y="1222"/>
                  </a:lnTo>
                  <a:lnTo>
                    <a:pt x="1400" y="1224"/>
                  </a:lnTo>
                  <a:lnTo>
                    <a:pt x="1400" y="1224"/>
                  </a:lnTo>
                  <a:lnTo>
                    <a:pt x="1402" y="1225"/>
                  </a:lnTo>
                  <a:lnTo>
                    <a:pt x="1400" y="1227"/>
                  </a:lnTo>
                  <a:lnTo>
                    <a:pt x="1400" y="1228"/>
                  </a:lnTo>
                  <a:lnTo>
                    <a:pt x="1400" y="1230"/>
                  </a:lnTo>
                  <a:lnTo>
                    <a:pt x="1400" y="1228"/>
                  </a:lnTo>
                  <a:lnTo>
                    <a:pt x="1402" y="1225"/>
                  </a:lnTo>
                  <a:lnTo>
                    <a:pt x="1402" y="1225"/>
                  </a:lnTo>
                  <a:lnTo>
                    <a:pt x="1403" y="1224"/>
                  </a:lnTo>
                  <a:lnTo>
                    <a:pt x="1408" y="1227"/>
                  </a:lnTo>
                  <a:lnTo>
                    <a:pt x="1411" y="1227"/>
                  </a:lnTo>
                  <a:lnTo>
                    <a:pt x="1415" y="1228"/>
                  </a:lnTo>
                  <a:lnTo>
                    <a:pt x="1417" y="1231"/>
                  </a:lnTo>
                  <a:lnTo>
                    <a:pt x="1420" y="1234"/>
                  </a:lnTo>
                  <a:lnTo>
                    <a:pt x="1423" y="1234"/>
                  </a:lnTo>
                  <a:lnTo>
                    <a:pt x="1423" y="1236"/>
                  </a:lnTo>
                  <a:lnTo>
                    <a:pt x="1421" y="1237"/>
                  </a:lnTo>
                  <a:lnTo>
                    <a:pt x="1423" y="1236"/>
                  </a:lnTo>
                  <a:lnTo>
                    <a:pt x="1426" y="1237"/>
                  </a:lnTo>
                  <a:lnTo>
                    <a:pt x="1426" y="1239"/>
                  </a:lnTo>
                  <a:lnTo>
                    <a:pt x="1426" y="1240"/>
                  </a:lnTo>
                  <a:lnTo>
                    <a:pt x="1426" y="1240"/>
                  </a:lnTo>
                  <a:lnTo>
                    <a:pt x="1426" y="1242"/>
                  </a:lnTo>
                  <a:lnTo>
                    <a:pt x="1426" y="1242"/>
                  </a:lnTo>
                  <a:lnTo>
                    <a:pt x="1426" y="1242"/>
                  </a:lnTo>
                  <a:lnTo>
                    <a:pt x="1427" y="1240"/>
                  </a:lnTo>
                  <a:lnTo>
                    <a:pt x="1427" y="1240"/>
                  </a:lnTo>
                  <a:lnTo>
                    <a:pt x="1427" y="1239"/>
                  </a:lnTo>
                  <a:lnTo>
                    <a:pt x="1427" y="1239"/>
                  </a:lnTo>
                  <a:lnTo>
                    <a:pt x="1429" y="1239"/>
                  </a:lnTo>
                  <a:lnTo>
                    <a:pt x="1429" y="1244"/>
                  </a:lnTo>
                  <a:lnTo>
                    <a:pt x="1430" y="1244"/>
                  </a:lnTo>
                  <a:lnTo>
                    <a:pt x="1430" y="1245"/>
                  </a:lnTo>
                  <a:lnTo>
                    <a:pt x="1430" y="1245"/>
                  </a:lnTo>
                  <a:lnTo>
                    <a:pt x="1430" y="1245"/>
                  </a:lnTo>
                  <a:lnTo>
                    <a:pt x="1432" y="1244"/>
                  </a:lnTo>
                  <a:lnTo>
                    <a:pt x="1432" y="1242"/>
                  </a:lnTo>
                  <a:lnTo>
                    <a:pt x="1432" y="1242"/>
                  </a:lnTo>
                  <a:lnTo>
                    <a:pt x="1433" y="1244"/>
                  </a:lnTo>
                  <a:lnTo>
                    <a:pt x="1435" y="1245"/>
                  </a:lnTo>
                  <a:lnTo>
                    <a:pt x="1436" y="1251"/>
                  </a:lnTo>
                  <a:lnTo>
                    <a:pt x="1438" y="1256"/>
                  </a:lnTo>
                  <a:lnTo>
                    <a:pt x="1438" y="1257"/>
                  </a:lnTo>
                  <a:lnTo>
                    <a:pt x="1440" y="1263"/>
                  </a:lnTo>
                  <a:lnTo>
                    <a:pt x="1441" y="1263"/>
                  </a:lnTo>
                  <a:lnTo>
                    <a:pt x="1441" y="1265"/>
                  </a:lnTo>
                  <a:lnTo>
                    <a:pt x="1441" y="1266"/>
                  </a:lnTo>
                  <a:lnTo>
                    <a:pt x="1443" y="1268"/>
                  </a:lnTo>
                  <a:lnTo>
                    <a:pt x="1443" y="1269"/>
                  </a:lnTo>
                  <a:lnTo>
                    <a:pt x="1441" y="1269"/>
                  </a:lnTo>
                  <a:lnTo>
                    <a:pt x="1443" y="1269"/>
                  </a:lnTo>
                  <a:lnTo>
                    <a:pt x="1443" y="1269"/>
                  </a:lnTo>
                  <a:lnTo>
                    <a:pt x="1444" y="1271"/>
                  </a:lnTo>
                  <a:lnTo>
                    <a:pt x="1444" y="1272"/>
                  </a:lnTo>
                  <a:lnTo>
                    <a:pt x="1444" y="1272"/>
                  </a:lnTo>
                  <a:lnTo>
                    <a:pt x="1447" y="1274"/>
                  </a:lnTo>
                  <a:lnTo>
                    <a:pt x="1449" y="1274"/>
                  </a:lnTo>
                  <a:lnTo>
                    <a:pt x="1450" y="1274"/>
                  </a:lnTo>
                  <a:lnTo>
                    <a:pt x="1452" y="1274"/>
                  </a:lnTo>
                  <a:lnTo>
                    <a:pt x="1452" y="1279"/>
                  </a:lnTo>
                  <a:lnTo>
                    <a:pt x="1452" y="1280"/>
                  </a:lnTo>
                  <a:lnTo>
                    <a:pt x="1452" y="1282"/>
                  </a:lnTo>
                  <a:lnTo>
                    <a:pt x="1452" y="1282"/>
                  </a:lnTo>
                  <a:lnTo>
                    <a:pt x="1450" y="1283"/>
                  </a:lnTo>
                  <a:lnTo>
                    <a:pt x="1450" y="1283"/>
                  </a:lnTo>
                  <a:lnTo>
                    <a:pt x="1447" y="1286"/>
                  </a:lnTo>
                  <a:lnTo>
                    <a:pt x="1446" y="1286"/>
                  </a:lnTo>
                  <a:lnTo>
                    <a:pt x="1444" y="1288"/>
                  </a:lnTo>
                  <a:lnTo>
                    <a:pt x="1443" y="1291"/>
                  </a:lnTo>
                  <a:lnTo>
                    <a:pt x="1441" y="1292"/>
                  </a:lnTo>
                  <a:lnTo>
                    <a:pt x="1441" y="1294"/>
                  </a:lnTo>
                  <a:lnTo>
                    <a:pt x="1440" y="1294"/>
                  </a:lnTo>
                  <a:lnTo>
                    <a:pt x="1438" y="1294"/>
                  </a:lnTo>
                  <a:lnTo>
                    <a:pt x="1436" y="1297"/>
                  </a:lnTo>
                  <a:lnTo>
                    <a:pt x="1435" y="1297"/>
                  </a:lnTo>
                  <a:lnTo>
                    <a:pt x="1435" y="1298"/>
                  </a:lnTo>
                  <a:lnTo>
                    <a:pt x="1433" y="1300"/>
                  </a:lnTo>
                  <a:lnTo>
                    <a:pt x="1432" y="1301"/>
                  </a:lnTo>
                  <a:lnTo>
                    <a:pt x="1432" y="1303"/>
                  </a:lnTo>
                  <a:lnTo>
                    <a:pt x="1429" y="1304"/>
                  </a:lnTo>
                  <a:lnTo>
                    <a:pt x="1429" y="1306"/>
                  </a:lnTo>
                  <a:lnTo>
                    <a:pt x="1429" y="1307"/>
                  </a:lnTo>
                  <a:lnTo>
                    <a:pt x="1427" y="1309"/>
                  </a:lnTo>
                  <a:lnTo>
                    <a:pt x="1427" y="1310"/>
                  </a:lnTo>
                  <a:lnTo>
                    <a:pt x="1427" y="1312"/>
                  </a:lnTo>
                  <a:lnTo>
                    <a:pt x="1426" y="1312"/>
                  </a:lnTo>
                  <a:lnTo>
                    <a:pt x="1426" y="1313"/>
                  </a:lnTo>
                  <a:lnTo>
                    <a:pt x="1423" y="1312"/>
                  </a:lnTo>
                  <a:lnTo>
                    <a:pt x="1420" y="1313"/>
                  </a:lnTo>
                  <a:lnTo>
                    <a:pt x="1418" y="1315"/>
                  </a:lnTo>
                  <a:lnTo>
                    <a:pt x="1423" y="1315"/>
                  </a:lnTo>
                  <a:lnTo>
                    <a:pt x="1423" y="1316"/>
                  </a:lnTo>
                  <a:lnTo>
                    <a:pt x="1426" y="1315"/>
                  </a:lnTo>
                  <a:lnTo>
                    <a:pt x="1430" y="1313"/>
                  </a:lnTo>
                  <a:lnTo>
                    <a:pt x="1432" y="1312"/>
                  </a:lnTo>
                  <a:lnTo>
                    <a:pt x="1435" y="1310"/>
                  </a:lnTo>
                  <a:lnTo>
                    <a:pt x="1435" y="1309"/>
                  </a:lnTo>
                  <a:lnTo>
                    <a:pt x="1438" y="1309"/>
                  </a:lnTo>
                  <a:lnTo>
                    <a:pt x="1438" y="1307"/>
                  </a:lnTo>
                  <a:lnTo>
                    <a:pt x="1440" y="1307"/>
                  </a:lnTo>
                  <a:lnTo>
                    <a:pt x="1440" y="1307"/>
                  </a:lnTo>
                  <a:lnTo>
                    <a:pt x="1440" y="1309"/>
                  </a:lnTo>
                  <a:lnTo>
                    <a:pt x="1440" y="1309"/>
                  </a:lnTo>
                  <a:lnTo>
                    <a:pt x="1440" y="1310"/>
                  </a:lnTo>
                  <a:lnTo>
                    <a:pt x="1440" y="1310"/>
                  </a:lnTo>
                  <a:lnTo>
                    <a:pt x="1440" y="1312"/>
                  </a:lnTo>
                  <a:lnTo>
                    <a:pt x="1441" y="1312"/>
                  </a:lnTo>
                  <a:lnTo>
                    <a:pt x="1441" y="1313"/>
                  </a:lnTo>
                  <a:lnTo>
                    <a:pt x="1443" y="1316"/>
                  </a:lnTo>
                  <a:lnTo>
                    <a:pt x="1443" y="1316"/>
                  </a:lnTo>
                  <a:lnTo>
                    <a:pt x="1443" y="1316"/>
                  </a:lnTo>
                  <a:lnTo>
                    <a:pt x="1443" y="1318"/>
                  </a:lnTo>
                  <a:lnTo>
                    <a:pt x="1443" y="1318"/>
                  </a:lnTo>
                  <a:lnTo>
                    <a:pt x="1446" y="1321"/>
                  </a:lnTo>
                  <a:lnTo>
                    <a:pt x="1447" y="1320"/>
                  </a:lnTo>
                  <a:lnTo>
                    <a:pt x="1449" y="1320"/>
                  </a:lnTo>
                  <a:lnTo>
                    <a:pt x="1449" y="1318"/>
                  </a:lnTo>
                  <a:lnTo>
                    <a:pt x="1450" y="1318"/>
                  </a:lnTo>
                  <a:lnTo>
                    <a:pt x="1452" y="1318"/>
                  </a:lnTo>
                  <a:lnTo>
                    <a:pt x="1453" y="1320"/>
                  </a:lnTo>
                  <a:lnTo>
                    <a:pt x="1456" y="1318"/>
                  </a:lnTo>
                  <a:lnTo>
                    <a:pt x="1459" y="1316"/>
                  </a:lnTo>
                  <a:lnTo>
                    <a:pt x="1458" y="1320"/>
                  </a:lnTo>
                  <a:lnTo>
                    <a:pt x="1458" y="1322"/>
                  </a:lnTo>
                  <a:lnTo>
                    <a:pt x="1456" y="1324"/>
                  </a:lnTo>
                  <a:lnTo>
                    <a:pt x="1456" y="1327"/>
                  </a:lnTo>
                  <a:lnTo>
                    <a:pt x="1455" y="1327"/>
                  </a:lnTo>
                  <a:lnTo>
                    <a:pt x="1455" y="1328"/>
                  </a:lnTo>
                  <a:lnTo>
                    <a:pt x="1456" y="1328"/>
                  </a:lnTo>
                  <a:lnTo>
                    <a:pt x="1456" y="1327"/>
                  </a:lnTo>
                  <a:lnTo>
                    <a:pt x="1458" y="1326"/>
                  </a:lnTo>
                  <a:lnTo>
                    <a:pt x="1458" y="1324"/>
                  </a:lnTo>
                  <a:lnTo>
                    <a:pt x="1461" y="1320"/>
                  </a:lnTo>
                  <a:lnTo>
                    <a:pt x="1461" y="1318"/>
                  </a:lnTo>
                  <a:lnTo>
                    <a:pt x="1462" y="1318"/>
                  </a:lnTo>
                  <a:lnTo>
                    <a:pt x="1467" y="1313"/>
                  </a:lnTo>
                  <a:lnTo>
                    <a:pt x="1467" y="1313"/>
                  </a:lnTo>
                  <a:lnTo>
                    <a:pt x="1468" y="1315"/>
                  </a:lnTo>
                  <a:lnTo>
                    <a:pt x="1470" y="1315"/>
                  </a:lnTo>
                  <a:lnTo>
                    <a:pt x="1470" y="1315"/>
                  </a:lnTo>
                  <a:lnTo>
                    <a:pt x="1470" y="1313"/>
                  </a:lnTo>
                  <a:lnTo>
                    <a:pt x="1470" y="1313"/>
                  </a:lnTo>
                  <a:lnTo>
                    <a:pt x="1470" y="1313"/>
                  </a:lnTo>
                  <a:lnTo>
                    <a:pt x="1468" y="1312"/>
                  </a:lnTo>
                  <a:lnTo>
                    <a:pt x="1470" y="1310"/>
                  </a:lnTo>
                  <a:lnTo>
                    <a:pt x="1470" y="1310"/>
                  </a:lnTo>
                  <a:lnTo>
                    <a:pt x="1471" y="1309"/>
                  </a:lnTo>
                  <a:lnTo>
                    <a:pt x="1471" y="1307"/>
                  </a:lnTo>
                  <a:lnTo>
                    <a:pt x="1471" y="1306"/>
                  </a:lnTo>
                  <a:lnTo>
                    <a:pt x="1473" y="1306"/>
                  </a:lnTo>
                  <a:lnTo>
                    <a:pt x="1473" y="1306"/>
                  </a:lnTo>
                  <a:lnTo>
                    <a:pt x="1473" y="1304"/>
                  </a:lnTo>
                  <a:lnTo>
                    <a:pt x="1474" y="1304"/>
                  </a:lnTo>
                  <a:lnTo>
                    <a:pt x="1474" y="1304"/>
                  </a:lnTo>
                  <a:lnTo>
                    <a:pt x="1476" y="1304"/>
                  </a:lnTo>
                  <a:lnTo>
                    <a:pt x="1476" y="1304"/>
                  </a:lnTo>
                  <a:lnTo>
                    <a:pt x="1478" y="1304"/>
                  </a:lnTo>
                  <a:lnTo>
                    <a:pt x="1478" y="1304"/>
                  </a:lnTo>
                  <a:lnTo>
                    <a:pt x="1478" y="1304"/>
                  </a:lnTo>
                  <a:lnTo>
                    <a:pt x="1479" y="1304"/>
                  </a:lnTo>
                  <a:lnTo>
                    <a:pt x="1479" y="1304"/>
                  </a:lnTo>
                  <a:lnTo>
                    <a:pt x="1481" y="1304"/>
                  </a:lnTo>
                  <a:lnTo>
                    <a:pt x="1482" y="1304"/>
                  </a:lnTo>
                  <a:lnTo>
                    <a:pt x="1482" y="1304"/>
                  </a:lnTo>
                  <a:lnTo>
                    <a:pt x="1482" y="1304"/>
                  </a:lnTo>
                  <a:lnTo>
                    <a:pt x="1482" y="1304"/>
                  </a:lnTo>
                  <a:lnTo>
                    <a:pt x="1482" y="1303"/>
                  </a:lnTo>
                  <a:lnTo>
                    <a:pt x="1482" y="1303"/>
                  </a:lnTo>
                  <a:lnTo>
                    <a:pt x="1484" y="1303"/>
                  </a:lnTo>
                  <a:lnTo>
                    <a:pt x="1485" y="1304"/>
                  </a:lnTo>
                  <a:lnTo>
                    <a:pt x="1485" y="1304"/>
                  </a:lnTo>
                  <a:lnTo>
                    <a:pt x="1487" y="1304"/>
                  </a:lnTo>
                  <a:lnTo>
                    <a:pt x="1488" y="1304"/>
                  </a:lnTo>
                  <a:lnTo>
                    <a:pt x="1488" y="1306"/>
                  </a:lnTo>
                  <a:lnTo>
                    <a:pt x="1490" y="1306"/>
                  </a:lnTo>
                  <a:lnTo>
                    <a:pt x="1490" y="1306"/>
                  </a:lnTo>
                  <a:lnTo>
                    <a:pt x="1491" y="1307"/>
                  </a:lnTo>
                  <a:lnTo>
                    <a:pt x="1491" y="1307"/>
                  </a:lnTo>
                  <a:lnTo>
                    <a:pt x="1493" y="1307"/>
                  </a:lnTo>
                  <a:lnTo>
                    <a:pt x="1494" y="1309"/>
                  </a:lnTo>
                  <a:lnTo>
                    <a:pt x="1496" y="1309"/>
                  </a:lnTo>
                  <a:lnTo>
                    <a:pt x="1497" y="1309"/>
                  </a:lnTo>
                  <a:lnTo>
                    <a:pt x="1497" y="1309"/>
                  </a:lnTo>
                  <a:lnTo>
                    <a:pt x="1497" y="1309"/>
                  </a:lnTo>
                  <a:lnTo>
                    <a:pt x="1499" y="1309"/>
                  </a:lnTo>
                  <a:lnTo>
                    <a:pt x="1500" y="1310"/>
                  </a:lnTo>
                  <a:lnTo>
                    <a:pt x="1502" y="1310"/>
                  </a:lnTo>
                  <a:lnTo>
                    <a:pt x="1503" y="1312"/>
                  </a:lnTo>
                  <a:lnTo>
                    <a:pt x="1505" y="1312"/>
                  </a:lnTo>
                  <a:lnTo>
                    <a:pt x="1506" y="1312"/>
                  </a:lnTo>
                  <a:lnTo>
                    <a:pt x="1508" y="1315"/>
                  </a:lnTo>
                  <a:lnTo>
                    <a:pt x="1508" y="1316"/>
                  </a:lnTo>
                  <a:lnTo>
                    <a:pt x="1508" y="1316"/>
                  </a:lnTo>
                  <a:lnTo>
                    <a:pt x="1509" y="1315"/>
                  </a:lnTo>
                  <a:lnTo>
                    <a:pt x="1509" y="1313"/>
                  </a:lnTo>
                  <a:lnTo>
                    <a:pt x="1511" y="1313"/>
                  </a:lnTo>
                  <a:lnTo>
                    <a:pt x="1511" y="1313"/>
                  </a:lnTo>
                  <a:lnTo>
                    <a:pt x="1512" y="1315"/>
                  </a:lnTo>
                  <a:lnTo>
                    <a:pt x="1514" y="1316"/>
                  </a:lnTo>
                  <a:lnTo>
                    <a:pt x="1514" y="1316"/>
                  </a:lnTo>
                  <a:lnTo>
                    <a:pt x="1515" y="1316"/>
                  </a:lnTo>
                  <a:lnTo>
                    <a:pt x="1514" y="1318"/>
                  </a:lnTo>
                  <a:lnTo>
                    <a:pt x="1515" y="1318"/>
                  </a:lnTo>
                  <a:lnTo>
                    <a:pt x="1515" y="1316"/>
                  </a:lnTo>
                  <a:lnTo>
                    <a:pt x="1517" y="1318"/>
                  </a:lnTo>
                  <a:lnTo>
                    <a:pt x="1517" y="1320"/>
                  </a:lnTo>
                  <a:lnTo>
                    <a:pt x="1517" y="1321"/>
                  </a:lnTo>
                  <a:lnTo>
                    <a:pt x="1517" y="1321"/>
                  </a:lnTo>
                  <a:lnTo>
                    <a:pt x="1517" y="1322"/>
                  </a:lnTo>
                  <a:lnTo>
                    <a:pt x="1515" y="1322"/>
                  </a:lnTo>
                  <a:lnTo>
                    <a:pt x="1515" y="1322"/>
                  </a:lnTo>
                  <a:lnTo>
                    <a:pt x="1515" y="1324"/>
                  </a:lnTo>
                  <a:lnTo>
                    <a:pt x="1515" y="1324"/>
                  </a:lnTo>
                  <a:lnTo>
                    <a:pt x="1515" y="1324"/>
                  </a:lnTo>
                  <a:lnTo>
                    <a:pt x="1517" y="1322"/>
                  </a:lnTo>
                  <a:lnTo>
                    <a:pt x="1517" y="1322"/>
                  </a:lnTo>
                  <a:lnTo>
                    <a:pt x="1519" y="1322"/>
                  </a:lnTo>
                  <a:lnTo>
                    <a:pt x="1519" y="1324"/>
                  </a:lnTo>
                  <a:lnTo>
                    <a:pt x="1520" y="1324"/>
                  </a:lnTo>
                  <a:lnTo>
                    <a:pt x="1517" y="1326"/>
                  </a:lnTo>
                  <a:lnTo>
                    <a:pt x="1517" y="1326"/>
                  </a:lnTo>
                  <a:lnTo>
                    <a:pt x="1517" y="1327"/>
                  </a:lnTo>
                  <a:lnTo>
                    <a:pt x="1517" y="1327"/>
                  </a:lnTo>
                  <a:lnTo>
                    <a:pt x="1517" y="1328"/>
                  </a:lnTo>
                  <a:lnTo>
                    <a:pt x="1515" y="1330"/>
                  </a:lnTo>
                  <a:lnTo>
                    <a:pt x="1515" y="1334"/>
                  </a:lnTo>
                  <a:lnTo>
                    <a:pt x="1515" y="1334"/>
                  </a:lnTo>
                  <a:lnTo>
                    <a:pt x="1517" y="1334"/>
                  </a:lnTo>
                  <a:lnTo>
                    <a:pt x="1519" y="1332"/>
                  </a:lnTo>
                  <a:lnTo>
                    <a:pt x="1520" y="1328"/>
                  </a:lnTo>
                  <a:lnTo>
                    <a:pt x="1520" y="1327"/>
                  </a:lnTo>
                  <a:lnTo>
                    <a:pt x="1522" y="1326"/>
                  </a:lnTo>
                  <a:lnTo>
                    <a:pt x="1522" y="1326"/>
                  </a:lnTo>
                  <a:lnTo>
                    <a:pt x="1523" y="1326"/>
                  </a:lnTo>
                  <a:lnTo>
                    <a:pt x="1523" y="1327"/>
                  </a:lnTo>
                  <a:lnTo>
                    <a:pt x="1523" y="1327"/>
                  </a:lnTo>
                  <a:lnTo>
                    <a:pt x="1522" y="1328"/>
                  </a:lnTo>
                  <a:lnTo>
                    <a:pt x="1522" y="1330"/>
                  </a:lnTo>
                  <a:lnTo>
                    <a:pt x="1522" y="1330"/>
                  </a:lnTo>
                  <a:lnTo>
                    <a:pt x="1525" y="1328"/>
                  </a:lnTo>
                  <a:lnTo>
                    <a:pt x="1525" y="1327"/>
                  </a:lnTo>
                  <a:lnTo>
                    <a:pt x="1526" y="1327"/>
                  </a:lnTo>
                  <a:lnTo>
                    <a:pt x="1528" y="1327"/>
                  </a:lnTo>
                  <a:lnTo>
                    <a:pt x="1531" y="1326"/>
                  </a:lnTo>
                  <a:lnTo>
                    <a:pt x="1531" y="1326"/>
                  </a:lnTo>
                  <a:lnTo>
                    <a:pt x="1532" y="1324"/>
                  </a:lnTo>
                  <a:lnTo>
                    <a:pt x="1534" y="1326"/>
                  </a:lnTo>
                  <a:lnTo>
                    <a:pt x="1537" y="1326"/>
                  </a:lnTo>
                  <a:lnTo>
                    <a:pt x="1538" y="1327"/>
                  </a:lnTo>
                  <a:lnTo>
                    <a:pt x="1540" y="1327"/>
                  </a:lnTo>
                  <a:lnTo>
                    <a:pt x="1541" y="1328"/>
                  </a:lnTo>
                  <a:lnTo>
                    <a:pt x="1546" y="1330"/>
                  </a:lnTo>
                  <a:lnTo>
                    <a:pt x="1549" y="1330"/>
                  </a:lnTo>
                  <a:lnTo>
                    <a:pt x="1550" y="1328"/>
                  </a:lnTo>
                  <a:lnTo>
                    <a:pt x="1552" y="1330"/>
                  </a:lnTo>
                  <a:lnTo>
                    <a:pt x="1553" y="1332"/>
                  </a:lnTo>
                  <a:lnTo>
                    <a:pt x="1555" y="1332"/>
                  </a:lnTo>
                  <a:lnTo>
                    <a:pt x="1557" y="1332"/>
                  </a:lnTo>
                  <a:lnTo>
                    <a:pt x="1558" y="1332"/>
                  </a:lnTo>
                  <a:lnTo>
                    <a:pt x="1563" y="1330"/>
                  </a:lnTo>
                  <a:lnTo>
                    <a:pt x="1567" y="1330"/>
                  </a:lnTo>
                  <a:lnTo>
                    <a:pt x="1570" y="1330"/>
                  </a:lnTo>
                  <a:lnTo>
                    <a:pt x="1573" y="1330"/>
                  </a:lnTo>
                  <a:lnTo>
                    <a:pt x="1576" y="1332"/>
                  </a:lnTo>
                  <a:lnTo>
                    <a:pt x="1578" y="1333"/>
                  </a:lnTo>
                  <a:lnTo>
                    <a:pt x="1579" y="1334"/>
                  </a:lnTo>
                  <a:lnTo>
                    <a:pt x="1581" y="1334"/>
                  </a:lnTo>
                  <a:lnTo>
                    <a:pt x="1585" y="1338"/>
                  </a:lnTo>
                  <a:lnTo>
                    <a:pt x="1587" y="1339"/>
                  </a:lnTo>
                  <a:lnTo>
                    <a:pt x="1590" y="1340"/>
                  </a:lnTo>
                  <a:lnTo>
                    <a:pt x="1591" y="1340"/>
                  </a:lnTo>
                  <a:lnTo>
                    <a:pt x="1593" y="1344"/>
                  </a:lnTo>
                  <a:lnTo>
                    <a:pt x="1595" y="1344"/>
                  </a:lnTo>
                  <a:lnTo>
                    <a:pt x="1598" y="1346"/>
                  </a:lnTo>
                  <a:lnTo>
                    <a:pt x="1601" y="1350"/>
                  </a:lnTo>
                  <a:lnTo>
                    <a:pt x="1602" y="1351"/>
                  </a:lnTo>
                  <a:lnTo>
                    <a:pt x="1607" y="1352"/>
                  </a:lnTo>
                  <a:lnTo>
                    <a:pt x="1608" y="1356"/>
                  </a:lnTo>
                  <a:lnTo>
                    <a:pt x="1611" y="1356"/>
                  </a:lnTo>
                  <a:lnTo>
                    <a:pt x="1611" y="1356"/>
                  </a:lnTo>
                  <a:lnTo>
                    <a:pt x="1613" y="1357"/>
                  </a:lnTo>
                  <a:lnTo>
                    <a:pt x="1614" y="1357"/>
                  </a:lnTo>
                  <a:lnTo>
                    <a:pt x="1617" y="1357"/>
                  </a:lnTo>
                  <a:lnTo>
                    <a:pt x="1620" y="1357"/>
                  </a:lnTo>
                  <a:lnTo>
                    <a:pt x="1622" y="1357"/>
                  </a:lnTo>
                  <a:lnTo>
                    <a:pt x="1628" y="1358"/>
                  </a:lnTo>
                  <a:lnTo>
                    <a:pt x="1628" y="1358"/>
                  </a:lnTo>
                  <a:lnTo>
                    <a:pt x="1629" y="1361"/>
                  </a:lnTo>
                  <a:lnTo>
                    <a:pt x="1631" y="1363"/>
                  </a:lnTo>
                  <a:lnTo>
                    <a:pt x="1632" y="1368"/>
                  </a:lnTo>
                  <a:lnTo>
                    <a:pt x="1634" y="1370"/>
                  </a:lnTo>
                  <a:lnTo>
                    <a:pt x="1634" y="1374"/>
                  </a:lnTo>
                  <a:lnTo>
                    <a:pt x="1636" y="1379"/>
                  </a:lnTo>
                  <a:lnTo>
                    <a:pt x="1636" y="1380"/>
                  </a:lnTo>
                  <a:lnTo>
                    <a:pt x="1636" y="1381"/>
                  </a:lnTo>
                  <a:lnTo>
                    <a:pt x="1637" y="1381"/>
                  </a:lnTo>
                  <a:lnTo>
                    <a:pt x="1637" y="1385"/>
                  </a:lnTo>
                  <a:lnTo>
                    <a:pt x="1637" y="1386"/>
                  </a:lnTo>
                  <a:lnTo>
                    <a:pt x="1636" y="1387"/>
                  </a:lnTo>
                  <a:lnTo>
                    <a:pt x="1636" y="1390"/>
                  </a:lnTo>
                  <a:lnTo>
                    <a:pt x="1636" y="1390"/>
                  </a:lnTo>
                  <a:lnTo>
                    <a:pt x="1636" y="1391"/>
                  </a:lnTo>
                  <a:lnTo>
                    <a:pt x="1636" y="1391"/>
                  </a:lnTo>
                  <a:lnTo>
                    <a:pt x="1637" y="1393"/>
                  </a:lnTo>
                  <a:lnTo>
                    <a:pt x="1637" y="1393"/>
                  </a:lnTo>
                  <a:lnTo>
                    <a:pt x="1636" y="1396"/>
                  </a:lnTo>
                  <a:lnTo>
                    <a:pt x="1636" y="1399"/>
                  </a:lnTo>
                  <a:lnTo>
                    <a:pt x="1632" y="1405"/>
                  </a:lnTo>
                  <a:lnTo>
                    <a:pt x="1631" y="1409"/>
                  </a:lnTo>
                  <a:lnTo>
                    <a:pt x="1626" y="1414"/>
                  </a:lnTo>
                  <a:lnTo>
                    <a:pt x="1625" y="1415"/>
                  </a:lnTo>
                  <a:lnTo>
                    <a:pt x="1625" y="1415"/>
                  </a:lnTo>
                  <a:lnTo>
                    <a:pt x="1623" y="1415"/>
                  </a:lnTo>
                  <a:lnTo>
                    <a:pt x="1623" y="1417"/>
                  </a:lnTo>
                  <a:lnTo>
                    <a:pt x="1623" y="1417"/>
                  </a:lnTo>
                  <a:lnTo>
                    <a:pt x="1622" y="1420"/>
                  </a:lnTo>
                  <a:lnTo>
                    <a:pt x="1619" y="1421"/>
                  </a:lnTo>
                  <a:lnTo>
                    <a:pt x="1617" y="1423"/>
                  </a:lnTo>
                  <a:lnTo>
                    <a:pt x="1617" y="1423"/>
                  </a:lnTo>
                  <a:lnTo>
                    <a:pt x="1614" y="1426"/>
                  </a:lnTo>
                  <a:lnTo>
                    <a:pt x="1613" y="1428"/>
                  </a:lnTo>
                  <a:lnTo>
                    <a:pt x="1611" y="1428"/>
                  </a:lnTo>
                  <a:lnTo>
                    <a:pt x="1608" y="1432"/>
                  </a:lnTo>
                  <a:lnTo>
                    <a:pt x="1608" y="1432"/>
                  </a:lnTo>
                  <a:lnTo>
                    <a:pt x="1608" y="1432"/>
                  </a:lnTo>
                  <a:lnTo>
                    <a:pt x="1608" y="1434"/>
                  </a:lnTo>
                  <a:lnTo>
                    <a:pt x="1607" y="1436"/>
                  </a:lnTo>
                  <a:lnTo>
                    <a:pt x="1605" y="1436"/>
                  </a:lnTo>
                  <a:lnTo>
                    <a:pt x="1605" y="1436"/>
                  </a:lnTo>
                  <a:lnTo>
                    <a:pt x="1605" y="1434"/>
                  </a:lnTo>
                  <a:lnTo>
                    <a:pt x="1607" y="1434"/>
                  </a:lnTo>
                  <a:lnTo>
                    <a:pt x="1607" y="1434"/>
                  </a:lnTo>
                  <a:lnTo>
                    <a:pt x="1605" y="1434"/>
                  </a:lnTo>
                  <a:lnTo>
                    <a:pt x="1605" y="1436"/>
                  </a:lnTo>
                  <a:lnTo>
                    <a:pt x="1605" y="1438"/>
                  </a:lnTo>
                  <a:lnTo>
                    <a:pt x="1604" y="1440"/>
                  </a:lnTo>
                  <a:lnTo>
                    <a:pt x="1602" y="1446"/>
                  </a:lnTo>
                  <a:lnTo>
                    <a:pt x="1598" y="1450"/>
                  </a:lnTo>
                  <a:lnTo>
                    <a:pt x="1598" y="1452"/>
                  </a:lnTo>
                  <a:lnTo>
                    <a:pt x="1595" y="1454"/>
                  </a:lnTo>
                  <a:lnTo>
                    <a:pt x="1593" y="1456"/>
                  </a:lnTo>
                  <a:lnTo>
                    <a:pt x="1591" y="1456"/>
                  </a:lnTo>
                  <a:lnTo>
                    <a:pt x="1591" y="1456"/>
                  </a:lnTo>
                  <a:lnTo>
                    <a:pt x="1591" y="1452"/>
                  </a:lnTo>
                  <a:lnTo>
                    <a:pt x="1590" y="1452"/>
                  </a:lnTo>
                  <a:lnTo>
                    <a:pt x="1590" y="1452"/>
                  </a:lnTo>
                  <a:lnTo>
                    <a:pt x="1588" y="1452"/>
                  </a:lnTo>
                  <a:lnTo>
                    <a:pt x="1588" y="1452"/>
                  </a:lnTo>
                  <a:lnTo>
                    <a:pt x="1587" y="1452"/>
                  </a:lnTo>
                  <a:lnTo>
                    <a:pt x="1588" y="1454"/>
                  </a:lnTo>
                  <a:lnTo>
                    <a:pt x="1588" y="1454"/>
                  </a:lnTo>
                  <a:lnTo>
                    <a:pt x="1587" y="1456"/>
                  </a:lnTo>
                  <a:lnTo>
                    <a:pt x="1587" y="1458"/>
                  </a:lnTo>
                  <a:lnTo>
                    <a:pt x="1585" y="1458"/>
                  </a:lnTo>
                  <a:lnTo>
                    <a:pt x="1585" y="1460"/>
                  </a:lnTo>
                  <a:lnTo>
                    <a:pt x="1584" y="1462"/>
                  </a:lnTo>
                  <a:lnTo>
                    <a:pt x="1584" y="1464"/>
                  </a:lnTo>
                  <a:lnTo>
                    <a:pt x="1585" y="1464"/>
                  </a:lnTo>
                  <a:lnTo>
                    <a:pt x="1585" y="1464"/>
                  </a:lnTo>
                  <a:lnTo>
                    <a:pt x="1585" y="1464"/>
                  </a:lnTo>
                  <a:lnTo>
                    <a:pt x="1585" y="1465"/>
                  </a:lnTo>
                  <a:lnTo>
                    <a:pt x="1585" y="1465"/>
                  </a:lnTo>
                  <a:lnTo>
                    <a:pt x="1585" y="1469"/>
                  </a:lnTo>
                  <a:lnTo>
                    <a:pt x="1585" y="1470"/>
                  </a:lnTo>
                  <a:lnTo>
                    <a:pt x="1585" y="1470"/>
                  </a:lnTo>
                  <a:lnTo>
                    <a:pt x="1585" y="1470"/>
                  </a:lnTo>
                  <a:lnTo>
                    <a:pt x="1585" y="1470"/>
                  </a:lnTo>
                  <a:lnTo>
                    <a:pt x="1585" y="1477"/>
                  </a:lnTo>
                  <a:lnTo>
                    <a:pt x="1585" y="1481"/>
                  </a:lnTo>
                  <a:lnTo>
                    <a:pt x="1585" y="1484"/>
                  </a:lnTo>
                  <a:lnTo>
                    <a:pt x="1585" y="1489"/>
                  </a:lnTo>
                  <a:lnTo>
                    <a:pt x="1587" y="1493"/>
                  </a:lnTo>
                  <a:lnTo>
                    <a:pt x="1587" y="1493"/>
                  </a:lnTo>
                  <a:lnTo>
                    <a:pt x="1585" y="1496"/>
                  </a:lnTo>
                  <a:lnTo>
                    <a:pt x="1585" y="1500"/>
                  </a:lnTo>
                  <a:lnTo>
                    <a:pt x="1584" y="1505"/>
                  </a:lnTo>
                  <a:lnTo>
                    <a:pt x="1584" y="1507"/>
                  </a:lnTo>
                  <a:lnTo>
                    <a:pt x="1582" y="1510"/>
                  </a:lnTo>
                  <a:lnTo>
                    <a:pt x="1582" y="1511"/>
                  </a:lnTo>
                  <a:lnTo>
                    <a:pt x="1584" y="1516"/>
                  </a:lnTo>
                  <a:lnTo>
                    <a:pt x="1584" y="1517"/>
                  </a:lnTo>
                  <a:lnTo>
                    <a:pt x="1582" y="1518"/>
                  </a:lnTo>
                  <a:lnTo>
                    <a:pt x="1581" y="1518"/>
                  </a:lnTo>
                  <a:lnTo>
                    <a:pt x="1579" y="1519"/>
                  </a:lnTo>
                  <a:lnTo>
                    <a:pt x="1578" y="1523"/>
                  </a:lnTo>
                  <a:lnTo>
                    <a:pt x="1576" y="1529"/>
                  </a:lnTo>
                  <a:lnTo>
                    <a:pt x="1576" y="1530"/>
                  </a:lnTo>
                  <a:lnTo>
                    <a:pt x="1576" y="1536"/>
                  </a:lnTo>
                  <a:lnTo>
                    <a:pt x="1576" y="1538"/>
                  </a:lnTo>
                  <a:lnTo>
                    <a:pt x="1576" y="1540"/>
                  </a:lnTo>
                  <a:lnTo>
                    <a:pt x="1575" y="1541"/>
                  </a:lnTo>
                  <a:lnTo>
                    <a:pt x="1573" y="1542"/>
                  </a:lnTo>
                  <a:lnTo>
                    <a:pt x="1572" y="1546"/>
                  </a:lnTo>
                  <a:lnTo>
                    <a:pt x="1570" y="1548"/>
                  </a:lnTo>
                  <a:lnTo>
                    <a:pt x="1570" y="1550"/>
                  </a:lnTo>
                  <a:lnTo>
                    <a:pt x="1569" y="1552"/>
                  </a:lnTo>
                  <a:lnTo>
                    <a:pt x="1569" y="1553"/>
                  </a:lnTo>
                  <a:lnTo>
                    <a:pt x="1566" y="1556"/>
                  </a:lnTo>
                  <a:lnTo>
                    <a:pt x="1564" y="1556"/>
                  </a:lnTo>
                  <a:lnTo>
                    <a:pt x="1564" y="1558"/>
                  </a:lnTo>
                  <a:lnTo>
                    <a:pt x="1563" y="1559"/>
                  </a:lnTo>
                  <a:lnTo>
                    <a:pt x="1561" y="1562"/>
                  </a:lnTo>
                  <a:lnTo>
                    <a:pt x="1560" y="1565"/>
                  </a:lnTo>
                  <a:lnTo>
                    <a:pt x="1561" y="1566"/>
                  </a:lnTo>
                  <a:lnTo>
                    <a:pt x="1561" y="1566"/>
                  </a:lnTo>
                  <a:lnTo>
                    <a:pt x="1561" y="1571"/>
                  </a:lnTo>
                  <a:lnTo>
                    <a:pt x="1561" y="1571"/>
                  </a:lnTo>
                  <a:lnTo>
                    <a:pt x="1560" y="1572"/>
                  </a:lnTo>
                  <a:lnTo>
                    <a:pt x="1553" y="1577"/>
                  </a:lnTo>
                  <a:lnTo>
                    <a:pt x="1552" y="1577"/>
                  </a:lnTo>
                  <a:lnTo>
                    <a:pt x="1549" y="1580"/>
                  </a:lnTo>
                  <a:lnTo>
                    <a:pt x="1549" y="1580"/>
                  </a:lnTo>
                  <a:lnTo>
                    <a:pt x="1549" y="1583"/>
                  </a:lnTo>
                  <a:lnTo>
                    <a:pt x="1549" y="1583"/>
                  </a:lnTo>
                  <a:lnTo>
                    <a:pt x="1549" y="1583"/>
                  </a:lnTo>
                  <a:lnTo>
                    <a:pt x="1547" y="1585"/>
                  </a:lnTo>
                  <a:lnTo>
                    <a:pt x="1547" y="1585"/>
                  </a:lnTo>
                  <a:lnTo>
                    <a:pt x="1541" y="1585"/>
                  </a:lnTo>
                  <a:lnTo>
                    <a:pt x="1538" y="1585"/>
                  </a:lnTo>
                  <a:lnTo>
                    <a:pt x="1537" y="1585"/>
                  </a:lnTo>
                  <a:lnTo>
                    <a:pt x="1537" y="1585"/>
                  </a:lnTo>
                  <a:lnTo>
                    <a:pt x="1535" y="1583"/>
                  </a:lnTo>
                  <a:lnTo>
                    <a:pt x="1535" y="1583"/>
                  </a:lnTo>
                  <a:lnTo>
                    <a:pt x="1535" y="1583"/>
                  </a:lnTo>
                  <a:lnTo>
                    <a:pt x="1535" y="1583"/>
                  </a:lnTo>
                  <a:lnTo>
                    <a:pt x="1534" y="1583"/>
                  </a:lnTo>
                  <a:lnTo>
                    <a:pt x="1534" y="1583"/>
                  </a:lnTo>
                  <a:lnTo>
                    <a:pt x="1534" y="1583"/>
                  </a:lnTo>
                  <a:lnTo>
                    <a:pt x="1534" y="1583"/>
                  </a:lnTo>
                  <a:lnTo>
                    <a:pt x="1534" y="1583"/>
                  </a:lnTo>
                  <a:lnTo>
                    <a:pt x="1534" y="1585"/>
                  </a:lnTo>
                  <a:lnTo>
                    <a:pt x="1534" y="1585"/>
                  </a:lnTo>
                  <a:lnTo>
                    <a:pt x="1532" y="1585"/>
                  </a:lnTo>
                  <a:lnTo>
                    <a:pt x="1529" y="1586"/>
                  </a:lnTo>
                  <a:lnTo>
                    <a:pt x="1528" y="1586"/>
                  </a:lnTo>
                  <a:lnTo>
                    <a:pt x="1525" y="1586"/>
                  </a:lnTo>
                  <a:lnTo>
                    <a:pt x="1525" y="1586"/>
                  </a:lnTo>
                  <a:lnTo>
                    <a:pt x="1525" y="1586"/>
                  </a:lnTo>
                  <a:lnTo>
                    <a:pt x="1526" y="1586"/>
                  </a:lnTo>
                  <a:lnTo>
                    <a:pt x="1528" y="1585"/>
                  </a:lnTo>
                  <a:lnTo>
                    <a:pt x="1528" y="1585"/>
                  </a:lnTo>
                  <a:lnTo>
                    <a:pt x="1526" y="1583"/>
                  </a:lnTo>
                  <a:lnTo>
                    <a:pt x="1523" y="1585"/>
                  </a:lnTo>
                  <a:lnTo>
                    <a:pt x="1522" y="1585"/>
                  </a:lnTo>
                  <a:lnTo>
                    <a:pt x="1520" y="1585"/>
                  </a:lnTo>
                  <a:lnTo>
                    <a:pt x="1515" y="1586"/>
                  </a:lnTo>
                  <a:lnTo>
                    <a:pt x="1515" y="1586"/>
                  </a:lnTo>
                  <a:lnTo>
                    <a:pt x="1515" y="1588"/>
                  </a:lnTo>
                  <a:lnTo>
                    <a:pt x="1517" y="1588"/>
                  </a:lnTo>
                  <a:lnTo>
                    <a:pt x="1517" y="1589"/>
                  </a:lnTo>
                  <a:lnTo>
                    <a:pt x="1517" y="1589"/>
                  </a:lnTo>
                  <a:lnTo>
                    <a:pt x="1515" y="1589"/>
                  </a:lnTo>
                  <a:lnTo>
                    <a:pt x="1512" y="1591"/>
                  </a:lnTo>
                  <a:lnTo>
                    <a:pt x="1509" y="1592"/>
                  </a:lnTo>
                  <a:lnTo>
                    <a:pt x="1508" y="1592"/>
                  </a:lnTo>
                  <a:lnTo>
                    <a:pt x="1506" y="1594"/>
                  </a:lnTo>
                  <a:lnTo>
                    <a:pt x="1506" y="1595"/>
                  </a:lnTo>
                  <a:lnTo>
                    <a:pt x="1506" y="1595"/>
                  </a:lnTo>
                  <a:lnTo>
                    <a:pt x="1505" y="1595"/>
                  </a:lnTo>
                  <a:lnTo>
                    <a:pt x="1503" y="1595"/>
                  </a:lnTo>
                  <a:lnTo>
                    <a:pt x="1502" y="1595"/>
                  </a:lnTo>
                  <a:lnTo>
                    <a:pt x="1500" y="1595"/>
                  </a:lnTo>
                  <a:lnTo>
                    <a:pt x="1491" y="1600"/>
                  </a:lnTo>
                  <a:lnTo>
                    <a:pt x="1488" y="1601"/>
                  </a:lnTo>
                  <a:lnTo>
                    <a:pt x="1485" y="1604"/>
                  </a:lnTo>
                  <a:lnTo>
                    <a:pt x="1481" y="1609"/>
                  </a:lnTo>
                  <a:lnTo>
                    <a:pt x="1478" y="1612"/>
                  </a:lnTo>
                  <a:lnTo>
                    <a:pt x="1476" y="1612"/>
                  </a:lnTo>
                  <a:lnTo>
                    <a:pt x="1476" y="1612"/>
                  </a:lnTo>
                  <a:lnTo>
                    <a:pt x="1474" y="1612"/>
                  </a:lnTo>
                  <a:lnTo>
                    <a:pt x="1476" y="1612"/>
                  </a:lnTo>
                  <a:lnTo>
                    <a:pt x="1476" y="1614"/>
                  </a:lnTo>
                  <a:lnTo>
                    <a:pt x="1476" y="1614"/>
                  </a:lnTo>
                  <a:lnTo>
                    <a:pt x="1474" y="1615"/>
                  </a:lnTo>
                  <a:lnTo>
                    <a:pt x="1473" y="1618"/>
                  </a:lnTo>
                  <a:lnTo>
                    <a:pt x="1471" y="1618"/>
                  </a:lnTo>
                  <a:lnTo>
                    <a:pt x="1473" y="1618"/>
                  </a:lnTo>
                  <a:lnTo>
                    <a:pt x="1471" y="1618"/>
                  </a:lnTo>
                  <a:lnTo>
                    <a:pt x="1470" y="1615"/>
                  </a:lnTo>
                  <a:lnTo>
                    <a:pt x="1470" y="1618"/>
                  </a:lnTo>
                  <a:lnTo>
                    <a:pt x="1470" y="1618"/>
                  </a:lnTo>
                  <a:lnTo>
                    <a:pt x="1468" y="1618"/>
                  </a:lnTo>
                  <a:lnTo>
                    <a:pt x="1468" y="1618"/>
                  </a:lnTo>
                  <a:lnTo>
                    <a:pt x="1467" y="1618"/>
                  </a:lnTo>
                  <a:lnTo>
                    <a:pt x="1465" y="1618"/>
                  </a:lnTo>
                  <a:lnTo>
                    <a:pt x="1467" y="1618"/>
                  </a:lnTo>
                  <a:lnTo>
                    <a:pt x="1468" y="1620"/>
                  </a:lnTo>
                  <a:lnTo>
                    <a:pt x="1470" y="1620"/>
                  </a:lnTo>
                  <a:lnTo>
                    <a:pt x="1470" y="1620"/>
                  </a:lnTo>
                  <a:lnTo>
                    <a:pt x="1468" y="1624"/>
                  </a:lnTo>
                  <a:lnTo>
                    <a:pt x="1467" y="1624"/>
                  </a:lnTo>
                  <a:lnTo>
                    <a:pt x="1467" y="1624"/>
                  </a:lnTo>
                  <a:lnTo>
                    <a:pt x="1467" y="1624"/>
                  </a:lnTo>
                  <a:lnTo>
                    <a:pt x="1468" y="1624"/>
                  </a:lnTo>
                  <a:lnTo>
                    <a:pt x="1467" y="1627"/>
                  </a:lnTo>
                  <a:lnTo>
                    <a:pt x="1467" y="1630"/>
                  </a:lnTo>
                  <a:lnTo>
                    <a:pt x="1467" y="1630"/>
                  </a:lnTo>
                  <a:lnTo>
                    <a:pt x="1465" y="1630"/>
                  </a:lnTo>
                  <a:lnTo>
                    <a:pt x="1467" y="1630"/>
                  </a:lnTo>
                  <a:lnTo>
                    <a:pt x="1467" y="1632"/>
                  </a:lnTo>
                  <a:lnTo>
                    <a:pt x="1467" y="1633"/>
                  </a:lnTo>
                  <a:lnTo>
                    <a:pt x="1467" y="1633"/>
                  </a:lnTo>
                  <a:lnTo>
                    <a:pt x="1467" y="1636"/>
                  </a:lnTo>
                  <a:lnTo>
                    <a:pt x="1467" y="1638"/>
                  </a:lnTo>
                  <a:lnTo>
                    <a:pt x="1468" y="1639"/>
                  </a:lnTo>
                  <a:lnTo>
                    <a:pt x="1468" y="1642"/>
                  </a:lnTo>
                  <a:lnTo>
                    <a:pt x="1468" y="1642"/>
                  </a:lnTo>
                  <a:lnTo>
                    <a:pt x="1468" y="1642"/>
                  </a:lnTo>
                  <a:lnTo>
                    <a:pt x="1468" y="1644"/>
                  </a:lnTo>
                  <a:lnTo>
                    <a:pt x="1467" y="1648"/>
                  </a:lnTo>
                  <a:lnTo>
                    <a:pt x="1467" y="1650"/>
                  </a:lnTo>
                  <a:lnTo>
                    <a:pt x="1467" y="1655"/>
                  </a:lnTo>
                  <a:lnTo>
                    <a:pt x="1467" y="1656"/>
                  </a:lnTo>
                  <a:lnTo>
                    <a:pt x="1467" y="1658"/>
                  </a:lnTo>
                  <a:lnTo>
                    <a:pt x="1465" y="1660"/>
                  </a:lnTo>
                  <a:lnTo>
                    <a:pt x="1465" y="1661"/>
                  </a:lnTo>
                  <a:lnTo>
                    <a:pt x="1462" y="1662"/>
                  </a:lnTo>
                  <a:lnTo>
                    <a:pt x="1459" y="1665"/>
                  </a:lnTo>
                  <a:lnTo>
                    <a:pt x="1456" y="1668"/>
                  </a:lnTo>
                  <a:lnTo>
                    <a:pt x="1453" y="1673"/>
                  </a:lnTo>
                  <a:lnTo>
                    <a:pt x="1450" y="1679"/>
                  </a:lnTo>
                  <a:lnTo>
                    <a:pt x="1447" y="1687"/>
                  </a:lnTo>
                  <a:lnTo>
                    <a:pt x="1443" y="1695"/>
                  </a:lnTo>
                  <a:lnTo>
                    <a:pt x="1441" y="1696"/>
                  </a:lnTo>
                  <a:lnTo>
                    <a:pt x="1440" y="1699"/>
                  </a:lnTo>
                  <a:lnTo>
                    <a:pt x="1436" y="1702"/>
                  </a:lnTo>
                  <a:lnTo>
                    <a:pt x="1432" y="1705"/>
                  </a:lnTo>
                  <a:lnTo>
                    <a:pt x="1429" y="1708"/>
                  </a:lnTo>
                  <a:lnTo>
                    <a:pt x="1427" y="1709"/>
                  </a:lnTo>
                  <a:lnTo>
                    <a:pt x="1426" y="1711"/>
                  </a:lnTo>
                  <a:lnTo>
                    <a:pt x="1424" y="1711"/>
                  </a:lnTo>
                  <a:lnTo>
                    <a:pt x="1426" y="1709"/>
                  </a:lnTo>
                  <a:lnTo>
                    <a:pt x="1426" y="1708"/>
                  </a:lnTo>
                  <a:lnTo>
                    <a:pt x="1424" y="1708"/>
                  </a:lnTo>
                  <a:lnTo>
                    <a:pt x="1426" y="1708"/>
                  </a:lnTo>
                  <a:lnTo>
                    <a:pt x="1427" y="1708"/>
                  </a:lnTo>
                  <a:lnTo>
                    <a:pt x="1427" y="1708"/>
                  </a:lnTo>
                  <a:lnTo>
                    <a:pt x="1429" y="1707"/>
                  </a:lnTo>
                  <a:lnTo>
                    <a:pt x="1430" y="1707"/>
                  </a:lnTo>
                  <a:lnTo>
                    <a:pt x="1432" y="1703"/>
                  </a:lnTo>
                  <a:lnTo>
                    <a:pt x="1435" y="1702"/>
                  </a:lnTo>
                  <a:lnTo>
                    <a:pt x="1436" y="1701"/>
                  </a:lnTo>
                  <a:lnTo>
                    <a:pt x="1436" y="1699"/>
                  </a:lnTo>
                  <a:lnTo>
                    <a:pt x="1436" y="1697"/>
                  </a:lnTo>
                  <a:lnTo>
                    <a:pt x="1436" y="1697"/>
                  </a:lnTo>
                  <a:lnTo>
                    <a:pt x="1438" y="1697"/>
                  </a:lnTo>
                  <a:lnTo>
                    <a:pt x="1438" y="1696"/>
                  </a:lnTo>
                  <a:lnTo>
                    <a:pt x="1438" y="1696"/>
                  </a:lnTo>
                  <a:lnTo>
                    <a:pt x="1440" y="1695"/>
                  </a:lnTo>
                  <a:lnTo>
                    <a:pt x="1441" y="1693"/>
                  </a:lnTo>
                  <a:lnTo>
                    <a:pt x="1443" y="1691"/>
                  </a:lnTo>
                  <a:lnTo>
                    <a:pt x="1441" y="1687"/>
                  </a:lnTo>
                  <a:lnTo>
                    <a:pt x="1443" y="1687"/>
                  </a:lnTo>
                  <a:lnTo>
                    <a:pt x="1443" y="1689"/>
                  </a:lnTo>
                  <a:lnTo>
                    <a:pt x="1443" y="1689"/>
                  </a:lnTo>
                  <a:lnTo>
                    <a:pt x="1444" y="1685"/>
                  </a:lnTo>
                  <a:lnTo>
                    <a:pt x="1444" y="1685"/>
                  </a:lnTo>
                  <a:lnTo>
                    <a:pt x="1443" y="1685"/>
                  </a:lnTo>
                  <a:lnTo>
                    <a:pt x="1440" y="1687"/>
                  </a:lnTo>
                  <a:lnTo>
                    <a:pt x="1438" y="1687"/>
                  </a:lnTo>
                  <a:lnTo>
                    <a:pt x="1438" y="1685"/>
                  </a:lnTo>
                  <a:lnTo>
                    <a:pt x="1436" y="1683"/>
                  </a:lnTo>
                  <a:lnTo>
                    <a:pt x="1435" y="1683"/>
                  </a:lnTo>
                  <a:lnTo>
                    <a:pt x="1435" y="1683"/>
                  </a:lnTo>
                  <a:lnTo>
                    <a:pt x="1435" y="1683"/>
                  </a:lnTo>
                  <a:lnTo>
                    <a:pt x="1435" y="1683"/>
                  </a:lnTo>
                  <a:lnTo>
                    <a:pt x="1435" y="1685"/>
                  </a:lnTo>
                  <a:lnTo>
                    <a:pt x="1436" y="1687"/>
                  </a:lnTo>
                  <a:lnTo>
                    <a:pt x="1436" y="1687"/>
                  </a:lnTo>
                  <a:lnTo>
                    <a:pt x="1435" y="1689"/>
                  </a:lnTo>
                  <a:lnTo>
                    <a:pt x="1435" y="1690"/>
                  </a:lnTo>
                  <a:lnTo>
                    <a:pt x="1435" y="1691"/>
                  </a:lnTo>
                  <a:lnTo>
                    <a:pt x="1435" y="1691"/>
                  </a:lnTo>
                  <a:lnTo>
                    <a:pt x="1433" y="1691"/>
                  </a:lnTo>
                  <a:lnTo>
                    <a:pt x="1433" y="1693"/>
                  </a:lnTo>
                  <a:lnTo>
                    <a:pt x="1432" y="1695"/>
                  </a:lnTo>
                  <a:lnTo>
                    <a:pt x="1432" y="1696"/>
                  </a:lnTo>
                  <a:lnTo>
                    <a:pt x="1432" y="1696"/>
                  </a:lnTo>
                  <a:lnTo>
                    <a:pt x="1432" y="1697"/>
                  </a:lnTo>
                  <a:lnTo>
                    <a:pt x="1429" y="1699"/>
                  </a:lnTo>
                  <a:lnTo>
                    <a:pt x="1427" y="1701"/>
                  </a:lnTo>
                  <a:lnTo>
                    <a:pt x="1426" y="1701"/>
                  </a:lnTo>
                  <a:lnTo>
                    <a:pt x="1426" y="1702"/>
                  </a:lnTo>
                  <a:lnTo>
                    <a:pt x="1426" y="1703"/>
                  </a:lnTo>
                  <a:lnTo>
                    <a:pt x="1424" y="1705"/>
                  </a:lnTo>
                  <a:lnTo>
                    <a:pt x="1423" y="1708"/>
                  </a:lnTo>
                  <a:lnTo>
                    <a:pt x="1423" y="1709"/>
                  </a:lnTo>
                  <a:lnTo>
                    <a:pt x="1424" y="1711"/>
                  </a:lnTo>
                  <a:lnTo>
                    <a:pt x="1424" y="1713"/>
                  </a:lnTo>
                  <a:lnTo>
                    <a:pt x="1423" y="1713"/>
                  </a:lnTo>
                  <a:lnTo>
                    <a:pt x="1423" y="1714"/>
                  </a:lnTo>
                  <a:lnTo>
                    <a:pt x="1421" y="1715"/>
                  </a:lnTo>
                  <a:lnTo>
                    <a:pt x="1420" y="1723"/>
                  </a:lnTo>
                  <a:lnTo>
                    <a:pt x="1418" y="1726"/>
                  </a:lnTo>
                  <a:lnTo>
                    <a:pt x="1417" y="1728"/>
                  </a:lnTo>
                  <a:lnTo>
                    <a:pt x="1415" y="1731"/>
                  </a:lnTo>
                  <a:lnTo>
                    <a:pt x="1409" y="1735"/>
                  </a:lnTo>
                  <a:lnTo>
                    <a:pt x="1409" y="1735"/>
                  </a:lnTo>
                  <a:lnTo>
                    <a:pt x="1408" y="1737"/>
                  </a:lnTo>
                  <a:lnTo>
                    <a:pt x="1408" y="1740"/>
                  </a:lnTo>
                  <a:lnTo>
                    <a:pt x="1405" y="1743"/>
                  </a:lnTo>
                  <a:lnTo>
                    <a:pt x="1405" y="1744"/>
                  </a:lnTo>
                  <a:lnTo>
                    <a:pt x="1402" y="1747"/>
                  </a:lnTo>
                  <a:lnTo>
                    <a:pt x="1400" y="1749"/>
                  </a:lnTo>
                  <a:lnTo>
                    <a:pt x="1399" y="1749"/>
                  </a:lnTo>
                  <a:lnTo>
                    <a:pt x="1397" y="1750"/>
                  </a:lnTo>
                  <a:lnTo>
                    <a:pt x="1391" y="1753"/>
                  </a:lnTo>
                  <a:lnTo>
                    <a:pt x="1388" y="1752"/>
                  </a:lnTo>
                  <a:lnTo>
                    <a:pt x="1386" y="1752"/>
                  </a:lnTo>
                  <a:lnTo>
                    <a:pt x="1385" y="1750"/>
                  </a:lnTo>
                  <a:lnTo>
                    <a:pt x="1380" y="1750"/>
                  </a:lnTo>
                  <a:lnTo>
                    <a:pt x="1379" y="1752"/>
                  </a:lnTo>
                  <a:lnTo>
                    <a:pt x="1376" y="1752"/>
                  </a:lnTo>
                  <a:lnTo>
                    <a:pt x="1374" y="1752"/>
                  </a:lnTo>
                  <a:lnTo>
                    <a:pt x="1374" y="1752"/>
                  </a:lnTo>
                  <a:lnTo>
                    <a:pt x="1373" y="1752"/>
                  </a:lnTo>
                  <a:lnTo>
                    <a:pt x="1371" y="1750"/>
                  </a:lnTo>
                  <a:lnTo>
                    <a:pt x="1367" y="1749"/>
                  </a:lnTo>
                  <a:lnTo>
                    <a:pt x="1362" y="1746"/>
                  </a:lnTo>
                  <a:lnTo>
                    <a:pt x="1357" y="1746"/>
                  </a:lnTo>
                  <a:lnTo>
                    <a:pt x="1354" y="1746"/>
                  </a:lnTo>
                  <a:lnTo>
                    <a:pt x="1354" y="1746"/>
                  </a:lnTo>
                  <a:lnTo>
                    <a:pt x="1353" y="1744"/>
                  </a:lnTo>
                  <a:lnTo>
                    <a:pt x="1353" y="1744"/>
                  </a:lnTo>
                  <a:lnTo>
                    <a:pt x="1350" y="1741"/>
                  </a:lnTo>
                  <a:lnTo>
                    <a:pt x="1347" y="1738"/>
                  </a:lnTo>
                  <a:lnTo>
                    <a:pt x="1347" y="1735"/>
                  </a:lnTo>
                  <a:lnTo>
                    <a:pt x="1347" y="1732"/>
                  </a:lnTo>
                  <a:lnTo>
                    <a:pt x="1348" y="1728"/>
                  </a:lnTo>
                  <a:lnTo>
                    <a:pt x="1348" y="1728"/>
                  </a:lnTo>
                  <a:lnTo>
                    <a:pt x="1348" y="1726"/>
                  </a:lnTo>
                  <a:lnTo>
                    <a:pt x="1350" y="1726"/>
                  </a:lnTo>
                  <a:lnTo>
                    <a:pt x="1350" y="1726"/>
                  </a:lnTo>
                  <a:lnTo>
                    <a:pt x="1351" y="1725"/>
                  </a:lnTo>
                  <a:lnTo>
                    <a:pt x="1351" y="1723"/>
                  </a:lnTo>
                  <a:lnTo>
                    <a:pt x="1351" y="1722"/>
                  </a:lnTo>
                  <a:lnTo>
                    <a:pt x="1350" y="1719"/>
                  </a:lnTo>
                  <a:lnTo>
                    <a:pt x="1350" y="1717"/>
                  </a:lnTo>
                  <a:lnTo>
                    <a:pt x="1350" y="1719"/>
                  </a:lnTo>
                  <a:lnTo>
                    <a:pt x="1350" y="1723"/>
                  </a:lnTo>
                  <a:lnTo>
                    <a:pt x="1350" y="1725"/>
                  </a:lnTo>
                  <a:lnTo>
                    <a:pt x="1350" y="1726"/>
                  </a:lnTo>
                  <a:lnTo>
                    <a:pt x="1348" y="1726"/>
                  </a:lnTo>
                  <a:lnTo>
                    <a:pt x="1348" y="1726"/>
                  </a:lnTo>
                  <a:lnTo>
                    <a:pt x="1347" y="1726"/>
                  </a:lnTo>
                  <a:lnTo>
                    <a:pt x="1347" y="1729"/>
                  </a:lnTo>
                  <a:lnTo>
                    <a:pt x="1345" y="1734"/>
                  </a:lnTo>
                  <a:lnTo>
                    <a:pt x="1345" y="1735"/>
                  </a:lnTo>
                  <a:lnTo>
                    <a:pt x="1347" y="1738"/>
                  </a:lnTo>
                  <a:lnTo>
                    <a:pt x="1347" y="1738"/>
                  </a:lnTo>
                  <a:lnTo>
                    <a:pt x="1347" y="1740"/>
                  </a:lnTo>
                  <a:lnTo>
                    <a:pt x="1347" y="1741"/>
                  </a:lnTo>
                  <a:lnTo>
                    <a:pt x="1347" y="1743"/>
                  </a:lnTo>
                  <a:lnTo>
                    <a:pt x="1347" y="1743"/>
                  </a:lnTo>
                  <a:lnTo>
                    <a:pt x="1345" y="1743"/>
                  </a:lnTo>
                  <a:lnTo>
                    <a:pt x="1347" y="1746"/>
                  </a:lnTo>
                  <a:lnTo>
                    <a:pt x="1347" y="1747"/>
                  </a:lnTo>
                  <a:lnTo>
                    <a:pt x="1348" y="1749"/>
                  </a:lnTo>
                  <a:lnTo>
                    <a:pt x="1354" y="1752"/>
                  </a:lnTo>
                  <a:lnTo>
                    <a:pt x="1357" y="1755"/>
                  </a:lnTo>
                  <a:lnTo>
                    <a:pt x="1361" y="1756"/>
                  </a:lnTo>
                  <a:lnTo>
                    <a:pt x="1362" y="1760"/>
                  </a:lnTo>
                  <a:lnTo>
                    <a:pt x="1362" y="1761"/>
                  </a:lnTo>
                  <a:lnTo>
                    <a:pt x="1361" y="1764"/>
                  </a:lnTo>
                  <a:lnTo>
                    <a:pt x="1361" y="1767"/>
                  </a:lnTo>
                  <a:lnTo>
                    <a:pt x="1361" y="1770"/>
                  </a:lnTo>
                  <a:lnTo>
                    <a:pt x="1361" y="1772"/>
                  </a:lnTo>
                  <a:lnTo>
                    <a:pt x="1364" y="1773"/>
                  </a:lnTo>
                  <a:lnTo>
                    <a:pt x="1365" y="1775"/>
                  </a:lnTo>
                  <a:lnTo>
                    <a:pt x="1368" y="1775"/>
                  </a:lnTo>
                  <a:lnTo>
                    <a:pt x="1368" y="1775"/>
                  </a:lnTo>
                  <a:lnTo>
                    <a:pt x="1368" y="1776"/>
                  </a:lnTo>
                  <a:lnTo>
                    <a:pt x="1368" y="1781"/>
                  </a:lnTo>
                  <a:lnTo>
                    <a:pt x="1368" y="1782"/>
                  </a:lnTo>
                  <a:lnTo>
                    <a:pt x="1368" y="1784"/>
                  </a:lnTo>
                  <a:lnTo>
                    <a:pt x="1364" y="1791"/>
                  </a:lnTo>
                  <a:lnTo>
                    <a:pt x="1359" y="1796"/>
                  </a:lnTo>
                  <a:lnTo>
                    <a:pt x="1359" y="1799"/>
                  </a:lnTo>
                  <a:lnTo>
                    <a:pt x="1357" y="1801"/>
                  </a:lnTo>
                  <a:lnTo>
                    <a:pt x="1356" y="1802"/>
                  </a:lnTo>
                  <a:lnTo>
                    <a:pt x="1350" y="1807"/>
                  </a:lnTo>
                  <a:lnTo>
                    <a:pt x="1339" y="1810"/>
                  </a:lnTo>
                  <a:lnTo>
                    <a:pt x="1332" y="1813"/>
                  </a:lnTo>
                  <a:lnTo>
                    <a:pt x="1330" y="1813"/>
                  </a:lnTo>
                  <a:lnTo>
                    <a:pt x="1316" y="1816"/>
                  </a:lnTo>
                  <a:lnTo>
                    <a:pt x="1313" y="1816"/>
                  </a:lnTo>
                  <a:lnTo>
                    <a:pt x="1310" y="1816"/>
                  </a:lnTo>
                  <a:lnTo>
                    <a:pt x="1307" y="1816"/>
                  </a:lnTo>
                  <a:lnTo>
                    <a:pt x="1304" y="1814"/>
                  </a:lnTo>
                  <a:lnTo>
                    <a:pt x="1303" y="1814"/>
                  </a:lnTo>
                  <a:lnTo>
                    <a:pt x="1301" y="1813"/>
                  </a:lnTo>
                  <a:lnTo>
                    <a:pt x="1300" y="1813"/>
                  </a:lnTo>
                  <a:lnTo>
                    <a:pt x="1298" y="1813"/>
                  </a:lnTo>
                  <a:lnTo>
                    <a:pt x="1300" y="1816"/>
                  </a:lnTo>
                  <a:lnTo>
                    <a:pt x="1300" y="1817"/>
                  </a:lnTo>
                  <a:lnTo>
                    <a:pt x="1300" y="1819"/>
                  </a:lnTo>
                  <a:lnTo>
                    <a:pt x="1301" y="1820"/>
                  </a:lnTo>
                  <a:lnTo>
                    <a:pt x="1301" y="1820"/>
                  </a:lnTo>
                  <a:lnTo>
                    <a:pt x="1303" y="1822"/>
                  </a:lnTo>
                  <a:lnTo>
                    <a:pt x="1301" y="1822"/>
                  </a:lnTo>
                  <a:lnTo>
                    <a:pt x="1301" y="1822"/>
                  </a:lnTo>
                  <a:lnTo>
                    <a:pt x="1303" y="1823"/>
                  </a:lnTo>
                  <a:lnTo>
                    <a:pt x="1303" y="1825"/>
                  </a:lnTo>
                  <a:lnTo>
                    <a:pt x="1301" y="1828"/>
                  </a:lnTo>
                  <a:lnTo>
                    <a:pt x="1300" y="1829"/>
                  </a:lnTo>
                  <a:lnTo>
                    <a:pt x="1300" y="1829"/>
                  </a:lnTo>
                  <a:lnTo>
                    <a:pt x="1300" y="1831"/>
                  </a:lnTo>
                  <a:lnTo>
                    <a:pt x="1298" y="1834"/>
                  </a:lnTo>
                  <a:lnTo>
                    <a:pt x="1298" y="1837"/>
                  </a:lnTo>
                  <a:lnTo>
                    <a:pt x="1298" y="1839"/>
                  </a:lnTo>
                  <a:lnTo>
                    <a:pt x="1300" y="1842"/>
                  </a:lnTo>
                  <a:lnTo>
                    <a:pt x="1300" y="1845"/>
                  </a:lnTo>
                  <a:lnTo>
                    <a:pt x="1298" y="1846"/>
                  </a:lnTo>
                  <a:lnTo>
                    <a:pt x="1294" y="1848"/>
                  </a:lnTo>
                  <a:lnTo>
                    <a:pt x="1291" y="1849"/>
                  </a:lnTo>
                  <a:lnTo>
                    <a:pt x="1288" y="1851"/>
                  </a:lnTo>
                  <a:lnTo>
                    <a:pt x="1283" y="1851"/>
                  </a:lnTo>
                  <a:lnTo>
                    <a:pt x="1282" y="1851"/>
                  </a:lnTo>
                  <a:lnTo>
                    <a:pt x="1277" y="1848"/>
                  </a:lnTo>
                  <a:lnTo>
                    <a:pt x="1274" y="1846"/>
                  </a:lnTo>
                  <a:lnTo>
                    <a:pt x="1271" y="1845"/>
                  </a:lnTo>
                  <a:lnTo>
                    <a:pt x="1268" y="1845"/>
                  </a:lnTo>
                  <a:lnTo>
                    <a:pt x="1268" y="1845"/>
                  </a:lnTo>
                  <a:lnTo>
                    <a:pt x="1269" y="1843"/>
                  </a:lnTo>
                  <a:lnTo>
                    <a:pt x="1268" y="1843"/>
                  </a:lnTo>
                  <a:lnTo>
                    <a:pt x="1268" y="1843"/>
                  </a:lnTo>
                  <a:lnTo>
                    <a:pt x="1265" y="1845"/>
                  </a:lnTo>
                  <a:lnTo>
                    <a:pt x="1265" y="1846"/>
                  </a:lnTo>
                  <a:lnTo>
                    <a:pt x="1265" y="1846"/>
                  </a:lnTo>
                  <a:lnTo>
                    <a:pt x="1265" y="1849"/>
                  </a:lnTo>
                  <a:lnTo>
                    <a:pt x="1265" y="1851"/>
                  </a:lnTo>
                  <a:lnTo>
                    <a:pt x="1266" y="1857"/>
                  </a:lnTo>
                  <a:lnTo>
                    <a:pt x="1266" y="1860"/>
                  </a:lnTo>
                  <a:lnTo>
                    <a:pt x="1266" y="1863"/>
                  </a:lnTo>
                  <a:lnTo>
                    <a:pt x="1266" y="1866"/>
                  </a:lnTo>
                  <a:lnTo>
                    <a:pt x="1268" y="1866"/>
                  </a:lnTo>
                  <a:lnTo>
                    <a:pt x="1269" y="1867"/>
                  </a:lnTo>
                  <a:lnTo>
                    <a:pt x="1271" y="1869"/>
                  </a:lnTo>
                  <a:lnTo>
                    <a:pt x="1272" y="1867"/>
                  </a:lnTo>
                  <a:lnTo>
                    <a:pt x="1272" y="1869"/>
                  </a:lnTo>
                  <a:lnTo>
                    <a:pt x="1272" y="1869"/>
                  </a:lnTo>
                  <a:lnTo>
                    <a:pt x="1271" y="1871"/>
                  </a:lnTo>
                  <a:lnTo>
                    <a:pt x="1271" y="1871"/>
                  </a:lnTo>
                  <a:lnTo>
                    <a:pt x="1274" y="1871"/>
                  </a:lnTo>
                  <a:lnTo>
                    <a:pt x="1275" y="1871"/>
                  </a:lnTo>
                  <a:lnTo>
                    <a:pt x="1277" y="1871"/>
                  </a:lnTo>
                  <a:lnTo>
                    <a:pt x="1278" y="1871"/>
                  </a:lnTo>
                  <a:lnTo>
                    <a:pt x="1278" y="1869"/>
                  </a:lnTo>
                  <a:lnTo>
                    <a:pt x="1275" y="1867"/>
                  </a:lnTo>
                  <a:lnTo>
                    <a:pt x="1275" y="1867"/>
                  </a:lnTo>
                  <a:lnTo>
                    <a:pt x="1277" y="1867"/>
                  </a:lnTo>
                  <a:lnTo>
                    <a:pt x="1280" y="1866"/>
                  </a:lnTo>
                  <a:lnTo>
                    <a:pt x="1282" y="1866"/>
                  </a:lnTo>
                  <a:lnTo>
                    <a:pt x="1282" y="1866"/>
                  </a:lnTo>
                  <a:lnTo>
                    <a:pt x="1283" y="1867"/>
                  </a:lnTo>
                  <a:lnTo>
                    <a:pt x="1283" y="1869"/>
                  </a:lnTo>
                  <a:lnTo>
                    <a:pt x="1283" y="1871"/>
                  </a:lnTo>
                  <a:lnTo>
                    <a:pt x="1283" y="1874"/>
                  </a:lnTo>
                  <a:lnTo>
                    <a:pt x="1283" y="1875"/>
                  </a:lnTo>
                  <a:lnTo>
                    <a:pt x="1283" y="1877"/>
                  </a:lnTo>
                  <a:lnTo>
                    <a:pt x="1283" y="1878"/>
                  </a:lnTo>
                  <a:lnTo>
                    <a:pt x="1278" y="1878"/>
                  </a:lnTo>
                  <a:lnTo>
                    <a:pt x="1277" y="1878"/>
                  </a:lnTo>
                  <a:lnTo>
                    <a:pt x="1275" y="1877"/>
                  </a:lnTo>
                  <a:lnTo>
                    <a:pt x="1275" y="1875"/>
                  </a:lnTo>
                  <a:lnTo>
                    <a:pt x="1274" y="1874"/>
                  </a:lnTo>
                  <a:lnTo>
                    <a:pt x="1272" y="1872"/>
                  </a:lnTo>
                  <a:lnTo>
                    <a:pt x="1271" y="1874"/>
                  </a:lnTo>
                  <a:lnTo>
                    <a:pt x="1269" y="1875"/>
                  </a:lnTo>
                  <a:lnTo>
                    <a:pt x="1266" y="1875"/>
                  </a:lnTo>
                  <a:lnTo>
                    <a:pt x="1266" y="1877"/>
                  </a:lnTo>
                  <a:lnTo>
                    <a:pt x="1271" y="1880"/>
                  </a:lnTo>
                  <a:lnTo>
                    <a:pt x="1274" y="1880"/>
                  </a:lnTo>
                  <a:lnTo>
                    <a:pt x="1274" y="1880"/>
                  </a:lnTo>
                  <a:lnTo>
                    <a:pt x="1275" y="1880"/>
                  </a:lnTo>
                  <a:lnTo>
                    <a:pt x="1274" y="1881"/>
                  </a:lnTo>
                  <a:lnTo>
                    <a:pt x="1274" y="1881"/>
                  </a:lnTo>
                  <a:lnTo>
                    <a:pt x="1269" y="1883"/>
                  </a:lnTo>
                  <a:lnTo>
                    <a:pt x="1268" y="1884"/>
                  </a:lnTo>
                  <a:lnTo>
                    <a:pt x="1266" y="1886"/>
                  </a:lnTo>
                  <a:lnTo>
                    <a:pt x="1263" y="1889"/>
                  </a:lnTo>
                  <a:lnTo>
                    <a:pt x="1263" y="1890"/>
                  </a:lnTo>
                  <a:lnTo>
                    <a:pt x="1263" y="1892"/>
                  </a:lnTo>
                  <a:lnTo>
                    <a:pt x="1263" y="1893"/>
                  </a:lnTo>
                  <a:lnTo>
                    <a:pt x="1263" y="1898"/>
                  </a:lnTo>
                  <a:lnTo>
                    <a:pt x="1263" y="1901"/>
                  </a:lnTo>
                  <a:lnTo>
                    <a:pt x="1263" y="1902"/>
                  </a:lnTo>
                  <a:lnTo>
                    <a:pt x="1263" y="1904"/>
                  </a:lnTo>
                  <a:lnTo>
                    <a:pt x="1262" y="1906"/>
                  </a:lnTo>
                  <a:lnTo>
                    <a:pt x="1259" y="1909"/>
                  </a:lnTo>
                  <a:lnTo>
                    <a:pt x="1257" y="1912"/>
                  </a:lnTo>
                  <a:lnTo>
                    <a:pt x="1259" y="1913"/>
                  </a:lnTo>
                  <a:lnTo>
                    <a:pt x="1259" y="1915"/>
                  </a:lnTo>
                  <a:lnTo>
                    <a:pt x="1259" y="1915"/>
                  </a:lnTo>
                  <a:lnTo>
                    <a:pt x="1257" y="1915"/>
                  </a:lnTo>
                  <a:lnTo>
                    <a:pt x="1251" y="1915"/>
                  </a:lnTo>
                  <a:lnTo>
                    <a:pt x="1250" y="1916"/>
                  </a:lnTo>
                  <a:lnTo>
                    <a:pt x="1248" y="1916"/>
                  </a:lnTo>
                  <a:lnTo>
                    <a:pt x="1248" y="1918"/>
                  </a:lnTo>
                  <a:lnTo>
                    <a:pt x="1247" y="1918"/>
                  </a:lnTo>
                  <a:lnTo>
                    <a:pt x="1244" y="1919"/>
                  </a:lnTo>
                  <a:lnTo>
                    <a:pt x="1242" y="1919"/>
                  </a:lnTo>
                  <a:lnTo>
                    <a:pt x="1239" y="1925"/>
                  </a:lnTo>
                  <a:lnTo>
                    <a:pt x="1237" y="1928"/>
                  </a:lnTo>
                  <a:lnTo>
                    <a:pt x="1234" y="1931"/>
                  </a:lnTo>
                  <a:lnTo>
                    <a:pt x="1234" y="1933"/>
                  </a:lnTo>
                  <a:lnTo>
                    <a:pt x="1234" y="1936"/>
                  </a:lnTo>
                  <a:lnTo>
                    <a:pt x="1234" y="1937"/>
                  </a:lnTo>
                  <a:lnTo>
                    <a:pt x="1234" y="1939"/>
                  </a:lnTo>
                  <a:lnTo>
                    <a:pt x="1236" y="1940"/>
                  </a:lnTo>
                  <a:lnTo>
                    <a:pt x="1237" y="1942"/>
                  </a:lnTo>
                  <a:lnTo>
                    <a:pt x="1245" y="1950"/>
                  </a:lnTo>
                  <a:lnTo>
                    <a:pt x="1247" y="1951"/>
                  </a:lnTo>
                  <a:lnTo>
                    <a:pt x="1254" y="1951"/>
                  </a:lnTo>
                  <a:lnTo>
                    <a:pt x="1256" y="1953"/>
                  </a:lnTo>
                  <a:lnTo>
                    <a:pt x="1257" y="1954"/>
                  </a:lnTo>
                  <a:lnTo>
                    <a:pt x="1257" y="1956"/>
                  </a:lnTo>
                  <a:lnTo>
                    <a:pt x="1257" y="1960"/>
                  </a:lnTo>
                  <a:lnTo>
                    <a:pt x="1256" y="1962"/>
                  </a:lnTo>
                  <a:lnTo>
                    <a:pt x="1256" y="1963"/>
                  </a:lnTo>
                  <a:lnTo>
                    <a:pt x="1254" y="1965"/>
                  </a:lnTo>
                  <a:lnTo>
                    <a:pt x="1251" y="1965"/>
                  </a:lnTo>
                  <a:lnTo>
                    <a:pt x="1253" y="1966"/>
                  </a:lnTo>
                  <a:lnTo>
                    <a:pt x="1253" y="1966"/>
                  </a:lnTo>
                  <a:lnTo>
                    <a:pt x="1254" y="1965"/>
                  </a:lnTo>
                  <a:lnTo>
                    <a:pt x="1256" y="1966"/>
                  </a:lnTo>
                  <a:lnTo>
                    <a:pt x="1256" y="1968"/>
                  </a:lnTo>
                  <a:lnTo>
                    <a:pt x="1256" y="1968"/>
                  </a:lnTo>
                  <a:lnTo>
                    <a:pt x="1254" y="1969"/>
                  </a:lnTo>
                  <a:lnTo>
                    <a:pt x="1254" y="1969"/>
                  </a:lnTo>
                  <a:lnTo>
                    <a:pt x="1250" y="1974"/>
                  </a:lnTo>
                  <a:lnTo>
                    <a:pt x="1247" y="1975"/>
                  </a:lnTo>
                  <a:lnTo>
                    <a:pt x="1245" y="1978"/>
                  </a:lnTo>
                  <a:lnTo>
                    <a:pt x="1242" y="1980"/>
                  </a:lnTo>
                  <a:lnTo>
                    <a:pt x="1240" y="1982"/>
                  </a:lnTo>
                  <a:lnTo>
                    <a:pt x="1239" y="1983"/>
                  </a:lnTo>
                  <a:lnTo>
                    <a:pt x="1236" y="1986"/>
                  </a:lnTo>
                  <a:lnTo>
                    <a:pt x="1233" y="1992"/>
                  </a:lnTo>
                  <a:lnTo>
                    <a:pt x="1233" y="1992"/>
                  </a:lnTo>
                  <a:lnTo>
                    <a:pt x="1234" y="1994"/>
                  </a:lnTo>
                  <a:lnTo>
                    <a:pt x="1233" y="2003"/>
                  </a:lnTo>
                  <a:lnTo>
                    <a:pt x="1231" y="2004"/>
                  </a:lnTo>
                  <a:lnTo>
                    <a:pt x="1230" y="2006"/>
                  </a:lnTo>
                  <a:lnTo>
                    <a:pt x="1228" y="2007"/>
                  </a:lnTo>
                  <a:lnTo>
                    <a:pt x="1227" y="2007"/>
                  </a:lnTo>
                  <a:lnTo>
                    <a:pt x="1225" y="2007"/>
                  </a:lnTo>
                  <a:lnTo>
                    <a:pt x="1224" y="2006"/>
                  </a:lnTo>
                  <a:lnTo>
                    <a:pt x="1222" y="2003"/>
                  </a:lnTo>
                  <a:lnTo>
                    <a:pt x="1221" y="2001"/>
                  </a:lnTo>
                  <a:lnTo>
                    <a:pt x="1221" y="2001"/>
                  </a:lnTo>
                  <a:lnTo>
                    <a:pt x="1222" y="2003"/>
                  </a:lnTo>
                  <a:lnTo>
                    <a:pt x="1221" y="2004"/>
                  </a:lnTo>
                  <a:lnTo>
                    <a:pt x="1218" y="2006"/>
                  </a:lnTo>
                  <a:lnTo>
                    <a:pt x="1218" y="2006"/>
                  </a:lnTo>
                  <a:lnTo>
                    <a:pt x="1221" y="2006"/>
                  </a:lnTo>
                  <a:lnTo>
                    <a:pt x="1222" y="2006"/>
                  </a:lnTo>
                  <a:lnTo>
                    <a:pt x="1222" y="2006"/>
                  </a:lnTo>
                  <a:lnTo>
                    <a:pt x="1224" y="2007"/>
                  </a:lnTo>
                  <a:lnTo>
                    <a:pt x="1224" y="2009"/>
                  </a:lnTo>
                  <a:lnTo>
                    <a:pt x="1224" y="2009"/>
                  </a:lnTo>
                  <a:lnTo>
                    <a:pt x="1222" y="2010"/>
                  </a:lnTo>
                  <a:lnTo>
                    <a:pt x="1221" y="2012"/>
                  </a:lnTo>
                  <a:lnTo>
                    <a:pt x="1218" y="2013"/>
                  </a:lnTo>
                  <a:lnTo>
                    <a:pt x="1216" y="2015"/>
                  </a:lnTo>
                  <a:lnTo>
                    <a:pt x="1216" y="2017"/>
                  </a:lnTo>
                  <a:lnTo>
                    <a:pt x="1216" y="2020"/>
                  </a:lnTo>
                  <a:lnTo>
                    <a:pt x="1215" y="2023"/>
                  </a:lnTo>
                  <a:lnTo>
                    <a:pt x="1215" y="2024"/>
                  </a:lnTo>
                  <a:lnTo>
                    <a:pt x="1213" y="2026"/>
                  </a:lnTo>
                  <a:lnTo>
                    <a:pt x="1213" y="2026"/>
                  </a:lnTo>
                  <a:lnTo>
                    <a:pt x="1215" y="2026"/>
                  </a:lnTo>
                  <a:lnTo>
                    <a:pt x="1215" y="2026"/>
                  </a:lnTo>
                  <a:lnTo>
                    <a:pt x="1216" y="2027"/>
                  </a:lnTo>
                  <a:lnTo>
                    <a:pt x="1216" y="2032"/>
                  </a:lnTo>
                  <a:lnTo>
                    <a:pt x="1216" y="2033"/>
                  </a:lnTo>
                  <a:lnTo>
                    <a:pt x="1216" y="2035"/>
                  </a:lnTo>
                  <a:lnTo>
                    <a:pt x="1216" y="2036"/>
                  </a:lnTo>
                  <a:lnTo>
                    <a:pt x="1215" y="2036"/>
                  </a:lnTo>
                  <a:lnTo>
                    <a:pt x="1213" y="2036"/>
                  </a:lnTo>
                  <a:lnTo>
                    <a:pt x="1212" y="2036"/>
                  </a:lnTo>
                  <a:lnTo>
                    <a:pt x="1212" y="2038"/>
                  </a:lnTo>
                  <a:lnTo>
                    <a:pt x="1213" y="2036"/>
                  </a:lnTo>
                  <a:lnTo>
                    <a:pt x="1215" y="2038"/>
                  </a:lnTo>
                  <a:lnTo>
                    <a:pt x="1216" y="2038"/>
                  </a:lnTo>
                  <a:lnTo>
                    <a:pt x="1218" y="2038"/>
                  </a:lnTo>
                  <a:lnTo>
                    <a:pt x="1218" y="2039"/>
                  </a:lnTo>
                  <a:lnTo>
                    <a:pt x="1221" y="2045"/>
                  </a:lnTo>
                  <a:lnTo>
                    <a:pt x="1224" y="2048"/>
                  </a:lnTo>
                  <a:lnTo>
                    <a:pt x="1225" y="2051"/>
                  </a:lnTo>
                  <a:lnTo>
                    <a:pt x="1224" y="2051"/>
                  </a:lnTo>
                  <a:lnTo>
                    <a:pt x="1218" y="2050"/>
                  </a:lnTo>
                  <a:lnTo>
                    <a:pt x="1216" y="2048"/>
                  </a:lnTo>
                  <a:lnTo>
                    <a:pt x="1215" y="2048"/>
                  </a:lnTo>
                  <a:lnTo>
                    <a:pt x="1212" y="2050"/>
                  </a:lnTo>
                  <a:lnTo>
                    <a:pt x="1210" y="2053"/>
                  </a:lnTo>
                  <a:lnTo>
                    <a:pt x="1210" y="2055"/>
                  </a:lnTo>
                  <a:lnTo>
                    <a:pt x="1209" y="2055"/>
                  </a:lnTo>
                  <a:lnTo>
                    <a:pt x="1206" y="2055"/>
                  </a:lnTo>
                  <a:lnTo>
                    <a:pt x="1199" y="2058"/>
                  </a:lnTo>
                  <a:lnTo>
                    <a:pt x="1198" y="2059"/>
                  </a:lnTo>
                  <a:lnTo>
                    <a:pt x="1196" y="2059"/>
                  </a:lnTo>
                  <a:lnTo>
                    <a:pt x="1195" y="2061"/>
                  </a:lnTo>
                  <a:lnTo>
                    <a:pt x="1195" y="2062"/>
                  </a:lnTo>
                  <a:lnTo>
                    <a:pt x="1195" y="2064"/>
                  </a:lnTo>
                  <a:lnTo>
                    <a:pt x="1193" y="2070"/>
                  </a:lnTo>
                  <a:lnTo>
                    <a:pt x="1193" y="2073"/>
                  </a:lnTo>
                  <a:lnTo>
                    <a:pt x="1193" y="2074"/>
                  </a:lnTo>
                  <a:lnTo>
                    <a:pt x="1193" y="2077"/>
                  </a:lnTo>
                  <a:lnTo>
                    <a:pt x="1193" y="2080"/>
                  </a:lnTo>
                  <a:lnTo>
                    <a:pt x="1192" y="2082"/>
                  </a:lnTo>
                  <a:lnTo>
                    <a:pt x="1189" y="2083"/>
                  </a:lnTo>
                  <a:lnTo>
                    <a:pt x="1187" y="2082"/>
                  </a:lnTo>
                  <a:lnTo>
                    <a:pt x="1184" y="2082"/>
                  </a:lnTo>
                  <a:lnTo>
                    <a:pt x="1183" y="2080"/>
                  </a:lnTo>
                  <a:lnTo>
                    <a:pt x="1180" y="2079"/>
                  </a:lnTo>
                  <a:lnTo>
                    <a:pt x="1178" y="2077"/>
                  </a:lnTo>
                  <a:lnTo>
                    <a:pt x="1175" y="2074"/>
                  </a:lnTo>
                  <a:lnTo>
                    <a:pt x="1175" y="2074"/>
                  </a:lnTo>
                  <a:lnTo>
                    <a:pt x="1175" y="2073"/>
                  </a:lnTo>
                  <a:lnTo>
                    <a:pt x="1177" y="2070"/>
                  </a:lnTo>
                  <a:lnTo>
                    <a:pt x="1177" y="2070"/>
                  </a:lnTo>
                  <a:lnTo>
                    <a:pt x="1180" y="2070"/>
                  </a:lnTo>
                  <a:lnTo>
                    <a:pt x="1181" y="2070"/>
                  </a:lnTo>
                  <a:lnTo>
                    <a:pt x="1183" y="2071"/>
                  </a:lnTo>
                  <a:lnTo>
                    <a:pt x="1183" y="2073"/>
                  </a:lnTo>
                  <a:lnTo>
                    <a:pt x="1183" y="2074"/>
                  </a:lnTo>
                  <a:lnTo>
                    <a:pt x="1181" y="2076"/>
                  </a:lnTo>
                  <a:lnTo>
                    <a:pt x="1181" y="2076"/>
                  </a:lnTo>
                  <a:lnTo>
                    <a:pt x="1183" y="2074"/>
                  </a:lnTo>
                  <a:lnTo>
                    <a:pt x="1184" y="2070"/>
                  </a:lnTo>
                  <a:lnTo>
                    <a:pt x="1187" y="2067"/>
                  </a:lnTo>
                  <a:lnTo>
                    <a:pt x="1189" y="2065"/>
                  </a:lnTo>
                  <a:lnTo>
                    <a:pt x="1190" y="2064"/>
                  </a:lnTo>
                  <a:lnTo>
                    <a:pt x="1190" y="2062"/>
                  </a:lnTo>
                  <a:lnTo>
                    <a:pt x="1190" y="2062"/>
                  </a:lnTo>
                  <a:lnTo>
                    <a:pt x="1190" y="2061"/>
                  </a:lnTo>
                  <a:lnTo>
                    <a:pt x="1187" y="2061"/>
                  </a:lnTo>
                  <a:lnTo>
                    <a:pt x="1181" y="2065"/>
                  </a:lnTo>
                  <a:lnTo>
                    <a:pt x="1178" y="2067"/>
                  </a:lnTo>
                  <a:lnTo>
                    <a:pt x="1177" y="2068"/>
                  </a:lnTo>
                  <a:lnTo>
                    <a:pt x="1175" y="2070"/>
                  </a:lnTo>
                  <a:lnTo>
                    <a:pt x="1175" y="2071"/>
                  </a:lnTo>
                  <a:lnTo>
                    <a:pt x="1174" y="2073"/>
                  </a:lnTo>
                  <a:lnTo>
                    <a:pt x="1174" y="2074"/>
                  </a:lnTo>
                  <a:lnTo>
                    <a:pt x="1172" y="2074"/>
                  </a:lnTo>
                  <a:lnTo>
                    <a:pt x="1168" y="2071"/>
                  </a:lnTo>
                  <a:lnTo>
                    <a:pt x="1168" y="2070"/>
                  </a:lnTo>
                  <a:lnTo>
                    <a:pt x="1168" y="2068"/>
                  </a:lnTo>
                  <a:lnTo>
                    <a:pt x="1169" y="2068"/>
                  </a:lnTo>
                  <a:lnTo>
                    <a:pt x="1169" y="2064"/>
                  </a:lnTo>
                  <a:lnTo>
                    <a:pt x="1169" y="2062"/>
                  </a:lnTo>
                  <a:lnTo>
                    <a:pt x="1171" y="2061"/>
                  </a:lnTo>
                  <a:lnTo>
                    <a:pt x="1172" y="2061"/>
                  </a:lnTo>
                  <a:lnTo>
                    <a:pt x="1172" y="2061"/>
                  </a:lnTo>
                  <a:lnTo>
                    <a:pt x="1172" y="2061"/>
                  </a:lnTo>
                  <a:lnTo>
                    <a:pt x="1172" y="2061"/>
                  </a:lnTo>
                  <a:lnTo>
                    <a:pt x="1175" y="2061"/>
                  </a:lnTo>
                  <a:lnTo>
                    <a:pt x="1180" y="2058"/>
                  </a:lnTo>
                  <a:lnTo>
                    <a:pt x="1181" y="2058"/>
                  </a:lnTo>
                  <a:lnTo>
                    <a:pt x="1183" y="2059"/>
                  </a:lnTo>
                  <a:lnTo>
                    <a:pt x="1186" y="2058"/>
                  </a:lnTo>
                  <a:lnTo>
                    <a:pt x="1186" y="2058"/>
                  </a:lnTo>
                  <a:lnTo>
                    <a:pt x="1186" y="2058"/>
                  </a:lnTo>
                  <a:lnTo>
                    <a:pt x="1184" y="2056"/>
                  </a:lnTo>
                  <a:lnTo>
                    <a:pt x="1183" y="2056"/>
                  </a:lnTo>
                  <a:lnTo>
                    <a:pt x="1178" y="2056"/>
                  </a:lnTo>
                  <a:lnTo>
                    <a:pt x="1177" y="2056"/>
                  </a:lnTo>
                  <a:lnTo>
                    <a:pt x="1175" y="2058"/>
                  </a:lnTo>
                  <a:lnTo>
                    <a:pt x="1175" y="2058"/>
                  </a:lnTo>
                  <a:lnTo>
                    <a:pt x="1174" y="2056"/>
                  </a:lnTo>
                  <a:lnTo>
                    <a:pt x="1172" y="2056"/>
                  </a:lnTo>
                  <a:lnTo>
                    <a:pt x="1172" y="2056"/>
                  </a:lnTo>
                  <a:lnTo>
                    <a:pt x="1171" y="2056"/>
                  </a:lnTo>
                  <a:lnTo>
                    <a:pt x="1171" y="2058"/>
                  </a:lnTo>
                  <a:lnTo>
                    <a:pt x="1171" y="2059"/>
                  </a:lnTo>
                  <a:lnTo>
                    <a:pt x="1169" y="2061"/>
                  </a:lnTo>
                  <a:lnTo>
                    <a:pt x="1168" y="2062"/>
                  </a:lnTo>
                  <a:lnTo>
                    <a:pt x="1168" y="2065"/>
                  </a:lnTo>
                  <a:lnTo>
                    <a:pt x="1168" y="2065"/>
                  </a:lnTo>
                  <a:lnTo>
                    <a:pt x="1168" y="2067"/>
                  </a:lnTo>
                  <a:lnTo>
                    <a:pt x="1166" y="2067"/>
                  </a:lnTo>
                  <a:lnTo>
                    <a:pt x="1165" y="2067"/>
                  </a:lnTo>
                  <a:lnTo>
                    <a:pt x="1163" y="2064"/>
                  </a:lnTo>
                  <a:lnTo>
                    <a:pt x="1161" y="2064"/>
                  </a:lnTo>
                  <a:lnTo>
                    <a:pt x="1160" y="2062"/>
                  </a:lnTo>
                  <a:lnTo>
                    <a:pt x="1165" y="2061"/>
                  </a:lnTo>
                  <a:lnTo>
                    <a:pt x="1165" y="2059"/>
                  </a:lnTo>
                  <a:lnTo>
                    <a:pt x="1166" y="2058"/>
                  </a:lnTo>
                  <a:lnTo>
                    <a:pt x="1168" y="2056"/>
                  </a:lnTo>
                  <a:lnTo>
                    <a:pt x="1166" y="2055"/>
                  </a:lnTo>
                  <a:lnTo>
                    <a:pt x="1166" y="2055"/>
                  </a:lnTo>
                  <a:lnTo>
                    <a:pt x="1166" y="2056"/>
                  </a:lnTo>
                  <a:lnTo>
                    <a:pt x="1165" y="2058"/>
                  </a:lnTo>
                  <a:lnTo>
                    <a:pt x="1163" y="2056"/>
                  </a:lnTo>
                  <a:lnTo>
                    <a:pt x="1161" y="2059"/>
                  </a:lnTo>
                  <a:lnTo>
                    <a:pt x="1160" y="2058"/>
                  </a:lnTo>
                  <a:lnTo>
                    <a:pt x="1157" y="2059"/>
                  </a:lnTo>
                  <a:lnTo>
                    <a:pt x="1155" y="2058"/>
                  </a:lnTo>
                  <a:lnTo>
                    <a:pt x="1155" y="2056"/>
                  </a:lnTo>
                  <a:lnTo>
                    <a:pt x="1155" y="2055"/>
                  </a:lnTo>
                  <a:lnTo>
                    <a:pt x="1155" y="2053"/>
                  </a:lnTo>
                  <a:lnTo>
                    <a:pt x="1155" y="2053"/>
                  </a:lnTo>
                  <a:lnTo>
                    <a:pt x="1154" y="2053"/>
                  </a:lnTo>
                  <a:lnTo>
                    <a:pt x="1154" y="2051"/>
                  </a:lnTo>
                  <a:lnTo>
                    <a:pt x="1152" y="2048"/>
                  </a:lnTo>
                  <a:lnTo>
                    <a:pt x="1152" y="2048"/>
                  </a:lnTo>
                  <a:lnTo>
                    <a:pt x="1152" y="2047"/>
                  </a:lnTo>
                  <a:lnTo>
                    <a:pt x="1152" y="2047"/>
                  </a:lnTo>
                  <a:lnTo>
                    <a:pt x="1154" y="2047"/>
                  </a:lnTo>
                  <a:lnTo>
                    <a:pt x="1154" y="2048"/>
                  </a:lnTo>
                  <a:lnTo>
                    <a:pt x="1155" y="2048"/>
                  </a:lnTo>
                  <a:lnTo>
                    <a:pt x="1158" y="2050"/>
                  </a:lnTo>
                  <a:lnTo>
                    <a:pt x="1158" y="2048"/>
                  </a:lnTo>
                  <a:lnTo>
                    <a:pt x="1160" y="2048"/>
                  </a:lnTo>
                  <a:lnTo>
                    <a:pt x="1160" y="2047"/>
                  </a:lnTo>
                  <a:lnTo>
                    <a:pt x="1160" y="2047"/>
                  </a:lnTo>
                  <a:lnTo>
                    <a:pt x="1160" y="2047"/>
                  </a:lnTo>
                  <a:lnTo>
                    <a:pt x="1161" y="2048"/>
                  </a:lnTo>
                  <a:lnTo>
                    <a:pt x="1163" y="2048"/>
                  </a:lnTo>
                  <a:lnTo>
                    <a:pt x="1165" y="2048"/>
                  </a:lnTo>
                  <a:lnTo>
                    <a:pt x="1165" y="2048"/>
                  </a:lnTo>
                  <a:lnTo>
                    <a:pt x="1166" y="2047"/>
                  </a:lnTo>
                  <a:lnTo>
                    <a:pt x="1169" y="2045"/>
                  </a:lnTo>
                  <a:lnTo>
                    <a:pt x="1171" y="2044"/>
                  </a:lnTo>
                  <a:lnTo>
                    <a:pt x="1171" y="2044"/>
                  </a:lnTo>
                  <a:lnTo>
                    <a:pt x="1172" y="2044"/>
                  </a:lnTo>
                  <a:lnTo>
                    <a:pt x="1172" y="2044"/>
                  </a:lnTo>
                  <a:lnTo>
                    <a:pt x="1172" y="2045"/>
                  </a:lnTo>
                  <a:lnTo>
                    <a:pt x="1172" y="2047"/>
                  </a:lnTo>
                  <a:lnTo>
                    <a:pt x="1174" y="2048"/>
                  </a:lnTo>
                  <a:lnTo>
                    <a:pt x="1174" y="2048"/>
                  </a:lnTo>
                  <a:lnTo>
                    <a:pt x="1174" y="2050"/>
                  </a:lnTo>
                  <a:lnTo>
                    <a:pt x="1172" y="2051"/>
                  </a:lnTo>
                  <a:lnTo>
                    <a:pt x="1172" y="2051"/>
                  </a:lnTo>
                  <a:lnTo>
                    <a:pt x="1172" y="2053"/>
                  </a:lnTo>
                  <a:lnTo>
                    <a:pt x="1172" y="2053"/>
                  </a:lnTo>
                  <a:lnTo>
                    <a:pt x="1174" y="2051"/>
                  </a:lnTo>
                  <a:lnTo>
                    <a:pt x="1174" y="2050"/>
                  </a:lnTo>
                  <a:lnTo>
                    <a:pt x="1174" y="2050"/>
                  </a:lnTo>
                  <a:lnTo>
                    <a:pt x="1174" y="2048"/>
                  </a:lnTo>
                  <a:lnTo>
                    <a:pt x="1174" y="2048"/>
                  </a:lnTo>
                  <a:lnTo>
                    <a:pt x="1174" y="2045"/>
                  </a:lnTo>
                  <a:lnTo>
                    <a:pt x="1172" y="2045"/>
                  </a:lnTo>
                  <a:lnTo>
                    <a:pt x="1172" y="2044"/>
                  </a:lnTo>
                  <a:lnTo>
                    <a:pt x="1174" y="2042"/>
                  </a:lnTo>
                  <a:lnTo>
                    <a:pt x="1174" y="2042"/>
                  </a:lnTo>
                  <a:lnTo>
                    <a:pt x="1175" y="2041"/>
                  </a:lnTo>
                  <a:lnTo>
                    <a:pt x="1174" y="2039"/>
                  </a:lnTo>
                  <a:lnTo>
                    <a:pt x="1171" y="2036"/>
                  </a:lnTo>
                  <a:lnTo>
                    <a:pt x="1166" y="2033"/>
                  </a:lnTo>
                  <a:lnTo>
                    <a:pt x="1166" y="2035"/>
                  </a:lnTo>
                  <a:lnTo>
                    <a:pt x="1166" y="2035"/>
                  </a:lnTo>
                  <a:lnTo>
                    <a:pt x="1166" y="2035"/>
                  </a:lnTo>
                  <a:lnTo>
                    <a:pt x="1166" y="2035"/>
                  </a:lnTo>
                  <a:lnTo>
                    <a:pt x="1171" y="2038"/>
                  </a:lnTo>
                  <a:lnTo>
                    <a:pt x="1172" y="2038"/>
                  </a:lnTo>
                  <a:lnTo>
                    <a:pt x="1172" y="2039"/>
                  </a:lnTo>
                  <a:lnTo>
                    <a:pt x="1174" y="2039"/>
                  </a:lnTo>
                  <a:lnTo>
                    <a:pt x="1174" y="2041"/>
                  </a:lnTo>
                  <a:lnTo>
                    <a:pt x="1169" y="2042"/>
                  </a:lnTo>
                  <a:lnTo>
                    <a:pt x="1166" y="2045"/>
                  </a:lnTo>
                  <a:lnTo>
                    <a:pt x="1163" y="2047"/>
                  </a:lnTo>
                  <a:lnTo>
                    <a:pt x="1161" y="2045"/>
                  </a:lnTo>
                  <a:lnTo>
                    <a:pt x="1161" y="2044"/>
                  </a:lnTo>
                  <a:lnTo>
                    <a:pt x="1160" y="2042"/>
                  </a:lnTo>
                  <a:lnTo>
                    <a:pt x="1158" y="2041"/>
                  </a:lnTo>
                  <a:lnTo>
                    <a:pt x="1158" y="2041"/>
                  </a:lnTo>
                  <a:lnTo>
                    <a:pt x="1157" y="2041"/>
                  </a:lnTo>
                  <a:lnTo>
                    <a:pt x="1157" y="2039"/>
                  </a:lnTo>
                  <a:lnTo>
                    <a:pt x="1157" y="2041"/>
                  </a:lnTo>
                  <a:lnTo>
                    <a:pt x="1154" y="2039"/>
                  </a:lnTo>
                  <a:lnTo>
                    <a:pt x="1154" y="2038"/>
                  </a:lnTo>
                  <a:lnTo>
                    <a:pt x="1155" y="2036"/>
                  </a:lnTo>
                  <a:lnTo>
                    <a:pt x="1157" y="2038"/>
                  </a:lnTo>
                  <a:lnTo>
                    <a:pt x="1157" y="2032"/>
                  </a:lnTo>
                  <a:lnTo>
                    <a:pt x="1157" y="2030"/>
                  </a:lnTo>
                  <a:lnTo>
                    <a:pt x="1154" y="2029"/>
                  </a:lnTo>
                  <a:lnTo>
                    <a:pt x="1154" y="2029"/>
                  </a:lnTo>
                  <a:lnTo>
                    <a:pt x="1152" y="2029"/>
                  </a:lnTo>
                  <a:lnTo>
                    <a:pt x="1151" y="2029"/>
                  </a:lnTo>
                  <a:lnTo>
                    <a:pt x="1149" y="2029"/>
                  </a:lnTo>
                  <a:lnTo>
                    <a:pt x="1149" y="2027"/>
                  </a:lnTo>
                  <a:lnTo>
                    <a:pt x="1148" y="2027"/>
                  </a:lnTo>
                  <a:lnTo>
                    <a:pt x="1146" y="2026"/>
                  </a:lnTo>
                  <a:lnTo>
                    <a:pt x="1143" y="2023"/>
                  </a:lnTo>
                  <a:lnTo>
                    <a:pt x="1143" y="2021"/>
                  </a:lnTo>
                  <a:lnTo>
                    <a:pt x="1142" y="2020"/>
                  </a:lnTo>
                  <a:lnTo>
                    <a:pt x="1146" y="2020"/>
                  </a:lnTo>
                  <a:lnTo>
                    <a:pt x="1148" y="2018"/>
                  </a:lnTo>
                  <a:lnTo>
                    <a:pt x="1148" y="2018"/>
                  </a:lnTo>
                  <a:lnTo>
                    <a:pt x="1148" y="2017"/>
                  </a:lnTo>
                  <a:lnTo>
                    <a:pt x="1146" y="2015"/>
                  </a:lnTo>
                  <a:lnTo>
                    <a:pt x="1146" y="2013"/>
                  </a:lnTo>
                  <a:lnTo>
                    <a:pt x="1148" y="2013"/>
                  </a:lnTo>
                  <a:lnTo>
                    <a:pt x="1149" y="2013"/>
                  </a:lnTo>
                  <a:lnTo>
                    <a:pt x="1151" y="2015"/>
                  </a:lnTo>
                  <a:lnTo>
                    <a:pt x="1152" y="2017"/>
                  </a:lnTo>
                  <a:lnTo>
                    <a:pt x="1154" y="2021"/>
                  </a:lnTo>
                  <a:lnTo>
                    <a:pt x="1154" y="2021"/>
                  </a:lnTo>
                  <a:lnTo>
                    <a:pt x="1154" y="2021"/>
                  </a:lnTo>
                  <a:lnTo>
                    <a:pt x="1158" y="2024"/>
                  </a:lnTo>
                  <a:lnTo>
                    <a:pt x="1158" y="2024"/>
                  </a:lnTo>
                  <a:lnTo>
                    <a:pt x="1158" y="2023"/>
                  </a:lnTo>
                  <a:lnTo>
                    <a:pt x="1158" y="2020"/>
                  </a:lnTo>
                  <a:lnTo>
                    <a:pt x="1160" y="2018"/>
                  </a:lnTo>
                  <a:lnTo>
                    <a:pt x="1160" y="2018"/>
                  </a:lnTo>
                  <a:lnTo>
                    <a:pt x="1160" y="2018"/>
                  </a:lnTo>
                  <a:lnTo>
                    <a:pt x="1160" y="2017"/>
                  </a:lnTo>
                  <a:lnTo>
                    <a:pt x="1160" y="2015"/>
                  </a:lnTo>
                  <a:lnTo>
                    <a:pt x="1160" y="2015"/>
                  </a:lnTo>
                  <a:lnTo>
                    <a:pt x="1158" y="2017"/>
                  </a:lnTo>
                  <a:lnTo>
                    <a:pt x="1157" y="2021"/>
                  </a:lnTo>
                  <a:lnTo>
                    <a:pt x="1155" y="2021"/>
                  </a:lnTo>
                  <a:lnTo>
                    <a:pt x="1155" y="2020"/>
                  </a:lnTo>
                  <a:lnTo>
                    <a:pt x="1154" y="2018"/>
                  </a:lnTo>
                  <a:lnTo>
                    <a:pt x="1154" y="2018"/>
                  </a:lnTo>
                  <a:lnTo>
                    <a:pt x="1154" y="2015"/>
                  </a:lnTo>
                  <a:lnTo>
                    <a:pt x="1157" y="2015"/>
                  </a:lnTo>
                  <a:lnTo>
                    <a:pt x="1155" y="2015"/>
                  </a:lnTo>
                  <a:lnTo>
                    <a:pt x="1152" y="2013"/>
                  </a:lnTo>
                  <a:lnTo>
                    <a:pt x="1151" y="2013"/>
                  </a:lnTo>
                  <a:lnTo>
                    <a:pt x="1151" y="2012"/>
                  </a:lnTo>
                  <a:lnTo>
                    <a:pt x="1149" y="2010"/>
                  </a:lnTo>
                  <a:lnTo>
                    <a:pt x="1148" y="2009"/>
                  </a:lnTo>
                  <a:lnTo>
                    <a:pt x="1151" y="2007"/>
                  </a:lnTo>
                  <a:lnTo>
                    <a:pt x="1152" y="2006"/>
                  </a:lnTo>
                  <a:lnTo>
                    <a:pt x="1155" y="2006"/>
                  </a:lnTo>
                  <a:lnTo>
                    <a:pt x="1157" y="2006"/>
                  </a:lnTo>
                  <a:lnTo>
                    <a:pt x="1155" y="2004"/>
                  </a:lnTo>
                  <a:lnTo>
                    <a:pt x="1155" y="2004"/>
                  </a:lnTo>
                  <a:lnTo>
                    <a:pt x="1154" y="2004"/>
                  </a:lnTo>
                  <a:lnTo>
                    <a:pt x="1152" y="2001"/>
                  </a:lnTo>
                  <a:lnTo>
                    <a:pt x="1152" y="2000"/>
                  </a:lnTo>
                  <a:lnTo>
                    <a:pt x="1152" y="1998"/>
                  </a:lnTo>
                  <a:lnTo>
                    <a:pt x="1152" y="1998"/>
                  </a:lnTo>
                  <a:lnTo>
                    <a:pt x="1154" y="1997"/>
                  </a:lnTo>
                  <a:lnTo>
                    <a:pt x="1157" y="1998"/>
                  </a:lnTo>
                  <a:lnTo>
                    <a:pt x="1157" y="1998"/>
                  </a:lnTo>
                  <a:lnTo>
                    <a:pt x="1158" y="1998"/>
                  </a:lnTo>
                  <a:lnTo>
                    <a:pt x="1157" y="1997"/>
                  </a:lnTo>
                  <a:lnTo>
                    <a:pt x="1155" y="1997"/>
                  </a:lnTo>
                  <a:lnTo>
                    <a:pt x="1155" y="1995"/>
                  </a:lnTo>
                  <a:lnTo>
                    <a:pt x="1155" y="1994"/>
                  </a:lnTo>
                  <a:lnTo>
                    <a:pt x="1155" y="1992"/>
                  </a:lnTo>
                  <a:lnTo>
                    <a:pt x="1155" y="1992"/>
                  </a:lnTo>
                  <a:lnTo>
                    <a:pt x="1155" y="1989"/>
                  </a:lnTo>
                  <a:lnTo>
                    <a:pt x="1155" y="1989"/>
                  </a:lnTo>
                  <a:lnTo>
                    <a:pt x="1155" y="1988"/>
                  </a:lnTo>
                  <a:lnTo>
                    <a:pt x="1157" y="1988"/>
                  </a:lnTo>
                  <a:lnTo>
                    <a:pt x="1157" y="1988"/>
                  </a:lnTo>
                  <a:lnTo>
                    <a:pt x="1155" y="1988"/>
                  </a:lnTo>
                  <a:lnTo>
                    <a:pt x="1155" y="1989"/>
                  </a:lnTo>
                  <a:lnTo>
                    <a:pt x="1155" y="1991"/>
                  </a:lnTo>
                  <a:lnTo>
                    <a:pt x="1154" y="1992"/>
                  </a:lnTo>
                  <a:lnTo>
                    <a:pt x="1154" y="1992"/>
                  </a:lnTo>
                  <a:lnTo>
                    <a:pt x="1154" y="1995"/>
                  </a:lnTo>
                  <a:lnTo>
                    <a:pt x="1154" y="1997"/>
                  </a:lnTo>
                  <a:lnTo>
                    <a:pt x="1152" y="1995"/>
                  </a:lnTo>
                  <a:lnTo>
                    <a:pt x="1152" y="1995"/>
                  </a:lnTo>
                  <a:lnTo>
                    <a:pt x="1151" y="1994"/>
                  </a:lnTo>
                  <a:lnTo>
                    <a:pt x="1151" y="1994"/>
                  </a:lnTo>
                  <a:lnTo>
                    <a:pt x="1151" y="1988"/>
                  </a:lnTo>
                  <a:lnTo>
                    <a:pt x="1151" y="1983"/>
                  </a:lnTo>
                  <a:lnTo>
                    <a:pt x="1152" y="1980"/>
                  </a:lnTo>
                  <a:lnTo>
                    <a:pt x="1152" y="1978"/>
                  </a:lnTo>
                  <a:lnTo>
                    <a:pt x="1154" y="1977"/>
                  </a:lnTo>
                  <a:lnTo>
                    <a:pt x="1154" y="1977"/>
                  </a:lnTo>
                  <a:lnTo>
                    <a:pt x="1155" y="1977"/>
                  </a:lnTo>
                  <a:lnTo>
                    <a:pt x="1155" y="1977"/>
                  </a:lnTo>
                  <a:lnTo>
                    <a:pt x="1154" y="1977"/>
                  </a:lnTo>
                  <a:lnTo>
                    <a:pt x="1152" y="1977"/>
                  </a:lnTo>
                  <a:lnTo>
                    <a:pt x="1152" y="1977"/>
                  </a:lnTo>
                  <a:lnTo>
                    <a:pt x="1149" y="1977"/>
                  </a:lnTo>
                  <a:lnTo>
                    <a:pt x="1149" y="1975"/>
                  </a:lnTo>
                  <a:lnTo>
                    <a:pt x="1149" y="1974"/>
                  </a:lnTo>
                  <a:lnTo>
                    <a:pt x="1149" y="1971"/>
                  </a:lnTo>
                  <a:lnTo>
                    <a:pt x="1149" y="1968"/>
                  </a:lnTo>
                  <a:lnTo>
                    <a:pt x="1151" y="1968"/>
                  </a:lnTo>
                  <a:lnTo>
                    <a:pt x="1152" y="1969"/>
                  </a:lnTo>
                  <a:lnTo>
                    <a:pt x="1158" y="1969"/>
                  </a:lnTo>
                  <a:lnTo>
                    <a:pt x="1161" y="1972"/>
                  </a:lnTo>
                  <a:lnTo>
                    <a:pt x="1163" y="1971"/>
                  </a:lnTo>
                  <a:lnTo>
                    <a:pt x="1163" y="1971"/>
                  </a:lnTo>
                  <a:lnTo>
                    <a:pt x="1161" y="1971"/>
                  </a:lnTo>
                  <a:lnTo>
                    <a:pt x="1161" y="1969"/>
                  </a:lnTo>
                  <a:lnTo>
                    <a:pt x="1160" y="1968"/>
                  </a:lnTo>
                  <a:lnTo>
                    <a:pt x="1160" y="1968"/>
                  </a:lnTo>
                  <a:lnTo>
                    <a:pt x="1160" y="1966"/>
                  </a:lnTo>
                  <a:lnTo>
                    <a:pt x="1160" y="1962"/>
                  </a:lnTo>
                  <a:lnTo>
                    <a:pt x="1158" y="1962"/>
                  </a:lnTo>
                  <a:lnTo>
                    <a:pt x="1158" y="1963"/>
                  </a:lnTo>
                  <a:lnTo>
                    <a:pt x="1158" y="1966"/>
                  </a:lnTo>
                  <a:lnTo>
                    <a:pt x="1157" y="1966"/>
                  </a:lnTo>
                  <a:lnTo>
                    <a:pt x="1155" y="1968"/>
                  </a:lnTo>
                  <a:lnTo>
                    <a:pt x="1152" y="1968"/>
                  </a:lnTo>
                  <a:lnTo>
                    <a:pt x="1151" y="1968"/>
                  </a:lnTo>
                  <a:lnTo>
                    <a:pt x="1151" y="1966"/>
                  </a:lnTo>
                  <a:lnTo>
                    <a:pt x="1151" y="1965"/>
                  </a:lnTo>
                  <a:lnTo>
                    <a:pt x="1151" y="1965"/>
                  </a:lnTo>
                  <a:lnTo>
                    <a:pt x="1149" y="1965"/>
                  </a:lnTo>
                  <a:lnTo>
                    <a:pt x="1148" y="1963"/>
                  </a:lnTo>
                  <a:lnTo>
                    <a:pt x="1148" y="1963"/>
                  </a:lnTo>
                  <a:lnTo>
                    <a:pt x="1149" y="1962"/>
                  </a:lnTo>
                  <a:lnTo>
                    <a:pt x="1149" y="1960"/>
                  </a:lnTo>
                  <a:lnTo>
                    <a:pt x="1151" y="1960"/>
                  </a:lnTo>
                  <a:lnTo>
                    <a:pt x="1151" y="1962"/>
                  </a:lnTo>
                  <a:lnTo>
                    <a:pt x="1152" y="1962"/>
                  </a:lnTo>
                  <a:lnTo>
                    <a:pt x="1152" y="1962"/>
                  </a:lnTo>
                  <a:lnTo>
                    <a:pt x="1154" y="1962"/>
                  </a:lnTo>
                  <a:lnTo>
                    <a:pt x="1154" y="1960"/>
                  </a:lnTo>
                  <a:lnTo>
                    <a:pt x="1154" y="1960"/>
                  </a:lnTo>
                  <a:lnTo>
                    <a:pt x="1152" y="1960"/>
                  </a:lnTo>
                  <a:lnTo>
                    <a:pt x="1152" y="1960"/>
                  </a:lnTo>
                  <a:lnTo>
                    <a:pt x="1149" y="1957"/>
                  </a:lnTo>
                  <a:lnTo>
                    <a:pt x="1151" y="1956"/>
                  </a:lnTo>
                  <a:lnTo>
                    <a:pt x="1154" y="1954"/>
                  </a:lnTo>
                  <a:lnTo>
                    <a:pt x="1154" y="1954"/>
                  </a:lnTo>
                  <a:lnTo>
                    <a:pt x="1154" y="1951"/>
                  </a:lnTo>
                  <a:lnTo>
                    <a:pt x="1154" y="1950"/>
                  </a:lnTo>
                  <a:lnTo>
                    <a:pt x="1154" y="1948"/>
                  </a:lnTo>
                  <a:lnTo>
                    <a:pt x="1152" y="1947"/>
                  </a:lnTo>
                  <a:lnTo>
                    <a:pt x="1151" y="1947"/>
                  </a:lnTo>
                  <a:lnTo>
                    <a:pt x="1149" y="1947"/>
                  </a:lnTo>
                  <a:lnTo>
                    <a:pt x="1149" y="1947"/>
                  </a:lnTo>
                  <a:lnTo>
                    <a:pt x="1151" y="1948"/>
                  </a:lnTo>
                  <a:lnTo>
                    <a:pt x="1149" y="1948"/>
                  </a:lnTo>
                  <a:lnTo>
                    <a:pt x="1149" y="1948"/>
                  </a:lnTo>
                  <a:lnTo>
                    <a:pt x="1148" y="1948"/>
                  </a:lnTo>
                  <a:lnTo>
                    <a:pt x="1146" y="1947"/>
                  </a:lnTo>
                  <a:lnTo>
                    <a:pt x="1143" y="1945"/>
                  </a:lnTo>
                  <a:lnTo>
                    <a:pt x="1143" y="1945"/>
                  </a:lnTo>
                  <a:lnTo>
                    <a:pt x="1143" y="1944"/>
                  </a:lnTo>
                  <a:lnTo>
                    <a:pt x="1143" y="1942"/>
                  </a:lnTo>
                  <a:lnTo>
                    <a:pt x="1143" y="1942"/>
                  </a:lnTo>
                  <a:lnTo>
                    <a:pt x="1142" y="1944"/>
                  </a:lnTo>
                  <a:lnTo>
                    <a:pt x="1140" y="1944"/>
                  </a:lnTo>
                  <a:lnTo>
                    <a:pt x="1137" y="1944"/>
                  </a:lnTo>
                  <a:lnTo>
                    <a:pt x="1137" y="1945"/>
                  </a:lnTo>
                  <a:lnTo>
                    <a:pt x="1137" y="1945"/>
                  </a:lnTo>
                  <a:lnTo>
                    <a:pt x="1137" y="1945"/>
                  </a:lnTo>
                  <a:lnTo>
                    <a:pt x="1139" y="1945"/>
                  </a:lnTo>
                  <a:lnTo>
                    <a:pt x="1139" y="1948"/>
                  </a:lnTo>
                  <a:lnTo>
                    <a:pt x="1139" y="1948"/>
                  </a:lnTo>
                  <a:lnTo>
                    <a:pt x="1139" y="1950"/>
                  </a:lnTo>
                  <a:lnTo>
                    <a:pt x="1137" y="1950"/>
                  </a:lnTo>
                  <a:lnTo>
                    <a:pt x="1136" y="1948"/>
                  </a:lnTo>
                  <a:lnTo>
                    <a:pt x="1136" y="1947"/>
                  </a:lnTo>
                  <a:lnTo>
                    <a:pt x="1136" y="1945"/>
                  </a:lnTo>
                  <a:lnTo>
                    <a:pt x="1136" y="1944"/>
                  </a:lnTo>
                  <a:lnTo>
                    <a:pt x="1139" y="1940"/>
                  </a:lnTo>
                  <a:lnTo>
                    <a:pt x="1139" y="1940"/>
                  </a:lnTo>
                  <a:lnTo>
                    <a:pt x="1140" y="1939"/>
                  </a:lnTo>
                  <a:lnTo>
                    <a:pt x="1143" y="1936"/>
                  </a:lnTo>
                  <a:lnTo>
                    <a:pt x="1145" y="1934"/>
                  </a:lnTo>
                  <a:lnTo>
                    <a:pt x="1143" y="1934"/>
                  </a:lnTo>
                  <a:lnTo>
                    <a:pt x="1143" y="1933"/>
                  </a:lnTo>
                  <a:lnTo>
                    <a:pt x="1143" y="1930"/>
                  </a:lnTo>
                  <a:lnTo>
                    <a:pt x="1146" y="1930"/>
                  </a:lnTo>
                  <a:lnTo>
                    <a:pt x="1148" y="1930"/>
                  </a:lnTo>
                  <a:lnTo>
                    <a:pt x="1151" y="1930"/>
                  </a:lnTo>
                  <a:lnTo>
                    <a:pt x="1151" y="1928"/>
                  </a:lnTo>
                  <a:lnTo>
                    <a:pt x="1152" y="1928"/>
                  </a:lnTo>
                  <a:lnTo>
                    <a:pt x="1154" y="1928"/>
                  </a:lnTo>
                  <a:lnTo>
                    <a:pt x="1155" y="1927"/>
                  </a:lnTo>
                  <a:lnTo>
                    <a:pt x="1155" y="1927"/>
                  </a:lnTo>
                  <a:lnTo>
                    <a:pt x="1155" y="1927"/>
                  </a:lnTo>
                  <a:lnTo>
                    <a:pt x="1155" y="1925"/>
                  </a:lnTo>
                  <a:lnTo>
                    <a:pt x="1154" y="1924"/>
                  </a:lnTo>
                  <a:lnTo>
                    <a:pt x="1155" y="1922"/>
                  </a:lnTo>
                  <a:lnTo>
                    <a:pt x="1155" y="1922"/>
                  </a:lnTo>
                  <a:lnTo>
                    <a:pt x="1157" y="1922"/>
                  </a:lnTo>
                  <a:lnTo>
                    <a:pt x="1157" y="1922"/>
                  </a:lnTo>
                  <a:lnTo>
                    <a:pt x="1158" y="1922"/>
                  </a:lnTo>
                  <a:lnTo>
                    <a:pt x="1158" y="1924"/>
                  </a:lnTo>
                  <a:lnTo>
                    <a:pt x="1157" y="1925"/>
                  </a:lnTo>
                  <a:lnTo>
                    <a:pt x="1157" y="1930"/>
                  </a:lnTo>
                  <a:lnTo>
                    <a:pt x="1155" y="1930"/>
                  </a:lnTo>
                  <a:lnTo>
                    <a:pt x="1155" y="1931"/>
                  </a:lnTo>
                  <a:lnTo>
                    <a:pt x="1155" y="1933"/>
                  </a:lnTo>
                  <a:lnTo>
                    <a:pt x="1155" y="1934"/>
                  </a:lnTo>
                  <a:lnTo>
                    <a:pt x="1151" y="1936"/>
                  </a:lnTo>
                  <a:lnTo>
                    <a:pt x="1151" y="1936"/>
                  </a:lnTo>
                  <a:lnTo>
                    <a:pt x="1151" y="1937"/>
                  </a:lnTo>
                  <a:lnTo>
                    <a:pt x="1154" y="1936"/>
                  </a:lnTo>
                  <a:lnTo>
                    <a:pt x="1155" y="1936"/>
                  </a:lnTo>
                  <a:lnTo>
                    <a:pt x="1157" y="1934"/>
                  </a:lnTo>
                  <a:lnTo>
                    <a:pt x="1157" y="1933"/>
                  </a:lnTo>
                  <a:lnTo>
                    <a:pt x="1157" y="1930"/>
                  </a:lnTo>
                  <a:lnTo>
                    <a:pt x="1158" y="1930"/>
                  </a:lnTo>
                  <a:lnTo>
                    <a:pt x="1158" y="1928"/>
                  </a:lnTo>
                  <a:lnTo>
                    <a:pt x="1160" y="1930"/>
                  </a:lnTo>
                  <a:lnTo>
                    <a:pt x="1160" y="1931"/>
                  </a:lnTo>
                  <a:lnTo>
                    <a:pt x="1160" y="1933"/>
                  </a:lnTo>
                  <a:lnTo>
                    <a:pt x="1158" y="1939"/>
                  </a:lnTo>
                  <a:lnTo>
                    <a:pt x="1157" y="1940"/>
                  </a:lnTo>
                  <a:lnTo>
                    <a:pt x="1157" y="1942"/>
                  </a:lnTo>
                  <a:lnTo>
                    <a:pt x="1157" y="1942"/>
                  </a:lnTo>
                  <a:lnTo>
                    <a:pt x="1158" y="1942"/>
                  </a:lnTo>
                  <a:lnTo>
                    <a:pt x="1158" y="1940"/>
                  </a:lnTo>
                  <a:lnTo>
                    <a:pt x="1160" y="1940"/>
                  </a:lnTo>
                  <a:lnTo>
                    <a:pt x="1160" y="1937"/>
                  </a:lnTo>
                  <a:lnTo>
                    <a:pt x="1160" y="1936"/>
                  </a:lnTo>
                  <a:lnTo>
                    <a:pt x="1160" y="1934"/>
                  </a:lnTo>
                  <a:lnTo>
                    <a:pt x="1160" y="1931"/>
                  </a:lnTo>
                  <a:lnTo>
                    <a:pt x="1161" y="1930"/>
                  </a:lnTo>
                  <a:lnTo>
                    <a:pt x="1161" y="1928"/>
                  </a:lnTo>
                  <a:lnTo>
                    <a:pt x="1160" y="1928"/>
                  </a:lnTo>
                  <a:lnTo>
                    <a:pt x="1158" y="1927"/>
                  </a:lnTo>
                  <a:lnTo>
                    <a:pt x="1158" y="1925"/>
                  </a:lnTo>
                  <a:lnTo>
                    <a:pt x="1158" y="1924"/>
                  </a:lnTo>
                  <a:lnTo>
                    <a:pt x="1161" y="1924"/>
                  </a:lnTo>
                  <a:lnTo>
                    <a:pt x="1163" y="1922"/>
                  </a:lnTo>
                  <a:lnTo>
                    <a:pt x="1165" y="1921"/>
                  </a:lnTo>
                  <a:lnTo>
                    <a:pt x="1166" y="1921"/>
                  </a:lnTo>
                  <a:lnTo>
                    <a:pt x="1169" y="1922"/>
                  </a:lnTo>
                  <a:lnTo>
                    <a:pt x="1169" y="1922"/>
                  </a:lnTo>
                  <a:lnTo>
                    <a:pt x="1169" y="1922"/>
                  </a:lnTo>
                  <a:lnTo>
                    <a:pt x="1169" y="1922"/>
                  </a:lnTo>
                  <a:lnTo>
                    <a:pt x="1168" y="1921"/>
                  </a:lnTo>
                  <a:lnTo>
                    <a:pt x="1166" y="1919"/>
                  </a:lnTo>
                  <a:lnTo>
                    <a:pt x="1163" y="1919"/>
                  </a:lnTo>
                  <a:lnTo>
                    <a:pt x="1163" y="1916"/>
                  </a:lnTo>
                  <a:lnTo>
                    <a:pt x="1163" y="1915"/>
                  </a:lnTo>
                  <a:lnTo>
                    <a:pt x="1165" y="1915"/>
                  </a:lnTo>
                  <a:lnTo>
                    <a:pt x="1168" y="1913"/>
                  </a:lnTo>
                  <a:lnTo>
                    <a:pt x="1172" y="1910"/>
                  </a:lnTo>
                  <a:lnTo>
                    <a:pt x="1172" y="1907"/>
                  </a:lnTo>
                  <a:lnTo>
                    <a:pt x="1172" y="1906"/>
                  </a:lnTo>
                  <a:lnTo>
                    <a:pt x="1171" y="1904"/>
                  </a:lnTo>
                  <a:lnTo>
                    <a:pt x="1168" y="1902"/>
                  </a:lnTo>
                  <a:lnTo>
                    <a:pt x="1166" y="1901"/>
                  </a:lnTo>
                  <a:lnTo>
                    <a:pt x="1165" y="1901"/>
                  </a:lnTo>
                  <a:lnTo>
                    <a:pt x="1165" y="1899"/>
                  </a:lnTo>
                  <a:lnTo>
                    <a:pt x="1166" y="1896"/>
                  </a:lnTo>
                  <a:lnTo>
                    <a:pt x="1168" y="1895"/>
                  </a:lnTo>
                  <a:lnTo>
                    <a:pt x="1168" y="1892"/>
                  </a:lnTo>
                  <a:lnTo>
                    <a:pt x="1168" y="1889"/>
                  </a:lnTo>
                  <a:lnTo>
                    <a:pt x="1168" y="1886"/>
                  </a:lnTo>
                  <a:lnTo>
                    <a:pt x="1169" y="1884"/>
                  </a:lnTo>
                  <a:lnTo>
                    <a:pt x="1169" y="1883"/>
                  </a:lnTo>
                  <a:lnTo>
                    <a:pt x="1169" y="1881"/>
                  </a:lnTo>
                  <a:lnTo>
                    <a:pt x="1171" y="1881"/>
                  </a:lnTo>
                  <a:lnTo>
                    <a:pt x="1171" y="1881"/>
                  </a:lnTo>
                  <a:lnTo>
                    <a:pt x="1171" y="1880"/>
                  </a:lnTo>
                  <a:lnTo>
                    <a:pt x="1171" y="1878"/>
                  </a:lnTo>
                  <a:lnTo>
                    <a:pt x="1171" y="1875"/>
                  </a:lnTo>
                  <a:lnTo>
                    <a:pt x="1171" y="1872"/>
                  </a:lnTo>
                  <a:lnTo>
                    <a:pt x="1172" y="1872"/>
                  </a:lnTo>
                  <a:lnTo>
                    <a:pt x="1172" y="1872"/>
                  </a:lnTo>
                  <a:lnTo>
                    <a:pt x="1172" y="1871"/>
                  </a:lnTo>
                  <a:lnTo>
                    <a:pt x="1171" y="1869"/>
                  </a:lnTo>
                  <a:lnTo>
                    <a:pt x="1171" y="1869"/>
                  </a:lnTo>
                  <a:lnTo>
                    <a:pt x="1172" y="1867"/>
                  </a:lnTo>
                  <a:lnTo>
                    <a:pt x="1172" y="1867"/>
                  </a:lnTo>
                  <a:lnTo>
                    <a:pt x="1174" y="1867"/>
                  </a:lnTo>
                  <a:lnTo>
                    <a:pt x="1175" y="1871"/>
                  </a:lnTo>
                  <a:lnTo>
                    <a:pt x="1175" y="1871"/>
                  </a:lnTo>
                  <a:lnTo>
                    <a:pt x="1175" y="1867"/>
                  </a:lnTo>
                  <a:lnTo>
                    <a:pt x="1174" y="1864"/>
                  </a:lnTo>
                  <a:lnTo>
                    <a:pt x="1172" y="1864"/>
                  </a:lnTo>
                  <a:lnTo>
                    <a:pt x="1172" y="1864"/>
                  </a:lnTo>
                  <a:lnTo>
                    <a:pt x="1171" y="1863"/>
                  </a:lnTo>
                  <a:lnTo>
                    <a:pt x="1171" y="1863"/>
                  </a:lnTo>
                  <a:lnTo>
                    <a:pt x="1171" y="1861"/>
                  </a:lnTo>
                  <a:lnTo>
                    <a:pt x="1171" y="1861"/>
                  </a:lnTo>
                  <a:lnTo>
                    <a:pt x="1172" y="1860"/>
                  </a:lnTo>
                  <a:lnTo>
                    <a:pt x="1175" y="1860"/>
                  </a:lnTo>
                  <a:lnTo>
                    <a:pt x="1177" y="1858"/>
                  </a:lnTo>
                  <a:lnTo>
                    <a:pt x="1177" y="1855"/>
                  </a:lnTo>
                  <a:lnTo>
                    <a:pt x="1177" y="1855"/>
                  </a:lnTo>
                  <a:lnTo>
                    <a:pt x="1175" y="1858"/>
                  </a:lnTo>
                  <a:lnTo>
                    <a:pt x="1174" y="1858"/>
                  </a:lnTo>
                  <a:lnTo>
                    <a:pt x="1174" y="1858"/>
                  </a:lnTo>
                  <a:lnTo>
                    <a:pt x="1172" y="1858"/>
                  </a:lnTo>
                  <a:lnTo>
                    <a:pt x="1171" y="1857"/>
                  </a:lnTo>
                  <a:lnTo>
                    <a:pt x="1169" y="1855"/>
                  </a:lnTo>
                  <a:lnTo>
                    <a:pt x="1169" y="1855"/>
                  </a:lnTo>
                  <a:lnTo>
                    <a:pt x="1168" y="1857"/>
                  </a:lnTo>
                  <a:lnTo>
                    <a:pt x="1166" y="1860"/>
                  </a:lnTo>
                  <a:lnTo>
                    <a:pt x="1165" y="1860"/>
                  </a:lnTo>
                  <a:lnTo>
                    <a:pt x="1161" y="1861"/>
                  </a:lnTo>
                  <a:lnTo>
                    <a:pt x="1160" y="1860"/>
                  </a:lnTo>
                  <a:lnTo>
                    <a:pt x="1158" y="1860"/>
                  </a:lnTo>
                  <a:lnTo>
                    <a:pt x="1160" y="1858"/>
                  </a:lnTo>
                  <a:lnTo>
                    <a:pt x="1160" y="1858"/>
                  </a:lnTo>
                  <a:lnTo>
                    <a:pt x="1160" y="1858"/>
                  </a:lnTo>
                  <a:lnTo>
                    <a:pt x="1160" y="1857"/>
                  </a:lnTo>
                  <a:lnTo>
                    <a:pt x="1160" y="1857"/>
                  </a:lnTo>
                  <a:lnTo>
                    <a:pt x="1158" y="1855"/>
                  </a:lnTo>
                  <a:lnTo>
                    <a:pt x="1157" y="1855"/>
                  </a:lnTo>
                  <a:lnTo>
                    <a:pt x="1157" y="1852"/>
                  </a:lnTo>
                  <a:lnTo>
                    <a:pt x="1157" y="1849"/>
                  </a:lnTo>
                  <a:lnTo>
                    <a:pt x="1155" y="1848"/>
                  </a:lnTo>
                  <a:lnTo>
                    <a:pt x="1157" y="1846"/>
                  </a:lnTo>
                  <a:lnTo>
                    <a:pt x="1158" y="1839"/>
                  </a:lnTo>
                  <a:lnTo>
                    <a:pt x="1158" y="1836"/>
                  </a:lnTo>
                  <a:lnTo>
                    <a:pt x="1160" y="1833"/>
                  </a:lnTo>
                  <a:lnTo>
                    <a:pt x="1160" y="1831"/>
                  </a:lnTo>
                  <a:lnTo>
                    <a:pt x="1163" y="1829"/>
                  </a:lnTo>
                  <a:lnTo>
                    <a:pt x="1163" y="1828"/>
                  </a:lnTo>
                  <a:lnTo>
                    <a:pt x="1165" y="1822"/>
                  </a:lnTo>
                  <a:lnTo>
                    <a:pt x="1166" y="1819"/>
                  </a:lnTo>
                  <a:lnTo>
                    <a:pt x="1163" y="1810"/>
                  </a:lnTo>
                  <a:lnTo>
                    <a:pt x="1161" y="1808"/>
                  </a:lnTo>
                  <a:lnTo>
                    <a:pt x="1161" y="1805"/>
                  </a:lnTo>
                  <a:lnTo>
                    <a:pt x="1163" y="1802"/>
                  </a:lnTo>
                  <a:lnTo>
                    <a:pt x="1163" y="1801"/>
                  </a:lnTo>
                  <a:lnTo>
                    <a:pt x="1161" y="1799"/>
                  </a:lnTo>
                  <a:lnTo>
                    <a:pt x="1160" y="1795"/>
                  </a:lnTo>
                  <a:lnTo>
                    <a:pt x="1160" y="1793"/>
                  </a:lnTo>
                  <a:lnTo>
                    <a:pt x="1161" y="1791"/>
                  </a:lnTo>
                  <a:lnTo>
                    <a:pt x="1160" y="1790"/>
                  </a:lnTo>
                  <a:lnTo>
                    <a:pt x="1160" y="1788"/>
                  </a:lnTo>
                  <a:lnTo>
                    <a:pt x="1161" y="1787"/>
                  </a:lnTo>
                  <a:lnTo>
                    <a:pt x="1163" y="1788"/>
                  </a:lnTo>
                  <a:lnTo>
                    <a:pt x="1165" y="1787"/>
                  </a:lnTo>
                  <a:lnTo>
                    <a:pt x="1166" y="1787"/>
                  </a:lnTo>
                  <a:lnTo>
                    <a:pt x="1166" y="1785"/>
                  </a:lnTo>
                  <a:lnTo>
                    <a:pt x="1166" y="1782"/>
                  </a:lnTo>
                  <a:lnTo>
                    <a:pt x="1166" y="1781"/>
                  </a:lnTo>
                  <a:lnTo>
                    <a:pt x="1166" y="1779"/>
                  </a:lnTo>
                  <a:lnTo>
                    <a:pt x="1168" y="1779"/>
                  </a:lnTo>
                  <a:lnTo>
                    <a:pt x="1169" y="1778"/>
                  </a:lnTo>
                  <a:lnTo>
                    <a:pt x="1169" y="1775"/>
                  </a:lnTo>
                  <a:lnTo>
                    <a:pt x="1171" y="1769"/>
                  </a:lnTo>
                  <a:lnTo>
                    <a:pt x="1172" y="1767"/>
                  </a:lnTo>
                  <a:lnTo>
                    <a:pt x="1174" y="1766"/>
                  </a:lnTo>
                  <a:lnTo>
                    <a:pt x="1172" y="1763"/>
                  </a:lnTo>
                  <a:lnTo>
                    <a:pt x="1174" y="1761"/>
                  </a:lnTo>
                  <a:lnTo>
                    <a:pt x="1174" y="1761"/>
                  </a:lnTo>
                  <a:lnTo>
                    <a:pt x="1175" y="1760"/>
                  </a:lnTo>
                  <a:lnTo>
                    <a:pt x="1175" y="1758"/>
                  </a:lnTo>
                  <a:lnTo>
                    <a:pt x="1178" y="1755"/>
                  </a:lnTo>
                  <a:lnTo>
                    <a:pt x="1178" y="1753"/>
                  </a:lnTo>
                  <a:lnTo>
                    <a:pt x="1180" y="1749"/>
                  </a:lnTo>
                  <a:lnTo>
                    <a:pt x="1180" y="1746"/>
                  </a:lnTo>
                  <a:lnTo>
                    <a:pt x="1181" y="1743"/>
                  </a:lnTo>
                  <a:lnTo>
                    <a:pt x="1180" y="1741"/>
                  </a:lnTo>
                  <a:lnTo>
                    <a:pt x="1181" y="1740"/>
                  </a:lnTo>
                  <a:lnTo>
                    <a:pt x="1183" y="1737"/>
                  </a:lnTo>
                  <a:lnTo>
                    <a:pt x="1183" y="1737"/>
                  </a:lnTo>
                  <a:lnTo>
                    <a:pt x="1184" y="1734"/>
                  </a:lnTo>
                  <a:lnTo>
                    <a:pt x="1184" y="1732"/>
                  </a:lnTo>
                  <a:lnTo>
                    <a:pt x="1184" y="1731"/>
                  </a:lnTo>
                  <a:lnTo>
                    <a:pt x="1184" y="1729"/>
                  </a:lnTo>
                  <a:lnTo>
                    <a:pt x="1184" y="1726"/>
                  </a:lnTo>
                  <a:lnTo>
                    <a:pt x="1184" y="1725"/>
                  </a:lnTo>
                  <a:lnTo>
                    <a:pt x="1186" y="1725"/>
                  </a:lnTo>
                  <a:lnTo>
                    <a:pt x="1187" y="1720"/>
                  </a:lnTo>
                  <a:lnTo>
                    <a:pt x="1187" y="1717"/>
                  </a:lnTo>
                  <a:lnTo>
                    <a:pt x="1187" y="1715"/>
                  </a:lnTo>
                  <a:lnTo>
                    <a:pt x="1186" y="1713"/>
                  </a:lnTo>
                  <a:lnTo>
                    <a:pt x="1186" y="1707"/>
                  </a:lnTo>
                  <a:lnTo>
                    <a:pt x="1186" y="1703"/>
                  </a:lnTo>
                  <a:lnTo>
                    <a:pt x="1184" y="1697"/>
                  </a:lnTo>
                  <a:lnTo>
                    <a:pt x="1184" y="1696"/>
                  </a:lnTo>
                  <a:lnTo>
                    <a:pt x="1184" y="1693"/>
                  </a:lnTo>
                  <a:lnTo>
                    <a:pt x="1184" y="1690"/>
                  </a:lnTo>
                  <a:lnTo>
                    <a:pt x="1184" y="1687"/>
                  </a:lnTo>
                  <a:lnTo>
                    <a:pt x="1187" y="1683"/>
                  </a:lnTo>
                  <a:lnTo>
                    <a:pt x="1189" y="1680"/>
                  </a:lnTo>
                  <a:lnTo>
                    <a:pt x="1189" y="1677"/>
                  </a:lnTo>
                  <a:lnTo>
                    <a:pt x="1189" y="1673"/>
                  </a:lnTo>
                  <a:lnTo>
                    <a:pt x="1189" y="1671"/>
                  </a:lnTo>
                  <a:lnTo>
                    <a:pt x="1187" y="1671"/>
                  </a:lnTo>
                  <a:lnTo>
                    <a:pt x="1186" y="1665"/>
                  </a:lnTo>
                  <a:lnTo>
                    <a:pt x="1187" y="1665"/>
                  </a:lnTo>
                  <a:lnTo>
                    <a:pt x="1187" y="1665"/>
                  </a:lnTo>
                  <a:lnTo>
                    <a:pt x="1189" y="1662"/>
                  </a:lnTo>
                  <a:lnTo>
                    <a:pt x="1189" y="1661"/>
                  </a:lnTo>
                  <a:lnTo>
                    <a:pt x="1190" y="1658"/>
                  </a:lnTo>
                  <a:lnTo>
                    <a:pt x="1190" y="1655"/>
                  </a:lnTo>
                  <a:lnTo>
                    <a:pt x="1192" y="1650"/>
                  </a:lnTo>
                  <a:lnTo>
                    <a:pt x="1192" y="1649"/>
                  </a:lnTo>
                  <a:lnTo>
                    <a:pt x="1193" y="1649"/>
                  </a:lnTo>
                  <a:lnTo>
                    <a:pt x="1193" y="1648"/>
                  </a:lnTo>
                  <a:lnTo>
                    <a:pt x="1193" y="1645"/>
                  </a:lnTo>
                  <a:lnTo>
                    <a:pt x="1193" y="1644"/>
                  </a:lnTo>
                  <a:lnTo>
                    <a:pt x="1193" y="1642"/>
                  </a:lnTo>
                  <a:lnTo>
                    <a:pt x="1195" y="1638"/>
                  </a:lnTo>
                  <a:lnTo>
                    <a:pt x="1195" y="1636"/>
                  </a:lnTo>
                  <a:lnTo>
                    <a:pt x="1196" y="1633"/>
                  </a:lnTo>
                  <a:lnTo>
                    <a:pt x="1196" y="1632"/>
                  </a:lnTo>
                  <a:lnTo>
                    <a:pt x="1196" y="1630"/>
                  </a:lnTo>
                  <a:lnTo>
                    <a:pt x="1196" y="1630"/>
                  </a:lnTo>
                  <a:lnTo>
                    <a:pt x="1196" y="1626"/>
                  </a:lnTo>
                  <a:lnTo>
                    <a:pt x="1196" y="1624"/>
                  </a:lnTo>
                  <a:lnTo>
                    <a:pt x="1196" y="1624"/>
                  </a:lnTo>
                  <a:lnTo>
                    <a:pt x="1198" y="1620"/>
                  </a:lnTo>
                  <a:lnTo>
                    <a:pt x="1198" y="1618"/>
                  </a:lnTo>
                  <a:lnTo>
                    <a:pt x="1199" y="1618"/>
                  </a:lnTo>
                  <a:lnTo>
                    <a:pt x="1199" y="1615"/>
                  </a:lnTo>
                  <a:lnTo>
                    <a:pt x="1199" y="1614"/>
                  </a:lnTo>
                  <a:lnTo>
                    <a:pt x="1198" y="1609"/>
                  </a:lnTo>
                  <a:lnTo>
                    <a:pt x="1198" y="1607"/>
                  </a:lnTo>
                  <a:lnTo>
                    <a:pt x="1198" y="1603"/>
                  </a:lnTo>
                  <a:lnTo>
                    <a:pt x="1199" y="1600"/>
                  </a:lnTo>
                  <a:lnTo>
                    <a:pt x="1198" y="1598"/>
                  </a:lnTo>
                  <a:lnTo>
                    <a:pt x="1199" y="1597"/>
                  </a:lnTo>
                  <a:lnTo>
                    <a:pt x="1199" y="1595"/>
                  </a:lnTo>
                  <a:lnTo>
                    <a:pt x="1199" y="1594"/>
                  </a:lnTo>
                  <a:lnTo>
                    <a:pt x="1199" y="1592"/>
                  </a:lnTo>
                  <a:lnTo>
                    <a:pt x="1199" y="1592"/>
                  </a:lnTo>
                  <a:lnTo>
                    <a:pt x="1198" y="1591"/>
                  </a:lnTo>
                  <a:lnTo>
                    <a:pt x="1198" y="1589"/>
                  </a:lnTo>
                  <a:lnTo>
                    <a:pt x="1198" y="1588"/>
                  </a:lnTo>
                  <a:lnTo>
                    <a:pt x="1198" y="1588"/>
                  </a:lnTo>
                  <a:lnTo>
                    <a:pt x="1198" y="1586"/>
                  </a:lnTo>
                  <a:lnTo>
                    <a:pt x="1199" y="1586"/>
                  </a:lnTo>
                  <a:lnTo>
                    <a:pt x="1199" y="1585"/>
                  </a:lnTo>
                  <a:lnTo>
                    <a:pt x="1201" y="1583"/>
                  </a:lnTo>
                  <a:lnTo>
                    <a:pt x="1203" y="1579"/>
                  </a:lnTo>
                  <a:lnTo>
                    <a:pt x="1203" y="1574"/>
                  </a:lnTo>
                  <a:lnTo>
                    <a:pt x="1203" y="1571"/>
                  </a:lnTo>
                  <a:lnTo>
                    <a:pt x="1203" y="1570"/>
                  </a:lnTo>
                  <a:lnTo>
                    <a:pt x="1204" y="1566"/>
                  </a:lnTo>
                  <a:lnTo>
                    <a:pt x="1204" y="1565"/>
                  </a:lnTo>
                  <a:lnTo>
                    <a:pt x="1204" y="1564"/>
                  </a:lnTo>
                  <a:lnTo>
                    <a:pt x="1204" y="1562"/>
                  </a:lnTo>
                  <a:lnTo>
                    <a:pt x="1203" y="1554"/>
                  </a:lnTo>
                  <a:lnTo>
                    <a:pt x="1203" y="1553"/>
                  </a:lnTo>
                  <a:lnTo>
                    <a:pt x="1203" y="1548"/>
                  </a:lnTo>
                  <a:lnTo>
                    <a:pt x="1203" y="1544"/>
                  </a:lnTo>
                  <a:lnTo>
                    <a:pt x="1203" y="1542"/>
                  </a:lnTo>
                  <a:lnTo>
                    <a:pt x="1203" y="1541"/>
                  </a:lnTo>
                  <a:lnTo>
                    <a:pt x="1203" y="1540"/>
                  </a:lnTo>
                  <a:lnTo>
                    <a:pt x="1201" y="1536"/>
                  </a:lnTo>
                  <a:lnTo>
                    <a:pt x="1201" y="1530"/>
                  </a:lnTo>
                  <a:lnTo>
                    <a:pt x="1201" y="1528"/>
                  </a:lnTo>
                  <a:lnTo>
                    <a:pt x="1201" y="1524"/>
                  </a:lnTo>
                  <a:lnTo>
                    <a:pt x="1199" y="1524"/>
                  </a:lnTo>
                  <a:lnTo>
                    <a:pt x="1199" y="1523"/>
                  </a:lnTo>
                  <a:lnTo>
                    <a:pt x="1195" y="1522"/>
                  </a:lnTo>
                  <a:lnTo>
                    <a:pt x="1193" y="1519"/>
                  </a:lnTo>
                  <a:lnTo>
                    <a:pt x="1192" y="1518"/>
                  </a:lnTo>
                  <a:lnTo>
                    <a:pt x="1189" y="1516"/>
                  </a:lnTo>
                  <a:lnTo>
                    <a:pt x="1189" y="1516"/>
                  </a:lnTo>
                  <a:lnTo>
                    <a:pt x="1187" y="1512"/>
                  </a:lnTo>
                  <a:lnTo>
                    <a:pt x="1187" y="1512"/>
                  </a:lnTo>
                  <a:lnTo>
                    <a:pt x="1186" y="1511"/>
                  </a:lnTo>
                  <a:lnTo>
                    <a:pt x="1183" y="1510"/>
                  </a:lnTo>
                  <a:lnTo>
                    <a:pt x="1183" y="1510"/>
                  </a:lnTo>
                  <a:lnTo>
                    <a:pt x="1181" y="1507"/>
                  </a:lnTo>
                  <a:lnTo>
                    <a:pt x="1180" y="1507"/>
                  </a:lnTo>
                  <a:lnTo>
                    <a:pt x="1177" y="1506"/>
                  </a:lnTo>
                  <a:lnTo>
                    <a:pt x="1177" y="1505"/>
                  </a:lnTo>
                  <a:lnTo>
                    <a:pt x="1175" y="1504"/>
                  </a:lnTo>
                  <a:lnTo>
                    <a:pt x="1171" y="1501"/>
                  </a:lnTo>
                  <a:lnTo>
                    <a:pt x="1169" y="1501"/>
                  </a:lnTo>
                  <a:lnTo>
                    <a:pt x="1165" y="1499"/>
                  </a:lnTo>
                  <a:lnTo>
                    <a:pt x="1163" y="1499"/>
                  </a:lnTo>
                  <a:lnTo>
                    <a:pt x="1160" y="1496"/>
                  </a:lnTo>
                  <a:lnTo>
                    <a:pt x="1158" y="1495"/>
                  </a:lnTo>
                  <a:lnTo>
                    <a:pt x="1154" y="1493"/>
                  </a:lnTo>
                  <a:lnTo>
                    <a:pt x="1151" y="1493"/>
                  </a:lnTo>
                  <a:lnTo>
                    <a:pt x="1149" y="1490"/>
                  </a:lnTo>
                  <a:lnTo>
                    <a:pt x="1142" y="1487"/>
                  </a:lnTo>
                  <a:lnTo>
                    <a:pt x="1142" y="1484"/>
                  </a:lnTo>
                  <a:lnTo>
                    <a:pt x="1140" y="1483"/>
                  </a:lnTo>
                  <a:lnTo>
                    <a:pt x="1139" y="1483"/>
                  </a:lnTo>
                  <a:lnTo>
                    <a:pt x="1137" y="1481"/>
                  </a:lnTo>
                  <a:lnTo>
                    <a:pt x="1134" y="1478"/>
                  </a:lnTo>
                  <a:lnTo>
                    <a:pt x="1133" y="1477"/>
                  </a:lnTo>
                  <a:lnTo>
                    <a:pt x="1131" y="1476"/>
                  </a:lnTo>
                  <a:lnTo>
                    <a:pt x="1130" y="1472"/>
                  </a:lnTo>
                  <a:lnTo>
                    <a:pt x="1130" y="1471"/>
                  </a:lnTo>
                  <a:lnTo>
                    <a:pt x="1128" y="1471"/>
                  </a:lnTo>
                  <a:lnTo>
                    <a:pt x="1128" y="1469"/>
                  </a:lnTo>
                  <a:lnTo>
                    <a:pt x="1127" y="1466"/>
                  </a:lnTo>
                  <a:lnTo>
                    <a:pt x="1128" y="1466"/>
                  </a:lnTo>
                  <a:lnTo>
                    <a:pt x="1128" y="1466"/>
                  </a:lnTo>
                  <a:lnTo>
                    <a:pt x="1130" y="1462"/>
                  </a:lnTo>
                  <a:lnTo>
                    <a:pt x="1128" y="1460"/>
                  </a:lnTo>
                  <a:lnTo>
                    <a:pt x="1127" y="1458"/>
                  </a:lnTo>
                  <a:lnTo>
                    <a:pt x="1125" y="1456"/>
                  </a:lnTo>
                  <a:lnTo>
                    <a:pt x="1125" y="1454"/>
                  </a:lnTo>
                  <a:lnTo>
                    <a:pt x="1123" y="1452"/>
                  </a:lnTo>
                  <a:lnTo>
                    <a:pt x="1122" y="1450"/>
                  </a:lnTo>
                  <a:lnTo>
                    <a:pt x="1120" y="1448"/>
                  </a:lnTo>
                  <a:lnTo>
                    <a:pt x="1119" y="1446"/>
                  </a:lnTo>
                  <a:lnTo>
                    <a:pt x="1119" y="1446"/>
                  </a:lnTo>
                  <a:lnTo>
                    <a:pt x="1119" y="1446"/>
                  </a:lnTo>
                  <a:lnTo>
                    <a:pt x="1117" y="1444"/>
                  </a:lnTo>
                  <a:lnTo>
                    <a:pt x="1117" y="1442"/>
                  </a:lnTo>
                  <a:lnTo>
                    <a:pt x="1116" y="1440"/>
                  </a:lnTo>
                  <a:lnTo>
                    <a:pt x="1116" y="1438"/>
                  </a:lnTo>
                  <a:lnTo>
                    <a:pt x="1111" y="1434"/>
                  </a:lnTo>
                  <a:lnTo>
                    <a:pt x="1111" y="1434"/>
                  </a:lnTo>
                  <a:lnTo>
                    <a:pt x="1111" y="1432"/>
                  </a:lnTo>
                  <a:lnTo>
                    <a:pt x="1110" y="1428"/>
                  </a:lnTo>
                  <a:lnTo>
                    <a:pt x="1105" y="1423"/>
                  </a:lnTo>
                  <a:lnTo>
                    <a:pt x="1105" y="1420"/>
                  </a:lnTo>
                  <a:lnTo>
                    <a:pt x="1104" y="1417"/>
                  </a:lnTo>
                  <a:lnTo>
                    <a:pt x="1102" y="1415"/>
                  </a:lnTo>
                  <a:lnTo>
                    <a:pt x="1101" y="1411"/>
                  </a:lnTo>
                  <a:lnTo>
                    <a:pt x="1099" y="1409"/>
                  </a:lnTo>
                  <a:lnTo>
                    <a:pt x="1099" y="1405"/>
                  </a:lnTo>
                  <a:lnTo>
                    <a:pt x="1098" y="1403"/>
                  </a:lnTo>
                  <a:lnTo>
                    <a:pt x="1098" y="1402"/>
                  </a:lnTo>
                  <a:lnTo>
                    <a:pt x="1096" y="1399"/>
                  </a:lnTo>
                  <a:lnTo>
                    <a:pt x="1095" y="1397"/>
                  </a:lnTo>
                  <a:lnTo>
                    <a:pt x="1093" y="1393"/>
                  </a:lnTo>
                  <a:lnTo>
                    <a:pt x="1090" y="1393"/>
                  </a:lnTo>
                  <a:lnTo>
                    <a:pt x="1090" y="1393"/>
                  </a:lnTo>
                  <a:lnTo>
                    <a:pt x="1087" y="1386"/>
                  </a:lnTo>
                  <a:lnTo>
                    <a:pt x="1087" y="1385"/>
                  </a:lnTo>
                  <a:lnTo>
                    <a:pt x="1086" y="1381"/>
                  </a:lnTo>
                  <a:lnTo>
                    <a:pt x="1084" y="1380"/>
                  </a:lnTo>
                  <a:lnTo>
                    <a:pt x="1082" y="1379"/>
                  </a:lnTo>
                  <a:lnTo>
                    <a:pt x="1081" y="1376"/>
                  </a:lnTo>
                  <a:lnTo>
                    <a:pt x="1072" y="1373"/>
                  </a:lnTo>
                  <a:lnTo>
                    <a:pt x="1069" y="1370"/>
                  </a:lnTo>
                  <a:lnTo>
                    <a:pt x="1069" y="1369"/>
                  </a:lnTo>
                  <a:lnTo>
                    <a:pt x="1067" y="1368"/>
                  </a:lnTo>
                  <a:lnTo>
                    <a:pt x="1067" y="1368"/>
                  </a:lnTo>
                  <a:lnTo>
                    <a:pt x="1069" y="1367"/>
                  </a:lnTo>
                  <a:lnTo>
                    <a:pt x="1070" y="1368"/>
                  </a:lnTo>
                  <a:lnTo>
                    <a:pt x="1070" y="1368"/>
                  </a:lnTo>
                  <a:lnTo>
                    <a:pt x="1072" y="1367"/>
                  </a:lnTo>
                  <a:lnTo>
                    <a:pt x="1072" y="1364"/>
                  </a:lnTo>
                  <a:lnTo>
                    <a:pt x="1070" y="1363"/>
                  </a:lnTo>
                  <a:lnTo>
                    <a:pt x="1067" y="1358"/>
                  </a:lnTo>
                  <a:lnTo>
                    <a:pt x="1069" y="1358"/>
                  </a:lnTo>
                  <a:lnTo>
                    <a:pt x="1069" y="1357"/>
                  </a:lnTo>
                  <a:lnTo>
                    <a:pt x="1067" y="1356"/>
                  </a:lnTo>
                  <a:lnTo>
                    <a:pt x="1066" y="1355"/>
                  </a:lnTo>
                  <a:lnTo>
                    <a:pt x="1066" y="1352"/>
                  </a:lnTo>
                  <a:lnTo>
                    <a:pt x="1066" y="1348"/>
                  </a:lnTo>
                  <a:lnTo>
                    <a:pt x="1067" y="1346"/>
                  </a:lnTo>
                  <a:lnTo>
                    <a:pt x="1072" y="1344"/>
                  </a:lnTo>
                  <a:lnTo>
                    <a:pt x="1072" y="1340"/>
                  </a:lnTo>
                  <a:lnTo>
                    <a:pt x="1075" y="1340"/>
                  </a:lnTo>
                  <a:lnTo>
                    <a:pt x="1076" y="1339"/>
                  </a:lnTo>
                  <a:lnTo>
                    <a:pt x="1078" y="1338"/>
                  </a:lnTo>
                  <a:lnTo>
                    <a:pt x="1078" y="1338"/>
                  </a:lnTo>
                  <a:lnTo>
                    <a:pt x="1081" y="1336"/>
                  </a:lnTo>
                  <a:lnTo>
                    <a:pt x="1081" y="1336"/>
                  </a:lnTo>
                  <a:lnTo>
                    <a:pt x="1082" y="1334"/>
                  </a:lnTo>
                  <a:lnTo>
                    <a:pt x="1082" y="1334"/>
                  </a:lnTo>
                  <a:lnTo>
                    <a:pt x="1082" y="1333"/>
                  </a:lnTo>
                  <a:lnTo>
                    <a:pt x="1084" y="1330"/>
                  </a:lnTo>
                  <a:lnTo>
                    <a:pt x="1086" y="1327"/>
                  </a:lnTo>
                  <a:lnTo>
                    <a:pt x="1086" y="1326"/>
                  </a:lnTo>
                  <a:lnTo>
                    <a:pt x="1084" y="1324"/>
                  </a:lnTo>
                  <a:lnTo>
                    <a:pt x="1084" y="1322"/>
                  </a:lnTo>
                  <a:lnTo>
                    <a:pt x="1084" y="1321"/>
                  </a:lnTo>
                  <a:lnTo>
                    <a:pt x="1084" y="1321"/>
                  </a:lnTo>
                  <a:lnTo>
                    <a:pt x="1084" y="1322"/>
                  </a:lnTo>
                  <a:lnTo>
                    <a:pt x="1084" y="1326"/>
                  </a:lnTo>
                  <a:lnTo>
                    <a:pt x="1082" y="1327"/>
                  </a:lnTo>
                  <a:lnTo>
                    <a:pt x="1082" y="1327"/>
                  </a:lnTo>
                  <a:lnTo>
                    <a:pt x="1082" y="1327"/>
                  </a:lnTo>
                  <a:lnTo>
                    <a:pt x="1082" y="1324"/>
                  </a:lnTo>
                  <a:lnTo>
                    <a:pt x="1081" y="1326"/>
                  </a:lnTo>
                  <a:lnTo>
                    <a:pt x="1081" y="1327"/>
                  </a:lnTo>
                  <a:lnTo>
                    <a:pt x="1079" y="1328"/>
                  </a:lnTo>
                  <a:lnTo>
                    <a:pt x="1079" y="1328"/>
                  </a:lnTo>
                  <a:lnTo>
                    <a:pt x="1079" y="1328"/>
                  </a:lnTo>
                  <a:lnTo>
                    <a:pt x="1078" y="1328"/>
                  </a:lnTo>
                  <a:lnTo>
                    <a:pt x="1076" y="1327"/>
                  </a:lnTo>
                  <a:lnTo>
                    <a:pt x="1073" y="1326"/>
                  </a:lnTo>
                  <a:lnTo>
                    <a:pt x="1072" y="1324"/>
                  </a:lnTo>
                  <a:lnTo>
                    <a:pt x="1070" y="1324"/>
                  </a:lnTo>
                  <a:lnTo>
                    <a:pt x="1070" y="1322"/>
                  </a:lnTo>
                  <a:lnTo>
                    <a:pt x="1070" y="1322"/>
                  </a:lnTo>
                  <a:lnTo>
                    <a:pt x="1072" y="1322"/>
                  </a:lnTo>
                  <a:lnTo>
                    <a:pt x="1073" y="1321"/>
                  </a:lnTo>
                  <a:lnTo>
                    <a:pt x="1073" y="1320"/>
                  </a:lnTo>
                  <a:lnTo>
                    <a:pt x="1073" y="1318"/>
                  </a:lnTo>
                  <a:lnTo>
                    <a:pt x="1072" y="1315"/>
                  </a:lnTo>
                  <a:lnTo>
                    <a:pt x="1072" y="1312"/>
                  </a:lnTo>
                  <a:lnTo>
                    <a:pt x="1072" y="1312"/>
                  </a:lnTo>
                  <a:lnTo>
                    <a:pt x="1072" y="1309"/>
                  </a:lnTo>
                  <a:lnTo>
                    <a:pt x="1072" y="1307"/>
                  </a:lnTo>
                  <a:lnTo>
                    <a:pt x="1075" y="1307"/>
                  </a:lnTo>
                  <a:lnTo>
                    <a:pt x="1075" y="1306"/>
                  </a:lnTo>
                  <a:lnTo>
                    <a:pt x="1076" y="1304"/>
                  </a:lnTo>
                  <a:lnTo>
                    <a:pt x="1076" y="1303"/>
                  </a:lnTo>
                  <a:lnTo>
                    <a:pt x="1078" y="1303"/>
                  </a:lnTo>
                  <a:lnTo>
                    <a:pt x="1079" y="1303"/>
                  </a:lnTo>
                  <a:lnTo>
                    <a:pt x="1078" y="1303"/>
                  </a:lnTo>
                  <a:lnTo>
                    <a:pt x="1076" y="1301"/>
                  </a:lnTo>
                  <a:lnTo>
                    <a:pt x="1076" y="1300"/>
                  </a:lnTo>
                  <a:lnTo>
                    <a:pt x="1078" y="1298"/>
                  </a:lnTo>
                  <a:lnTo>
                    <a:pt x="1079" y="1297"/>
                  </a:lnTo>
                  <a:lnTo>
                    <a:pt x="1081" y="1295"/>
                  </a:lnTo>
                  <a:lnTo>
                    <a:pt x="1081" y="1294"/>
                  </a:lnTo>
                  <a:lnTo>
                    <a:pt x="1082" y="1291"/>
                  </a:lnTo>
                  <a:lnTo>
                    <a:pt x="1081" y="1288"/>
                  </a:lnTo>
                  <a:lnTo>
                    <a:pt x="1081" y="1286"/>
                  </a:lnTo>
                  <a:lnTo>
                    <a:pt x="1082" y="1286"/>
                  </a:lnTo>
                  <a:lnTo>
                    <a:pt x="1084" y="1285"/>
                  </a:lnTo>
                  <a:lnTo>
                    <a:pt x="1086" y="1285"/>
                  </a:lnTo>
                  <a:lnTo>
                    <a:pt x="1086" y="1283"/>
                  </a:lnTo>
                  <a:lnTo>
                    <a:pt x="1087" y="1283"/>
                  </a:lnTo>
                  <a:lnTo>
                    <a:pt x="1089" y="1283"/>
                  </a:lnTo>
                  <a:lnTo>
                    <a:pt x="1092" y="1282"/>
                  </a:lnTo>
                  <a:lnTo>
                    <a:pt x="1096" y="1282"/>
                  </a:lnTo>
                  <a:lnTo>
                    <a:pt x="1096" y="1280"/>
                  </a:lnTo>
                  <a:lnTo>
                    <a:pt x="1096" y="1277"/>
                  </a:lnTo>
                  <a:lnTo>
                    <a:pt x="1096" y="1277"/>
                  </a:lnTo>
                  <a:lnTo>
                    <a:pt x="1095" y="1274"/>
                  </a:lnTo>
                  <a:lnTo>
                    <a:pt x="1095" y="1274"/>
                  </a:lnTo>
                  <a:lnTo>
                    <a:pt x="1098" y="1272"/>
                  </a:lnTo>
                  <a:lnTo>
                    <a:pt x="1099" y="1274"/>
                  </a:lnTo>
                  <a:lnTo>
                    <a:pt x="1101" y="1272"/>
                  </a:lnTo>
                  <a:lnTo>
                    <a:pt x="1099" y="1271"/>
                  </a:lnTo>
                  <a:lnTo>
                    <a:pt x="1099" y="1268"/>
                  </a:lnTo>
                  <a:lnTo>
                    <a:pt x="1099" y="1266"/>
                  </a:lnTo>
                  <a:lnTo>
                    <a:pt x="1101" y="1266"/>
                  </a:lnTo>
                  <a:lnTo>
                    <a:pt x="1101" y="1265"/>
                  </a:lnTo>
                  <a:lnTo>
                    <a:pt x="1102" y="1265"/>
                  </a:lnTo>
                  <a:lnTo>
                    <a:pt x="1102" y="1265"/>
                  </a:lnTo>
                  <a:lnTo>
                    <a:pt x="1104" y="1265"/>
                  </a:lnTo>
                  <a:lnTo>
                    <a:pt x="1105" y="1265"/>
                  </a:lnTo>
                  <a:lnTo>
                    <a:pt x="1105" y="1265"/>
                  </a:lnTo>
                  <a:lnTo>
                    <a:pt x="1107" y="1265"/>
                  </a:lnTo>
                  <a:lnTo>
                    <a:pt x="1107" y="1263"/>
                  </a:lnTo>
                  <a:lnTo>
                    <a:pt x="1108" y="1263"/>
                  </a:lnTo>
                  <a:lnTo>
                    <a:pt x="1108" y="1262"/>
                  </a:lnTo>
                  <a:lnTo>
                    <a:pt x="1108" y="1262"/>
                  </a:lnTo>
                  <a:lnTo>
                    <a:pt x="1110" y="1262"/>
                  </a:lnTo>
                  <a:lnTo>
                    <a:pt x="1110" y="1262"/>
                  </a:lnTo>
                  <a:lnTo>
                    <a:pt x="1110" y="1262"/>
                  </a:lnTo>
                  <a:lnTo>
                    <a:pt x="1111" y="1260"/>
                  </a:lnTo>
                  <a:lnTo>
                    <a:pt x="1111" y="1260"/>
                  </a:lnTo>
                  <a:lnTo>
                    <a:pt x="1110" y="1259"/>
                  </a:lnTo>
                  <a:lnTo>
                    <a:pt x="1110" y="1259"/>
                  </a:lnTo>
                  <a:lnTo>
                    <a:pt x="1111" y="1259"/>
                  </a:lnTo>
                  <a:lnTo>
                    <a:pt x="1113" y="1257"/>
                  </a:lnTo>
                  <a:lnTo>
                    <a:pt x="1113" y="1257"/>
                  </a:lnTo>
                  <a:lnTo>
                    <a:pt x="1113" y="1256"/>
                  </a:lnTo>
                  <a:lnTo>
                    <a:pt x="1114" y="1254"/>
                  </a:lnTo>
                  <a:lnTo>
                    <a:pt x="1114" y="1254"/>
                  </a:lnTo>
                  <a:lnTo>
                    <a:pt x="1114" y="1253"/>
                  </a:lnTo>
                  <a:lnTo>
                    <a:pt x="1116" y="1251"/>
                  </a:lnTo>
                  <a:lnTo>
                    <a:pt x="1117" y="1248"/>
                  </a:lnTo>
                  <a:lnTo>
                    <a:pt x="1117" y="1248"/>
                  </a:lnTo>
                  <a:lnTo>
                    <a:pt x="1117" y="1248"/>
                  </a:lnTo>
                  <a:lnTo>
                    <a:pt x="1116" y="1248"/>
                  </a:lnTo>
                  <a:lnTo>
                    <a:pt x="1116" y="1248"/>
                  </a:lnTo>
                  <a:lnTo>
                    <a:pt x="1116" y="1247"/>
                  </a:lnTo>
                  <a:lnTo>
                    <a:pt x="1116" y="1245"/>
                  </a:lnTo>
                  <a:lnTo>
                    <a:pt x="1114" y="1247"/>
                  </a:lnTo>
                  <a:lnTo>
                    <a:pt x="1114" y="1245"/>
                  </a:lnTo>
                  <a:lnTo>
                    <a:pt x="1114" y="1245"/>
                  </a:lnTo>
                  <a:lnTo>
                    <a:pt x="1114" y="1244"/>
                  </a:lnTo>
                  <a:lnTo>
                    <a:pt x="1114" y="1244"/>
                  </a:lnTo>
                  <a:lnTo>
                    <a:pt x="1113" y="1244"/>
                  </a:lnTo>
                  <a:lnTo>
                    <a:pt x="1113" y="1244"/>
                  </a:lnTo>
                  <a:lnTo>
                    <a:pt x="1113" y="1242"/>
                  </a:lnTo>
                  <a:lnTo>
                    <a:pt x="1114" y="1242"/>
                  </a:lnTo>
                  <a:lnTo>
                    <a:pt x="1114" y="1242"/>
                  </a:lnTo>
                  <a:lnTo>
                    <a:pt x="1114" y="1240"/>
                  </a:lnTo>
                  <a:lnTo>
                    <a:pt x="1116" y="1239"/>
                  </a:lnTo>
                  <a:lnTo>
                    <a:pt x="1116" y="1237"/>
                  </a:lnTo>
                  <a:lnTo>
                    <a:pt x="1116" y="1237"/>
                  </a:lnTo>
                  <a:lnTo>
                    <a:pt x="1114" y="1236"/>
                  </a:lnTo>
                  <a:lnTo>
                    <a:pt x="1114" y="1233"/>
                  </a:lnTo>
                  <a:lnTo>
                    <a:pt x="1114" y="1231"/>
                  </a:lnTo>
                  <a:lnTo>
                    <a:pt x="1114" y="1230"/>
                  </a:lnTo>
                  <a:lnTo>
                    <a:pt x="1114" y="1228"/>
                  </a:lnTo>
                  <a:lnTo>
                    <a:pt x="1113" y="1227"/>
                  </a:lnTo>
                  <a:lnTo>
                    <a:pt x="1114" y="1225"/>
                  </a:lnTo>
                  <a:lnTo>
                    <a:pt x="1116" y="1224"/>
                  </a:lnTo>
                  <a:lnTo>
                    <a:pt x="1114" y="1221"/>
                  </a:lnTo>
                  <a:lnTo>
                    <a:pt x="1113" y="1219"/>
                  </a:lnTo>
                  <a:lnTo>
                    <a:pt x="1113" y="1218"/>
                  </a:lnTo>
                  <a:lnTo>
                    <a:pt x="1114" y="1218"/>
                  </a:lnTo>
                  <a:lnTo>
                    <a:pt x="1114" y="1218"/>
                  </a:lnTo>
                  <a:lnTo>
                    <a:pt x="1114" y="1216"/>
                  </a:lnTo>
                  <a:lnTo>
                    <a:pt x="1114" y="1215"/>
                  </a:lnTo>
                  <a:lnTo>
                    <a:pt x="1114" y="1213"/>
                  </a:lnTo>
                  <a:lnTo>
                    <a:pt x="1113" y="1213"/>
                  </a:lnTo>
                  <a:lnTo>
                    <a:pt x="1111" y="1212"/>
                  </a:lnTo>
                  <a:lnTo>
                    <a:pt x="1111" y="1212"/>
                  </a:lnTo>
                  <a:lnTo>
                    <a:pt x="1111" y="1210"/>
                  </a:lnTo>
                  <a:lnTo>
                    <a:pt x="1110" y="1207"/>
                  </a:lnTo>
                  <a:lnTo>
                    <a:pt x="1108" y="1207"/>
                  </a:lnTo>
                  <a:lnTo>
                    <a:pt x="1108" y="1206"/>
                  </a:lnTo>
                  <a:lnTo>
                    <a:pt x="1105" y="1202"/>
                  </a:lnTo>
                  <a:lnTo>
                    <a:pt x="1102" y="1198"/>
                  </a:lnTo>
                  <a:lnTo>
                    <a:pt x="1102" y="1196"/>
                  </a:lnTo>
                  <a:lnTo>
                    <a:pt x="1102" y="1196"/>
                  </a:lnTo>
                  <a:lnTo>
                    <a:pt x="1102" y="1196"/>
                  </a:lnTo>
                  <a:lnTo>
                    <a:pt x="1104" y="1196"/>
                  </a:lnTo>
                  <a:lnTo>
                    <a:pt x="1104" y="1195"/>
                  </a:lnTo>
                  <a:lnTo>
                    <a:pt x="1104" y="1193"/>
                  </a:lnTo>
                  <a:lnTo>
                    <a:pt x="1105" y="1193"/>
                  </a:lnTo>
                  <a:lnTo>
                    <a:pt x="1105" y="1192"/>
                  </a:lnTo>
                  <a:lnTo>
                    <a:pt x="1105" y="1192"/>
                  </a:lnTo>
                  <a:lnTo>
                    <a:pt x="1107" y="1193"/>
                  </a:lnTo>
                  <a:lnTo>
                    <a:pt x="1107" y="1195"/>
                  </a:lnTo>
                  <a:lnTo>
                    <a:pt x="1108" y="1195"/>
                  </a:lnTo>
                  <a:lnTo>
                    <a:pt x="1110" y="1195"/>
                  </a:lnTo>
                  <a:lnTo>
                    <a:pt x="1108" y="1195"/>
                  </a:lnTo>
                  <a:lnTo>
                    <a:pt x="1107" y="1193"/>
                  </a:lnTo>
                  <a:lnTo>
                    <a:pt x="1107" y="1192"/>
                  </a:lnTo>
                  <a:lnTo>
                    <a:pt x="1105" y="1190"/>
                  </a:lnTo>
                  <a:lnTo>
                    <a:pt x="1105" y="1192"/>
                  </a:lnTo>
                  <a:lnTo>
                    <a:pt x="1104" y="1192"/>
                  </a:lnTo>
                  <a:lnTo>
                    <a:pt x="1104" y="1192"/>
                  </a:lnTo>
                  <a:lnTo>
                    <a:pt x="1104" y="1192"/>
                  </a:lnTo>
                  <a:lnTo>
                    <a:pt x="1104" y="1192"/>
                  </a:lnTo>
                  <a:lnTo>
                    <a:pt x="1102" y="1192"/>
                  </a:lnTo>
                  <a:lnTo>
                    <a:pt x="1102" y="1190"/>
                  </a:lnTo>
                  <a:lnTo>
                    <a:pt x="1102" y="1190"/>
                  </a:lnTo>
                  <a:lnTo>
                    <a:pt x="1102" y="1192"/>
                  </a:lnTo>
                  <a:lnTo>
                    <a:pt x="1102" y="1192"/>
                  </a:lnTo>
                  <a:lnTo>
                    <a:pt x="1102" y="1193"/>
                  </a:lnTo>
                  <a:lnTo>
                    <a:pt x="1102" y="1193"/>
                  </a:lnTo>
                  <a:lnTo>
                    <a:pt x="1101" y="1192"/>
                  </a:lnTo>
                  <a:lnTo>
                    <a:pt x="1101" y="1192"/>
                  </a:lnTo>
                  <a:lnTo>
                    <a:pt x="1101" y="1189"/>
                  </a:lnTo>
                  <a:lnTo>
                    <a:pt x="1099" y="1189"/>
                  </a:lnTo>
                  <a:lnTo>
                    <a:pt x="1099" y="1187"/>
                  </a:lnTo>
                  <a:lnTo>
                    <a:pt x="1098" y="1187"/>
                  </a:lnTo>
                  <a:lnTo>
                    <a:pt x="1098" y="1187"/>
                  </a:lnTo>
                  <a:lnTo>
                    <a:pt x="1096" y="1187"/>
                  </a:lnTo>
                  <a:lnTo>
                    <a:pt x="1095" y="1186"/>
                  </a:lnTo>
                  <a:lnTo>
                    <a:pt x="1093" y="1184"/>
                  </a:lnTo>
                  <a:lnTo>
                    <a:pt x="1092" y="1184"/>
                  </a:lnTo>
                  <a:lnTo>
                    <a:pt x="1089" y="1184"/>
                  </a:lnTo>
                  <a:lnTo>
                    <a:pt x="1089" y="1186"/>
                  </a:lnTo>
                  <a:lnTo>
                    <a:pt x="1087" y="1186"/>
                  </a:lnTo>
                  <a:lnTo>
                    <a:pt x="1087" y="1186"/>
                  </a:lnTo>
                  <a:lnTo>
                    <a:pt x="1086" y="1186"/>
                  </a:lnTo>
                  <a:lnTo>
                    <a:pt x="1086" y="1187"/>
                  </a:lnTo>
                  <a:lnTo>
                    <a:pt x="1086" y="1189"/>
                  </a:lnTo>
                  <a:lnTo>
                    <a:pt x="1084" y="1189"/>
                  </a:lnTo>
                  <a:lnTo>
                    <a:pt x="1086" y="1190"/>
                  </a:lnTo>
                  <a:lnTo>
                    <a:pt x="1081" y="1193"/>
                  </a:lnTo>
                  <a:lnTo>
                    <a:pt x="1079" y="1193"/>
                  </a:lnTo>
                  <a:lnTo>
                    <a:pt x="1078" y="1193"/>
                  </a:lnTo>
                  <a:lnTo>
                    <a:pt x="1078" y="1193"/>
                  </a:lnTo>
                  <a:lnTo>
                    <a:pt x="1076" y="1195"/>
                  </a:lnTo>
                  <a:lnTo>
                    <a:pt x="1076" y="1195"/>
                  </a:lnTo>
                  <a:lnTo>
                    <a:pt x="1076" y="1196"/>
                  </a:lnTo>
                  <a:lnTo>
                    <a:pt x="1078" y="1196"/>
                  </a:lnTo>
                  <a:lnTo>
                    <a:pt x="1078" y="1196"/>
                  </a:lnTo>
                  <a:lnTo>
                    <a:pt x="1079" y="1199"/>
                  </a:lnTo>
                  <a:lnTo>
                    <a:pt x="1081" y="1201"/>
                  </a:lnTo>
                  <a:lnTo>
                    <a:pt x="1082" y="1202"/>
                  </a:lnTo>
                  <a:lnTo>
                    <a:pt x="1082" y="1204"/>
                  </a:lnTo>
                  <a:lnTo>
                    <a:pt x="1081" y="1204"/>
                  </a:lnTo>
                  <a:lnTo>
                    <a:pt x="1081" y="1204"/>
                  </a:lnTo>
                  <a:lnTo>
                    <a:pt x="1079" y="1204"/>
                  </a:lnTo>
                  <a:lnTo>
                    <a:pt x="1078" y="1204"/>
                  </a:lnTo>
                  <a:lnTo>
                    <a:pt x="1078" y="1206"/>
                  </a:lnTo>
                  <a:lnTo>
                    <a:pt x="1076" y="1206"/>
                  </a:lnTo>
                  <a:lnTo>
                    <a:pt x="1073" y="1207"/>
                  </a:lnTo>
                  <a:lnTo>
                    <a:pt x="1072" y="1207"/>
                  </a:lnTo>
                  <a:lnTo>
                    <a:pt x="1072" y="1206"/>
                  </a:lnTo>
                  <a:lnTo>
                    <a:pt x="1070" y="1204"/>
                  </a:lnTo>
                  <a:lnTo>
                    <a:pt x="1070" y="1201"/>
                  </a:lnTo>
                  <a:lnTo>
                    <a:pt x="1069" y="1198"/>
                  </a:lnTo>
                  <a:lnTo>
                    <a:pt x="1069" y="1198"/>
                  </a:lnTo>
                  <a:lnTo>
                    <a:pt x="1069" y="1199"/>
                  </a:lnTo>
                  <a:lnTo>
                    <a:pt x="1067" y="1199"/>
                  </a:lnTo>
                  <a:lnTo>
                    <a:pt x="1067" y="1201"/>
                  </a:lnTo>
                  <a:lnTo>
                    <a:pt x="1067" y="1202"/>
                  </a:lnTo>
                  <a:lnTo>
                    <a:pt x="1067" y="1201"/>
                  </a:lnTo>
                  <a:lnTo>
                    <a:pt x="1066" y="1201"/>
                  </a:lnTo>
                  <a:lnTo>
                    <a:pt x="1064" y="1201"/>
                  </a:lnTo>
                  <a:lnTo>
                    <a:pt x="1061" y="1196"/>
                  </a:lnTo>
                  <a:lnTo>
                    <a:pt x="1061" y="1196"/>
                  </a:lnTo>
                  <a:lnTo>
                    <a:pt x="1061" y="1195"/>
                  </a:lnTo>
                  <a:lnTo>
                    <a:pt x="1060" y="1195"/>
                  </a:lnTo>
                  <a:lnTo>
                    <a:pt x="1058" y="1195"/>
                  </a:lnTo>
                  <a:lnTo>
                    <a:pt x="1057" y="1195"/>
                  </a:lnTo>
                  <a:lnTo>
                    <a:pt x="1055" y="1195"/>
                  </a:lnTo>
                  <a:lnTo>
                    <a:pt x="1055" y="1195"/>
                  </a:lnTo>
                  <a:lnTo>
                    <a:pt x="1055" y="1193"/>
                  </a:lnTo>
                  <a:lnTo>
                    <a:pt x="1054" y="1193"/>
                  </a:lnTo>
                  <a:lnTo>
                    <a:pt x="1051" y="1193"/>
                  </a:lnTo>
                  <a:lnTo>
                    <a:pt x="1049" y="1193"/>
                  </a:lnTo>
                  <a:lnTo>
                    <a:pt x="1048" y="1193"/>
                  </a:lnTo>
                  <a:lnTo>
                    <a:pt x="1048" y="1193"/>
                  </a:lnTo>
                  <a:lnTo>
                    <a:pt x="1048" y="1196"/>
                  </a:lnTo>
                  <a:lnTo>
                    <a:pt x="1048" y="1196"/>
                  </a:lnTo>
                  <a:lnTo>
                    <a:pt x="1046" y="1195"/>
                  </a:lnTo>
                  <a:lnTo>
                    <a:pt x="1044" y="1193"/>
                  </a:lnTo>
                  <a:lnTo>
                    <a:pt x="1044" y="1193"/>
                  </a:lnTo>
                  <a:lnTo>
                    <a:pt x="1044" y="1190"/>
                  </a:lnTo>
                  <a:lnTo>
                    <a:pt x="1043" y="1190"/>
                  </a:lnTo>
                  <a:lnTo>
                    <a:pt x="1041" y="1189"/>
                  </a:lnTo>
                  <a:lnTo>
                    <a:pt x="1040" y="1189"/>
                  </a:lnTo>
                  <a:lnTo>
                    <a:pt x="1040" y="1189"/>
                  </a:lnTo>
                  <a:lnTo>
                    <a:pt x="1040" y="1189"/>
                  </a:lnTo>
                  <a:lnTo>
                    <a:pt x="1041" y="1190"/>
                  </a:lnTo>
                  <a:lnTo>
                    <a:pt x="1041" y="1192"/>
                  </a:lnTo>
                  <a:lnTo>
                    <a:pt x="1041" y="1192"/>
                  </a:lnTo>
                  <a:lnTo>
                    <a:pt x="1041" y="1192"/>
                  </a:lnTo>
                  <a:lnTo>
                    <a:pt x="1040" y="1192"/>
                  </a:lnTo>
                  <a:lnTo>
                    <a:pt x="1038" y="1192"/>
                  </a:lnTo>
                  <a:lnTo>
                    <a:pt x="1038" y="1192"/>
                  </a:lnTo>
                  <a:lnTo>
                    <a:pt x="1037" y="1189"/>
                  </a:lnTo>
                  <a:lnTo>
                    <a:pt x="1037" y="1187"/>
                  </a:lnTo>
                  <a:lnTo>
                    <a:pt x="1038" y="1187"/>
                  </a:lnTo>
                  <a:lnTo>
                    <a:pt x="1038" y="1186"/>
                  </a:lnTo>
                  <a:lnTo>
                    <a:pt x="1037" y="1184"/>
                  </a:lnTo>
                  <a:lnTo>
                    <a:pt x="1037" y="1183"/>
                  </a:lnTo>
                  <a:lnTo>
                    <a:pt x="1034" y="1181"/>
                  </a:lnTo>
                  <a:lnTo>
                    <a:pt x="1032" y="1180"/>
                  </a:lnTo>
                  <a:lnTo>
                    <a:pt x="1031" y="1178"/>
                  </a:lnTo>
                  <a:lnTo>
                    <a:pt x="1028" y="1178"/>
                  </a:lnTo>
                  <a:lnTo>
                    <a:pt x="1026" y="1178"/>
                  </a:lnTo>
                  <a:lnTo>
                    <a:pt x="1025" y="1177"/>
                  </a:lnTo>
                  <a:lnTo>
                    <a:pt x="1025" y="1177"/>
                  </a:lnTo>
                  <a:lnTo>
                    <a:pt x="1025" y="1175"/>
                  </a:lnTo>
                  <a:lnTo>
                    <a:pt x="1025" y="1174"/>
                  </a:lnTo>
                  <a:lnTo>
                    <a:pt x="1020" y="1171"/>
                  </a:lnTo>
                  <a:lnTo>
                    <a:pt x="1019" y="1169"/>
                  </a:lnTo>
                  <a:lnTo>
                    <a:pt x="1019" y="1169"/>
                  </a:lnTo>
                  <a:lnTo>
                    <a:pt x="1017" y="1169"/>
                  </a:lnTo>
                  <a:lnTo>
                    <a:pt x="1019" y="1171"/>
                  </a:lnTo>
                  <a:lnTo>
                    <a:pt x="1019" y="1172"/>
                  </a:lnTo>
                  <a:lnTo>
                    <a:pt x="1022" y="1174"/>
                  </a:lnTo>
                  <a:lnTo>
                    <a:pt x="1022" y="1174"/>
                  </a:lnTo>
                  <a:lnTo>
                    <a:pt x="1022" y="1175"/>
                  </a:lnTo>
                  <a:lnTo>
                    <a:pt x="1020" y="1177"/>
                  </a:lnTo>
                  <a:lnTo>
                    <a:pt x="1020" y="1177"/>
                  </a:lnTo>
                  <a:lnTo>
                    <a:pt x="1020" y="1177"/>
                  </a:lnTo>
                  <a:lnTo>
                    <a:pt x="1020" y="1178"/>
                  </a:lnTo>
                  <a:lnTo>
                    <a:pt x="1019" y="1177"/>
                  </a:lnTo>
                  <a:lnTo>
                    <a:pt x="1017" y="1175"/>
                  </a:lnTo>
                  <a:lnTo>
                    <a:pt x="1013" y="1174"/>
                  </a:lnTo>
                  <a:lnTo>
                    <a:pt x="1013" y="1172"/>
                  </a:lnTo>
                  <a:lnTo>
                    <a:pt x="1011" y="1171"/>
                  </a:lnTo>
                  <a:lnTo>
                    <a:pt x="1011" y="1169"/>
                  </a:lnTo>
                  <a:lnTo>
                    <a:pt x="1011" y="1167"/>
                  </a:lnTo>
                  <a:lnTo>
                    <a:pt x="1013" y="1164"/>
                  </a:lnTo>
                  <a:lnTo>
                    <a:pt x="1013" y="1164"/>
                  </a:lnTo>
                  <a:lnTo>
                    <a:pt x="1013" y="1164"/>
                  </a:lnTo>
                  <a:lnTo>
                    <a:pt x="1013" y="1163"/>
                  </a:lnTo>
                  <a:lnTo>
                    <a:pt x="1013" y="1163"/>
                  </a:lnTo>
                  <a:lnTo>
                    <a:pt x="1011" y="1161"/>
                  </a:lnTo>
                  <a:lnTo>
                    <a:pt x="1010" y="1161"/>
                  </a:lnTo>
                  <a:lnTo>
                    <a:pt x="1010" y="1161"/>
                  </a:lnTo>
                  <a:lnTo>
                    <a:pt x="1011" y="1160"/>
                  </a:lnTo>
                  <a:lnTo>
                    <a:pt x="1011" y="1160"/>
                  </a:lnTo>
                  <a:lnTo>
                    <a:pt x="1011" y="1158"/>
                  </a:lnTo>
                  <a:lnTo>
                    <a:pt x="1011" y="1158"/>
                  </a:lnTo>
                  <a:lnTo>
                    <a:pt x="1011" y="1157"/>
                  </a:lnTo>
                  <a:lnTo>
                    <a:pt x="1010" y="1155"/>
                  </a:lnTo>
                  <a:lnTo>
                    <a:pt x="1003" y="1151"/>
                  </a:lnTo>
                  <a:lnTo>
                    <a:pt x="1000" y="1148"/>
                  </a:lnTo>
                  <a:lnTo>
                    <a:pt x="999" y="1145"/>
                  </a:lnTo>
                  <a:lnTo>
                    <a:pt x="999" y="1145"/>
                  </a:lnTo>
                  <a:lnTo>
                    <a:pt x="994" y="1142"/>
                  </a:lnTo>
                  <a:lnTo>
                    <a:pt x="994" y="1140"/>
                  </a:lnTo>
                  <a:lnTo>
                    <a:pt x="991" y="1137"/>
                  </a:lnTo>
                  <a:lnTo>
                    <a:pt x="988" y="1136"/>
                  </a:lnTo>
                  <a:lnTo>
                    <a:pt x="988" y="1136"/>
                  </a:lnTo>
                  <a:lnTo>
                    <a:pt x="990" y="1134"/>
                  </a:lnTo>
                  <a:lnTo>
                    <a:pt x="990" y="1134"/>
                  </a:lnTo>
                  <a:lnTo>
                    <a:pt x="990" y="1134"/>
                  </a:lnTo>
                  <a:lnTo>
                    <a:pt x="991" y="1136"/>
                  </a:lnTo>
                  <a:lnTo>
                    <a:pt x="991" y="1136"/>
                  </a:lnTo>
                  <a:lnTo>
                    <a:pt x="993" y="1136"/>
                  </a:lnTo>
                  <a:lnTo>
                    <a:pt x="993" y="1136"/>
                  </a:lnTo>
                  <a:lnTo>
                    <a:pt x="993" y="1134"/>
                  </a:lnTo>
                  <a:lnTo>
                    <a:pt x="991" y="1133"/>
                  </a:lnTo>
                  <a:lnTo>
                    <a:pt x="991" y="1133"/>
                  </a:lnTo>
                  <a:lnTo>
                    <a:pt x="990" y="1131"/>
                  </a:lnTo>
                  <a:lnTo>
                    <a:pt x="990" y="1131"/>
                  </a:lnTo>
                  <a:lnTo>
                    <a:pt x="990" y="1129"/>
                  </a:lnTo>
                  <a:lnTo>
                    <a:pt x="988" y="1129"/>
                  </a:lnTo>
                  <a:lnTo>
                    <a:pt x="988" y="1129"/>
                  </a:lnTo>
                  <a:lnTo>
                    <a:pt x="987" y="1129"/>
                  </a:lnTo>
                  <a:lnTo>
                    <a:pt x="987" y="1129"/>
                  </a:lnTo>
                  <a:lnTo>
                    <a:pt x="987" y="1129"/>
                  </a:lnTo>
                  <a:lnTo>
                    <a:pt x="987" y="1131"/>
                  </a:lnTo>
                  <a:lnTo>
                    <a:pt x="985" y="1131"/>
                  </a:lnTo>
                  <a:lnTo>
                    <a:pt x="985" y="1133"/>
                  </a:lnTo>
                  <a:lnTo>
                    <a:pt x="984" y="1133"/>
                  </a:lnTo>
                  <a:lnTo>
                    <a:pt x="982" y="1133"/>
                  </a:lnTo>
                  <a:lnTo>
                    <a:pt x="979" y="1133"/>
                  </a:lnTo>
                  <a:lnTo>
                    <a:pt x="976" y="1131"/>
                  </a:lnTo>
                  <a:lnTo>
                    <a:pt x="976" y="1131"/>
                  </a:lnTo>
                  <a:lnTo>
                    <a:pt x="976" y="1131"/>
                  </a:lnTo>
                  <a:lnTo>
                    <a:pt x="978" y="1131"/>
                  </a:lnTo>
                  <a:lnTo>
                    <a:pt x="978" y="1133"/>
                  </a:lnTo>
                  <a:lnTo>
                    <a:pt x="978" y="1133"/>
                  </a:lnTo>
                  <a:lnTo>
                    <a:pt x="973" y="1131"/>
                  </a:lnTo>
                  <a:lnTo>
                    <a:pt x="969" y="1128"/>
                  </a:lnTo>
                  <a:lnTo>
                    <a:pt x="965" y="1128"/>
                  </a:lnTo>
                  <a:lnTo>
                    <a:pt x="962" y="1128"/>
                  </a:lnTo>
                  <a:lnTo>
                    <a:pt x="959" y="1126"/>
                  </a:lnTo>
                  <a:lnTo>
                    <a:pt x="958" y="1125"/>
                  </a:lnTo>
                  <a:lnTo>
                    <a:pt x="953" y="1123"/>
                  </a:lnTo>
                  <a:lnTo>
                    <a:pt x="952" y="1123"/>
                  </a:lnTo>
                  <a:lnTo>
                    <a:pt x="946" y="1123"/>
                  </a:lnTo>
                  <a:lnTo>
                    <a:pt x="943" y="1122"/>
                  </a:lnTo>
                  <a:lnTo>
                    <a:pt x="940" y="1120"/>
                  </a:lnTo>
                  <a:lnTo>
                    <a:pt x="937" y="1119"/>
                  </a:lnTo>
                  <a:lnTo>
                    <a:pt x="932" y="1114"/>
                  </a:lnTo>
                  <a:lnTo>
                    <a:pt x="932" y="1114"/>
                  </a:lnTo>
                  <a:lnTo>
                    <a:pt x="929" y="1111"/>
                  </a:lnTo>
                  <a:lnTo>
                    <a:pt x="924" y="1108"/>
                  </a:lnTo>
                  <a:lnTo>
                    <a:pt x="924" y="1107"/>
                  </a:lnTo>
                  <a:lnTo>
                    <a:pt x="923" y="1105"/>
                  </a:lnTo>
                  <a:lnTo>
                    <a:pt x="921" y="1104"/>
                  </a:lnTo>
                  <a:lnTo>
                    <a:pt x="915" y="1099"/>
                  </a:lnTo>
                  <a:lnTo>
                    <a:pt x="914" y="1098"/>
                  </a:lnTo>
                  <a:lnTo>
                    <a:pt x="911" y="1096"/>
                  </a:lnTo>
                  <a:lnTo>
                    <a:pt x="909" y="1095"/>
                  </a:lnTo>
                  <a:lnTo>
                    <a:pt x="908" y="1095"/>
                  </a:lnTo>
                  <a:lnTo>
                    <a:pt x="906" y="1093"/>
                  </a:lnTo>
                  <a:lnTo>
                    <a:pt x="906" y="1093"/>
                  </a:lnTo>
                  <a:lnTo>
                    <a:pt x="905" y="1093"/>
                  </a:lnTo>
                  <a:lnTo>
                    <a:pt x="905" y="1093"/>
                  </a:lnTo>
                  <a:lnTo>
                    <a:pt x="906" y="1095"/>
                  </a:lnTo>
                  <a:lnTo>
                    <a:pt x="906" y="1095"/>
                  </a:lnTo>
                  <a:lnTo>
                    <a:pt x="908" y="1095"/>
                  </a:lnTo>
                  <a:lnTo>
                    <a:pt x="908" y="1095"/>
                  </a:lnTo>
                  <a:lnTo>
                    <a:pt x="911" y="1096"/>
                  </a:lnTo>
                  <a:lnTo>
                    <a:pt x="911" y="1096"/>
                  </a:lnTo>
                  <a:lnTo>
                    <a:pt x="905" y="1095"/>
                  </a:lnTo>
                  <a:lnTo>
                    <a:pt x="902" y="1095"/>
                  </a:lnTo>
                  <a:lnTo>
                    <a:pt x="902" y="1093"/>
                  </a:lnTo>
                  <a:lnTo>
                    <a:pt x="903" y="1093"/>
                  </a:lnTo>
                  <a:lnTo>
                    <a:pt x="903" y="1091"/>
                  </a:lnTo>
                  <a:lnTo>
                    <a:pt x="903" y="1091"/>
                  </a:lnTo>
                  <a:lnTo>
                    <a:pt x="902" y="1093"/>
                  </a:lnTo>
                  <a:lnTo>
                    <a:pt x="900" y="1093"/>
                  </a:lnTo>
                  <a:lnTo>
                    <a:pt x="900" y="1093"/>
                  </a:lnTo>
                  <a:lnTo>
                    <a:pt x="900" y="1091"/>
                  </a:lnTo>
                  <a:lnTo>
                    <a:pt x="900" y="1091"/>
                  </a:lnTo>
                  <a:lnTo>
                    <a:pt x="900" y="1091"/>
                  </a:lnTo>
                  <a:lnTo>
                    <a:pt x="899" y="1091"/>
                  </a:lnTo>
                  <a:lnTo>
                    <a:pt x="899" y="1093"/>
                  </a:lnTo>
                  <a:lnTo>
                    <a:pt x="899" y="1093"/>
                  </a:lnTo>
                  <a:lnTo>
                    <a:pt x="900" y="1093"/>
                  </a:lnTo>
                  <a:lnTo>
                    <a:pt x="900" y="1093"/>
                  </a:lnTo>
                  <a:lnTo>
                    <a:pt x="900" y="1095"/>
                  </a:lnTo>
                  <a:lnTo>
                    <a:pt x="899" y="1095"/>
                  </a:lnTo>
                  <a:lnTo>
                    <a:pt x="897" y="1095"/>
                  </a:lnTo>
                  <a:lnTo>
                    <a:pt x="893" y="1098"/>
                  </a:lnTo>
                  <a:lnTo>
                    <a:pt x="888" y="1098"/>
                  </a:lnTo>
                  <a:lnTo>
                    <a:pt x="883" y="1101"/>
                  </a:lnTo>
                  <a:lnTo>
                    <a:pt x="880" y="1101"/>
                  </a:lnTo>
                  <a:lnTo>
                    <a:pt x="880" y="1101"/>
                  </a:lnTo>
                  <a:lnTo>
                    <a:pt x="876" y="1101"/>
                  </a:lnTo>
                  <a:lnTo>
                    <a:pt x="871" y="1098"/>
                  </a:lnTo>
                  <a:lnTo>
                    <a:pt x="864" y="1098"/>
                  </a:lnTo>
                  <a:lnTo>
                    <a:pt x="859" y="1095"/>
                  </a:lnTo>
                  <a:lnTo>
                    <a:pt x="855" y="1093"/>
                  </a:lnTo>
                  <a:lnTo>
                    <a:pt x="852" y="1090"/>
                  </a:lnTo>
                  <a:lnTo>
                    <a:pt x="850" y="1090"/>
                  </a:lnTo>
                  <a:lnTo>
                    <a:pt x="848" y="1088"/>
                  </a:lnTo>
                  <a:lnTo>
                    <a:pt x="845" y="1088"/>
                  </a:lnTo>
                  <a:lnTo>
                    <a:pt x="841" y="1087"/>
                  </a:lnTo>
                  <a:lnTo>
                    <a:pt x="836" y="1085"/>
                  </a:lnTo>
                  <a:lnTo>
                    <a:pt x="833" y="1084"/>
                  </a:lnTo>
                  <a:lnTo>
                    <a:pt x="832" y="1082"/>
                  </a:lnTo>
                  <a:lnTo>
                    <a:pt x="826" y="1081"/>
                  </a:lnTo>
                  <a:lnTo>
                    <a:pt x="824" y="1081"/>
                  </a:lnTo>
                  <a:lnTo>
                    <a:pt x="823" y="1079"/>
                  </a:lnTo>
                  <a:lnTo>
                    <a:pt x="820" y="1078"/>
                  </a:lnTo>
                  <a:lnTo>
                    <a:pt x="818" y="1076"/>
                  </a:lnTo>
                  <a:lnTo>
                    <a:pt x="817" y="1075"/>
                  </a:lnTo>
                  <a:lnTo>
                    <a:pt x="815" y="1073"/>
                  </a:lnTo>
                  <a:lnTo>
                    <a:pt x="814" y="1072"/>
                  </a:lnTo>
                  <a:lnTo>
                    <a:pt x="814" y="1072"/>
                  </a:lnTo>
                  <a:lnTo>
                    <a:pt x="812" y="1072"/>
                  </a:lnTo>
                  <a:lnTo>
                    <a:pt x="809" y="1072"/>
                  </a:lnTo>
                  <a:lnTo>
                    <a:pt x="806" y="1070"/>
                  </a:lnTo>
                  <a:lnTo>
                    <a:pt x="804" y="1070"/>
                  </a:lnTo>
                  <a:lnTo>
                    <a:pt x="800" y="1069"/>
                  </a:lnTo>
                  <a:lnTo>
                    <a:pt x="795" y="1067"/>
                  </a:lnTo>
                  <a:lnTo>
                    <a:pt x="792" y="1064"/>
                  </a:lnTo>
                  <a:lnTo>
                    <a:pt x="791" y="1063"/>
                  </a:lnTo>
                  <a:lnTo>
                    <a:pt x="789" y="1060"/>
                  </a:lnTo>
                  <a:lnTo>
                    <a:pt x="788" y="1060"/>
                  </a:lnTo>
                  <a:lnTo>
                    <a:pt x="785" y="1058"/>
                  </a:lnTo>
                  <a:lnTo>
                    <a:pt x="783" y="1056"/>
                  </a:lnTo>
                  <a:lnTo>
                    <a:pt x="780" y="1056"/>
                  </a:lnTo>
                  <a:lnTo>
                    <a:pt x="776" y="1053"/>
                  </a:lnTo>
                  <a:lnTo>
                    <a:pt x="776" y="1052"/>
                  </a:lnTo>
                  <a:lnTo>
                    <a:pt x="774" y="1050"/>
                  </a:lnTo>
                  <a:lnTo>
                    <a:pt x="773" y="1049"/>
                  </a:lnTo>
                  <a:lnTo>
                    <a:pt x="769" y="1046"/>
                  </a:lnTo>
                  <a:lnTo>
                    <a:pt x="769" y="1044"/>
                  </a:lnTo>
                  <a:lnTo>
                    <a:pt x="768" y="1041"/>
                  </a:lnTo>
                  <a:lnTo>
                    <a:pt x="768" y="1041"/>
                  </a:lnTo>
                  <a:lnTo>
                    <a:pt x="768" y="1040"/>
                  </a:lnTo>
                  <a:lnTo>
                    <a:pt x="768" y="1040"/>
                  </a:lnTo>
                  <a:lnTo>
                    <a:pt x="769" y="1038"/>
                  </a:lnTo>
                  <a:lnTo>
                    <a:pt x="771" y="1038"/>
                  </a:lnTo>
                  <a:lnTo>
                    <a:pt x="773" y="1037"/>
                  </a:lnTo>
                  <a:lnTo>
                    <a:pt x="773" y="1037"/>
                  </a:lnTo>
                  <a:lnTo>
                    <a:pt x="773" y="1037"/>
                  </a:lnTo>
                  <a:lnTo>
                    <a:pt x="771" y="1035"/>
                  </a:lnTo>
                  <a:lnTo>
                    <a:pt x="771" y="1035"/>
                  </a:lnTo>
                  <a:lnTo>
                    <a:pt x="769" y="1035"/>
                  </a:lnTo>
                  <a:lnTo>
                    <a:pt x="769" y="1034"/>
                  </a:lnTo>
                  <a:lnTo>
                    <a:pt x="769" y="1034"/>
                  </a:lnTo>
                  <a:lnTo>
                    <a:pt x="771" y="1032"/>
                  </a:lnTo>
                  <a:lnTo>
                    <a:pt x="773" y="1031"/>
                  </a:lnTo>
                  <a:lnTo>
                    <a:pt x="773" y="1031"/>
                  </a:lnTo>
                  <a:lnTo>
                    <a:pt x="773" y="1029"/>
                  </a:lnTo>
                  <a:lnTo>
                    <a:pt x="773" y="1026"/>
                  </a:lnTo>
                  <a:lnTo>
                    <a:pt x="773" y="1025"/>
                  </a:lnTo>
                  <a:lnTo>
                    <a:pt x="769" y="1023"/>
                  </a:lnTo>
                  <a:lnTo>
                    <a:pt x="769" y="1023"/>
                  </a:lnTo>
                  <a:lnTo>
                    <a:pt x="769" y="1022"/>
                  </a:lnTo>
                  <a:lnTo>
                    <a:pt x="768" y="1018"/>
                  </a:lnTo>
                  <a:lnTo>
                    <a:pt x="768" y="1014"/>
                  </a:lnTo>
                  <a:lnTo>
                    <a:pt x="766" y="1011"/>
                  </a:lnTo>
                  <a:lnTo>
                    <a:pt x="763" y="1008"/>
                  </a:lnTo>
                  <a:lnTo>
                    <a:pt x="763" y="1008"/>
                  </a:lnTo>
                  <a:lnTo>
                    <a:pt x="760" y="1005"/>
                  </a:lnTo>
                  <a:lnTo>
                    <a:pt x="759" y="1003"/>
                  </a:lnTo>
                  <a:lnTo>
                    <a:pt x="756" y="999"/>
                  </a:lnTo>
                  <a:lnTo>
                    <a:pt x="754" y="997"/>
                  </a:lnTo>
                  <a:lnTo>
                    <a:pt x="751" y="994"/>
                  </a:lnTo>
                  <a:lnTo>
                    <a:pt x="750" y="991"/>
                  </a:lnTo>
                  <a:lnTo>
                    <a:pt x="742" y="985"/>
                  </a:lnTo>
                  <a:lnTo>
                    <a:pt x="742" y="985"/>
                  </a:lnTo>
                  <a:lnTo>
                    <a:pt x="745" y="987"/>
                  </a:lnTo>
                  <a:lnTo>
                    <a:pt x="745" y="987"/>
                  </a:lnTo>
                  <a:lnTo>
                    <a:pt x="745" y="987"/>
                  </a:lnTo>
                  <a:lnTo>
                    <a:pt x="745" y="985"/>
                  </a:lnTo>
                  <a:lnTo>
                    <a:pt x="744" y="985"/>
                  </a:lnTo>
                  <a:lnTo>
                    <a:pt x="744" y="985"/>
                  </a:lnTo>
                  <a:lnTo>
                    <a:pt x="742" y="985"/>
                  </a:lnTo>
                  <a:lnTo>
                    <a:pt x="742" y="985"/>
                  </a:lnTo>
                  <a:lnTo>
                    <a:pt x="741" y="985"/>
                  </a:lnTo>
                  <a:lnTo>
                    <a:pt x="739" y="984"/>
                  </a:lnTo>
                  <a:lnTo>
                    <a:pt x="739" y="982"/>
                  </a:lnTo>
                  <a:lnTo>
                    <a:pt x="739" y="982"/>
                  </a:lnTo>
                  <a:lnTo>
                    <a:pt x="736" y="979"/>
                  </a:lnTo>
                  <a:lnTo>
                    <a:pt x="735" y="977"/>
                  </a:lnTo>
                  <a:lnTo>
                    <a:pt x="736" y="977"/>
                  </a:lnTo>
                  <a:lnTo>
                    <a:pt x="736" y="977"/>
                  </a:lnTo>
                  <a:lnTo>
                    <a:pt x="738" y="977"/>
                  </a:lnTo>
                  <a:lnTo>
                    <a:pt x="738" y="977"/>
                  </a:lnTo>
                  <a:lnTo>
                    <a:pt x="738" y="977"/>
                  </a:lnTo>
                  <a:lnTo>
                    <a:pt x="738" y="977"/>
                  </a:lnTo>
                  <a:lnTo>
                    <a:pt x="738" y="977"/>
                  </a:lnTo>
                  <a:lnTo>
                    <a:pt x="735" y="976"/>
                  </a:lnTo>
                  <a:lnTo>
                    <a:pt x="733" y="974"/>
                  </a:lnTo>
                  <a:lnTo>
                    <a:pt x="730" y="973"/>
                  </a:lnTo>
                  <a:lnTo>
                    <a:pt x="730" y="973"/>
                  </a:lnTo>
                  <a:lnTo>
                    <a:pt x="728" y="971"/>
                  </a:lnTo>
                  <a:lnTo>
                    <a:pt x="728" y="971"/>
                  </a:lnTo>
                  <a:lnTo>
                    <a:pt x="727" y="971"/>
                  </a:lnTo>
                  <a:lnTo>
                    <a:pt x="725" y="971"/>
                  </a:lnTo>
                  <a:lnTo>
                    <a:pt x="725" y="971"/>
                  </a:lnTo>
                  <a:lnTo>
                    <a:pt x="725" y="971"/>
                  </a:lnTo>
                  <a:lnTo>
                    <a:pt x="727" y="970"/>
                  </a:lnTo>
                  <a:lnTo>
                    <a:pt x="728" y="968"/>
                  </a:lnTo>
                  <a:lnTo>
                    <a:pt x="728" y="968"/>
                  </a:lnTo>
                  <a:lnTo>
                    <a:pt x="727" y="968"/>
                  </a:lnTo>
                  <a:lnTo>
                    <a:pt x="727" y="970"/>
                  </a:lnTo>
                  <a:lnTo>
                    <a:pt x="725" y="970"/>
                  </a:lnTo>
                  <a:lnTo>
                    <a:pt x="724" y="970"/>
                  </a:lnTo>
                  <a:lnTo>
                    <a:pt x="724" y="970"/>
                  </a:lnTo>
                  <a:lnTo>
                    <a:pt x="722" y="970"/>
                  </a:lnTo>
                  <a:lnTo>
                    <a:pt x="722" y="968"/>
                  </a:lnTo>
                  <a:lnTo>
                    <a:pt x="721" y="964"/>
                  </a:lnTo>
                  <a:lnTo>
                    <a:pt x="722" y="962"/>
                  </a:lnTo>
                  <a:lnTo>
                    <a:pt x="722" y="961"/>
                  </a:lnTo>
                  <a:lnTo>
                    <a:pt x="724" y="961"/>
                  </a:lnTo>
                  <a:lnTo>
                    <a:pt x="724" y="961"/>
                  </a:lnTo>
                  <a:lnTo>
                    <a:pt x="725" y="961"/>
                  </a:lnTo>
                  <a:lnTo>
                    <a:pt x="724" y="961"/>
                  </a:lnTo>
                  <a:lnTo>
                    <a:pt x="724" y="959"/>
                  </a:lnTo>
                  <a:lnTo>
                    <a:pt x="724" y="959"/>
                  </a:lnTo>
                  <a:lnTo>
                    <a:pt x="724" y="959"/>
                  </a:lnTo>
                  <a:lnTo>
                    <a:pt x="722" y="958"/>
                  </a:lnTo>
                  <a:lnTo>
                    <a:pt x="721" y="955"/>
                  </a:lnTo>
                  <a:lnTo>
                    <a:pt x="718" y="955"/>
                  </a:lnTo>
                  <a:lnTo>
                    <a:pt x="718" y="955"/>
                  </a:lnTo>
                  <a:lnTo>
                    <a:pt x="716" y="955"/>
                  </a:lnTo>
                  <a:lnTo>
                    <a:pt x="715" y="953"/>
                  </a:lnTo>
                  <a:lnTo>
                    <a:pt x="715" y="952"/>
                  </a:lnTo>
                  <a:lnTo>
                    <a:pt x="715" y="950"/>
                  </a:lnTo>
                  <a:lnTo>
                    <a:pt x="715" y="950"/>
                  </a:lnTo>
                  <a:lnTo>
                    <a:pt x="710" y="949"/>
                  </a:lnTo>
                  <a:lnTo>
                    <a:pt x="710" y="949"/>
                  </a:lnTo>
                  <a:lnTo>
                    <a:pt x="709" y="947"/>
                  </a:lnTo>
                  <a:lnTo>
                    <a:pt x="707" y="945"/>
                  </a:lnTo>
                  <a:lnTo>
                    <a:pt x="707" y="945"/>
                  </a:lnTo>
                  <a:lnTo>
                    <a:pt x="707" y="944"/>
                  </a:lnTo>
                  <a:lnTo>
                    <a:pt x="707" y="942"/>
                  </a:lnTo>
                  <a:lnTo>
                    <a:pt x="707" y="939"/>
                  </a:lnTo>
                  <a:lnTo>
                    <a:pt x="707" y="939"/>
                  </a:lnTo>
                  <a:lnTo>
                    <a:pt x="704" y="938"/>
                  </a:lnTo>
                  <a:lnTo>
                    <a:pt x="704" y="938"/>
                  </a:lnTo>
                  <a:lnTo>
                    <a:pt x="703" y="939"/>
                  </a:lnTo>
                  <a:lnTo>
                    <a:pt x="703" y="938"/>
                  </a:lnTo>
                  <a:lnTo>
                    <a:pt x="701" y="938"/>
                  </a:lnTo>
                  <a:lnTo>
                    <a:pt x="698" y="935"/>
                  </a:lnTo>
                  <a:lnTo>
                    <a:pt x="697" y="932"/>
                  </a:lnTo>
                  <a:lnTo>
                    <a:pt x="694" y="930"/>
                  </a:lnTo>
                  <a:lnTo>
                    <a:pt x="692" y="929"/>
                  </a:lnTo>
                  <a:lnTo>
                    <a:pt x="692" y="929"/>
                  </a:lnTo>
                  <a:lnTo>
                    <a:pt x="690" y="927"/>
                  </a:lnTo>
                  <a:lnTo>
                    <a:pt x="690" y="926"/>
                  </a:lnTo>
                  <a:lnTo>
                    <a:pt x="690" y="926"/>
                  </a:lnTo>
                  <a:lnTo>
                    <a:pt x="689" y="924"/>
                  </a:lnTo>
                  <a:lnTo>
                    <a:pt x="687" y="923"/>
                  </a:lnTo>
                  <a:lnTo>
                    <a:pt x="687" y="921"/>
                  </a:lnTo>
                  <a:lnTo>
                    <a:pt x="687" y="920"/>
                  </a:lnTo>
                  <a:lnTo>
                    <a:pt x="685" y="918"/>
                  </a:lnTo>
                  <a:lnTo>
                    <a:pt x="684" y="918"/>
                  </a:lnTo>
                  <a:lnTo>
                    <a:pt x="684" y="917"/>
                  </a:lnTo>
                  <a:lnTo>
                    <a:pt x="684" y="917"/>
                  </a:lnTo>
                  <a:lnTo>
                    <a:pt x="684" y="915"/>
                  </a:lnTo>
                  <a:lnTo>
                    <a:pt x="683" y="914"/>
                  </a:lnTo>
                  <a:lnTo>
                    <a:pt x="681" y="911"/>
                  </a:lnTo>
                  <a:lnTo>
                    <a:pt x="681" y="911"/>
                  </a:lnTo>
                  <a:lnTo>
                    <a:pt x="679" y="909"/>
                  </a:lnTo>
                  <a:lnTo>
                    <a:pt x="679" y="907"/>
                  </a:lnTo>
                  <a:lnTo>
                    <a:pt x="679" y="904"/>
                  </a:lnTo>
                  <a:lnTo>
                    <a:pt x="678" y="901"/>
                  </a:lnTo>
                  <a:lnTo>
                    <a:pt x="677" y="900"/>
                  </a:lnTo>
                  <a:lnTo>
                    <a:pt x="675" y="898"/>
                  </a:lnTo>
                  <a:lnTo>
                    <a:pt x="677" y="895"/>
                  </a:lnTo>
                  <a:lnTo>
                    <a:pt x="675" y="894"/>
                  </a:lnTo>
                  <a:lnTo>
                    <a:pt x="675" y="894"/>
                  </a:lnTo>
                  <a:lnTo>
                    <a:pt x="675" y="894"/>
                  </a:lnTo>
                  <a:lnTo>
                    <a:pt x="677" y="894"/>
                  </a:lnTo>
                  <a:lnTo>
                    <a:pt x="677" y="894"/>
                  </a:lnTo>
                  <a:lnTo>
                    <a:pt x="677" y="892"/>
                  </a:lnTo>
                  <a:lnTo>
                    <a:pt x="677" y="892"/>
                  </a:lnTo>
                  <a:lnTo>
                    <a:pt x="675" y="891"/>
                  </a:lnTo>
                  <a:lnTo>
                    <a:pt x="673" y="891"/>
                  </a:lnTo>
                  <a:lnTo>
                    <a:pt x="671" y="891"/>
                  </a:lnTo>
                  <a:lnTo>
                    <a:pt x="669" y="889"/>
                  </a:lnTo>
                  <a:lnTo>
                    <a:pt x="669" y="888"/>
                  </a:lnTo>
                  <a:lnTo>
                    <a:pt x="669" y="888"/>
                  </a:lnTo>
                  <a:lnTo>
                    <a:pt x="667" y="886"/>
                  </a:lnTo>
                  <a:lnTo>
                    <a:pt x="666" y="886"/>
                  </a:lnTo>
                  <a:lnTo>
                    <a:pt x="665" y="886"/>
                  </a:lnTo>
                  <a:lnTo>
                    <a:pt x="665" y="888"/>
                  </a:lnTo>
                  <a:lnTo>
                    <a:pt x="665" y="888"/>
                  </a:lnTo>
                  <a:lnTo>
                    <a:pt x="663" y="888"/>
                  </a:lnTo>
                  <a:lnTo>
                    <a:pt x="661" y="886"/>
                  </a:lnTo>
                  <a:lnTo>
                    <a:pt x="659" y="885"/>
                  </a:lnTo>
                  <a:lnTo>
                    <a:pt x="657" y="883"/>
                  </a:lnTo>
                  <a:lnTo>
                    <a:pt x="657" y="883"/>
                  </a:lnTo>
                  <a:lnTo>
                    <a:pt x="655" y="883"/>
                  </a:lnTo>
                  <a:lnTo>
                    <a:pt x="654" y="882"/>
                  </a:lnTo>
                  <a:lnTo>
                    <a:pt x="654" y="883"/>
                  </a:lnTo>
                  <a:lnTo>
                    <a:pt x="654" y="883"/>
                  </a:lnTo>
                  <a:lnTo>
                    <a:pt x="655" y="886"/>
                  </a:lnTo>
                  <a:lnTo>
                    <a:pt x="654" y="888"/>
                  </a:lnTo>
                  <a:lnTo>
                    <a:pt x="654" y="892"/>
                  </a:lnTo>
                  <a:lnTo>
                    <a:pt x="654" y="894"/>
                  </a:lnTo>
                  <a:lnTo>
                    <a:pt x="655" y="895"/>
                  </a:lnTo>
                  <a:lnTo>
                    <a:pt x="657" y="898"/>
                  </a:lnTo>
                  <a:lnTo>
                    <a:pt x="657" y="900"/>
                  </a:lnTo>
                  <a:lnTo>
                    <a:pt x="657" y="901"/>
                  </a:lnTo>
                  <a:lnTo>
                    <a:pt x="657" y="906"/>
                  </a:lnTo>
                  <a:lnTo>
                    <a:pt x="657" y="907"/>
                  </a:lnTo>
                  <a:lnTo>
                    <a:pt x="659" y="909"/>
                  </a:lnTo>
                  <a:lnTo>
                    <a:pt x="660" y="911"/>
                  </a:lnTo>
                  <a:lnTo>
                    <a:pt x="660" y="912"/>
                  </a:lnTo>
                  <a:lnTo>
                    <a:pt x="663" y="914"/>
                  </a:lnTo>
                  <a:lnTo>
                    <a:pt x="665" y="915"/>
                  </a:lnTo>
                  <a:lnTo>
                    <a:pt x="667" y="917"/>
                  </a:lnTo>
                  <a:lnTo>
                    <a:pt x="667" y="918"/>
                  </a:lnTo>
                  <a:lnTo>
                    <a:pt x="671" y="921"/>
                  </a:lnTo>
                  <a:lnTo>
                    <a:pt x="671" y="923"/>
                  </a:lnTo>
                  <a:lnTo>
                    <a:pt x="671" y="924"/>
                  </a:lnTo>
                  <a:lnTo>
                    <a:pt x="672" y="924"/>
                  </a:lnTo>
                  <a:lnTo>
                    <a:pt x="673" y="926"/>
                  </a:lnTo>
                  <a:lnTo>
                    <a:pt x="673" y="926"/>
                  </a:lnTo>
                  <a:lnTo>
                    <a:pt x="673" y="926"/>
                  </a:lnTo>
                  <a:lnTo>
                    <a:pt x="673" y="926"/>
                  </a:lnTo>
                  <a:lnTo>
                    <a:pt x="675" y="926"/>
                  </a:lnTo>
                  <a:lnTo>
                    <a:pt x="677" y="930"/>
                  </a:lnTo>
                  <a:lnTo>
                    <a:pt x="677" y="930"/>
                  </a:lnTo>
                  <a:lnTo>
                    <a:pt x="678" y="930"/>
                  </a:lnTo>
                  <a:lnTo>
                    <a:pt x="678" y="932"/>
                  </a:lnTo>
                  <a:lnTo>
                    <a:pt x="678" y="932"/>
                  </a:lnTo>
                  <a:lnTo>
                    <a:pt x="678" y="933"/>
                  </a:lnTo>
                  <a:lnTo>
                    <a:pt x="679" y="935"/>
                  </a:lnTo>
                  <a:lnTo>
                    <a:pt x="679" y="936"/>
                  </a:lnTo>
                  <a:lnTo>
                    <a:pt x="679" y="938"/>
                  </a:lnTo>
                  <a:lnTo>
                    <a:pt x="679" y="938"/>
                  </a:lnTo>
                  <a:lnTo>
                    <a:pt x="679" y="939"/>
                  </a:lnTo>
                  <a:lnTo>
                    <a:pt x="683" y="942"/>
                  </a:lnTo>
                  <a:lnTo>
                    <a:pt x="685" y="944"/>
                  </a:lnTo>
                  <a:lnTo>
                    <a:pt x="685" y="945"/>
                  </a:lnTo>
                  <a:lnTo>
                    <a:pt x="687" y="949"/>
                  </a:lnTo>
                  <a:lnTo>
                    <a:pt x="689" y="949"/>
                  </a:lnTo>
                  <a:lnTo>
                    <a:pt x="689" y="950"/>
                  </a:lnTo>
                  <a:lnTo>
                    <a:pt x="689" y="952"/>
                  </a:lnTo>
                  <a:lnTo>
                    <a:pt x="689" y="952"/>
                  </a:lnTo>
                  <a:lnTo>
                    <a:pt x="690" y="953"/>
                  </a:lnTo>
                  <a:lnTo>
                    <a:pt x="692" y="956"/>
                  </a:lnTo>
                  <a:lnTo>
                    <a:pt x="692" y="958"/>
                  </a:lnTo>
                  <a:lnTo>
                    <a:pt x="694" y="958"/>
                  </a:lnTo>
                  <a:lnTo>
                    <a:pt x="694" y="956"/>
                  </a:lnTo>
                  <a:lnTo>
                    <a:pt x="692" y="955"/>
                  </a:lnTo>
                  <a:lnTo>
                    <a:pt x="692" y="955"/>
                  </a:lnTo>
                  <a:lnTo>
                    <a:pt x="692" y="953"/>
                  </a:lnTo>
                  <a:lnTo>
                    <a:pt x="692" y="953"/>
                  </a:lnTo>
                  <a:lnTo>
                    <a:pt x="695" y="955"/>
                  </a:lnTo>
                  <a:lnTo>
                    <a:pt x="695" y="956"/>
                  </a:lnTo>
                  <a:lnTo>
                    <a:pt x="697" y="958"/>
                  </a:lnTo>
                  <a:lnTo>
                    <a:pt x="697" y="959"/>
                  </a:lnTo>
                  <a:lnTo>
                    <a:pt x="697" y="961"/>
                  </a:lnTo>
                  <a:lnTo>
                    <a:pt x="697" y="961"/>
                  </a:lnTo>
                  <a:lnTo>
                    <a:pt x="698" y="964"/>
                  </a:lnTo>
                  <a:lnTo>
                    <a:pt x="698" y="965"/>
                  </a:lnTo>
                  <a:lnTo>
                    <a:pt x="698" y="968"/>
                  </a:lnTo>
                  <a:lnTo>
                    <a:pt x="700" y="970"/>
                  </a:lnTo>
                  <a:lnTo>
                    <a:pt x="701" y="971"/>
                  </a:lnTo>
                  <a:lnTo>
                    <a:pt x="701" y="973"/>
                  </a:lnTo>
                  <a:lnTo>
                    <a:pt x="703" y="976"/>
                  </a:lnTo>
                  <a:lnTo>
                    <a:pt x="704" y="979"/>
                  </a:lnTo>
                  <a:lnTo>
                    <a:pt x="706" y="980"/>
                  </a:lnTo>
                  <a:lnTo>
                    <a:pt x="706" y="980"/>
                  </a:lnTo>
                  <a:lnTo>
                    <a:pt x="706" y="984"/>
                  </a:lnTo>
                  <a:lnTo>
                    <a:pt x="706" y="984"/>
                  </a:lnTo>
                  <a:lnTo>
                    <a:pt x="706" y="987"/>
                  </a:lnTo>
                  <a:lnTo>
                    <a:pt x="707" y="990"/>
                  </a:lnTo>
                  <a:lnTo>
                    <a:pt x="709" y="990"/>
                  </a:lnTo>
                  <a:lnTo>
                    <a:pt x="709" y="990"/>
                  </a:lnTo>
                  <a:lnTo>
                    <a:pt x="709" y="990"/>
                  </a:lnTo>
                  <a:lnTo>
                    <a:pt x="710" y="991"/>
                  </a:lnTo>
                  <a:lnTo>
                    <a:pt x="710" y="990"/>
                  </a:lnTo>
                  <a:lnTo>
                    <a:pt x="710" y="990"/>
                  </a:lnTo>
                  <a:lnTo>
                    <a:pt x="710" y="988"/>
                  </a:lnTo>
                  <a:lnTo>
                    <a:pt x="710" y="988"/>
                  </a:lnTo>
                  <a:lnTo>
                    <a:pt x="710" y="987"/>
                  </a:lnTo>
                  <a:lnTo>
                    <a:pt x="710" y="987"/>
                  </a:lnTo>
                  <a:lnTo>
                    <a:pt x="713" y="990"/>
                  </a:lnTo>
                  <a:lnTo>
                    <a:pt x="715" y="991"/>
                  </a:lnTo>
                  <a:lnTo>
                    <a:pt x="715" y="991"/>
                  </a:lnTo>
                  <a:lnTo>
                    <a:pt x="716" y="993"/>
                  </a:lnTo>
                  <a:lnTo>
                    <a:pt x="716" y="994"/>
                  </a:lnTo>
                  <a:lnTo>
                    <a:pt x="718" y="994"/>
                  </a:lnTo>
                  <a:lnTo>
                    <a:pt x="718" y="996"/>
                  </a:lnTo>
                  <a:lnTo>
                    <a:pt x="721" y="997"/>
                  </a:lnTo>
                  <a:lnTo>
                    <a:pt x="721" y="999"/>
                  </a:lnTo>
                  <a:lnTo>
                    <a:pt x="721" y="1000"/>
                  </a:lnTo>
                  <a:lnTo>
                    <a:pt x="721" y="1002"/>
                  </a:lnTo>
                  <a:lnTo>
                    <a:pt x="721" y="1003"/>
                  </a:lnTo>
                  <a:lnTo>
                    <a:pt x="719" y="1005"/>
                  </a:lnTo>
                  <a:lnTo>
                    <a:pt x="718" y="1005"/>
                  </a:lnTo>
                  <a:lnTo>
                    <a:pt x="716" y="1006"/>
                  </a:lnTo>
                  <a:lnTo>
                    <a:pt x="715" y="1006"/>
                  </a:lnTo>
                  <a:lnTo>
                    <a:pt x="715" y="1006"/>
                  </a:lnTo>
                  <a:lnTo>
                    <a:pt x="713" y="1005"/>
                  </a:lnTo>
                  <a:lnTo>
                    <a:pt x="712" y="1000"/>
                  </a:lnTo>
                  <a:lnTo>
                    <a:pt x="712" y="1000"/>
                  </a:lnTo>
                  <a:lnTo>
                    <a:pt x="710" y="999"/>
                  </a:lnTo>
                  <a:lnTo>
                    <a:pt x="710" y="997"/>
                  </a:lnTo>
                  <a:lnTo>
                    <a:pt x="706" y="996"/>
                  </a:lnTo>
                  <a:lnTo>
                    <a:pt x="704" y="994"/>
                  </a:lnTo>
                  <a:lnTo>
                    <a:pt x="703" y="993"/>
                  </a:lnTo>
                  <a:lnTo>
                    <a:pt x="701" y="991"/>
                  </a:lnTo>
                  <a:lnTo>
                    <a:pt x="697" y="988"/>
                  </a:lnTo>
                  <a:lnTo>
                    <a:pt x="695" y="987"/>
                  </a:lnTo>
                  <a:lnTo>
                    <a:pt x="694" y="985"/>
                  </a:lnTo>
                  <a:lnTo>
                    <a:pt x="692" y="985"/>
                  </a:lnTo>
                  <a:lnTo>
                    <a:pt x="692" y="985"/>
                  </a:lnTo>
                  <a:lnTo>
                    <a:pt x="692" y="984"/>
                  </a:lnTo>
                  <a:lnTo>
                    <a:pt x="692" y="984"/>
                  </a:lnTo>
                  <a:lnTo>
                    <a:pt x="692" y="984"/>
                  </a:lnTo>
                  <a:lnTo>
                    <a:pt x="689" y="980"/>
                  </a:lnTo>
                  <a:lnTo>
                    <a:pt x="687" y="979"/>
                  </a:lnTo>
                  <a:lnTo>
                    <a:pt x="687" y="977"/>
                  </a:lnTo>
                  <a:lnTo>
                    <a:pt x="689" y="974"/>
                  </a:lnTo>
                  <a:lnTo>
                    <a:pt x="689" y="971"/>
                  </a:lnTo>
                  <a:lnTo>
                    <a:pt x="689" y="970"/>
                  </a:lnTo>
                  <a:lnTo>
                    <a:pt x="689" y="970"/>
                  </a:lnTo>
                  <a:lnTo>
                    <a:pt x="687" y="970"/>
                  </a:lnTo>
                  <a:lnTo>
                    <a:pt x="687" y="968"/>
                  </a:lnTo>
                  <a:lnTo>
                    <a:pt x="687" y="965"/>
                  </a:lnTo>
                  <a:lnTo>
                    <a:pt x="684" y="962"/>
                  </a:lnTo>
                  <a:lnTo>
                    <a:pt x="683" y="961"/>
                  </a:lnTo>
                  <a:lnTo>
                    <a:pt x="681" y="961"/>
                  </a:lnTo>
                  <a:lnTo>
                    <a:pt x="677" y="956"/>
                  </a:lnTo>
                  <a:lnTo>
                    <a:pt x="675" y="955"/>
                  </a:lnTo>
                  <a:lnTo>
                    <a:pt x="675" y="955"/>
                  </a:lnTo>
                  <a:lnTo>
                    <a:pt x="675" y="952"/>
                  </a:lnTo>
                  <a:lnTo>
                    <a:pt x="675" y="953"/>
                  </a:lnTo>
                  <a:lnTo>
                    <a:pt x="673" y="955"/>
                  </a:lnTo>
                  <a:lnTo>
                    <a:pt x="672" y="953"/>
                  </a:lnTo>
                  <a:lnTo>
                    <a:pt x="669" y="955"/>
                  </a:lnTo>
                  <a:lnTo>
                    <a:pt x="669" y="955"/>
                  </a:lnTo>
                  <a:lnTo>
                    <a:pt x="667" y="953"/>
                  </a:lnTo>
                  <a:lnTo>
                    <a:pt x="667" y="952"/>
                  </a:lnTo>
                  <a:lnTo>
                    <a:pt x="666" y="952"/>
                  </a:lnTo>
                  <a:lnTo>
                    <a:pt x="665" y="952"/>
                  </a:lnTo>
                  <a:lnTo>
                    <a:pt x="663" y="950"/>
                  </a:lnTo>
                  <a:lnTo>
                    <a:pt x="663" y="949"/>
                  </a:lnTo>
                  <a:lnTo>
                    <a:pt x="661" y="949"/>
                  </a:lnTo>
                  <a:lnTo>
                    <a:pt x="660" y="949"/>
                  </a:lnTo>
                  <a:lnTo>
                    <a:pt x="659" y="947"/>
                  </a:lnTo>
                  <a:lnTo>
                    <a:pt x="659" y="945"/>
                  </a:lnTo>
                  <a:lnTo>
                    <a:pt x="659" y="945"/>
                  </a:lnTo>
                  <a:lnTo>
                    <a:pt x="655" y="944"/>
                  </a:lnTo>
                  <a:lnTo>
                    <a:pt x="654" y="942"/>
                  </a:lnTo>
                  <a:lnTo>
                    <a:pt x="652" y="941"/>
                  </a:lnTo>
                  <a:lnTo>
                    <a:pt x="652" y="939"/>
                  </a:lnTo>
                  <a:lnTo>
                    <a:pt x="652" y="939"/>
                  </a:lnTo>
                  <a:lnTo>
                    <a:pt x="655" y="939"/>
                  </a:lnTo>
                  <a:lnTo>
                    <a:pt x="659" y="941"/>
                  </a:lnTo>
                  <a:lnTo>
                    <a:pt x="660" y="939"/>
                  </a:lnTo>
                  <a:lnTo>
                    <a:pt x="660" y="939"/>
                  </a:lnTo>
                  <a:lnTo>
                    <a:pt x="661" y="939"/>
                  </a:lnTo>
                  <a:lnTo>
                    <a:pt x="661" y="939"/>
                  </a:lnTo>
                  <a:lnTo>
                    <a:pt x="661" y="941"/>
                  </a:lnTo>
                  <a:lnTo>
                    <a:pt x="661" y="941"/>
                  </a:lnTo>
                  <a:lnTo>
                    <a:pt x="663" y="942"/>
                  </a:lnTo>
                  <a:lnTo>
                    <a:pt x="665" y="941"/>
                  </a:lnTo>
                  <a:lnTo>
                    <a:pt x="663" y="941"/>
                  </a:lnTo>
                  <a:lnTo>
                    <a:pt x="663" y="939"/>
                  </a:lnTo>
                  <a:lnTo>
                    <a:pt x="663" y="939"/>
                  </a:lnTo>
                  <a:lnTo>
                    <a:pt x="663" y="938"/>
                  </a:lnTo>
                  <a:lnTo>
                    <a:pt x="661" y="938"/>
                  </a:lnTo>
                  <a:lnTo>
                    <a:pt x="661" y="938"/>
                  </a:lnTo>
                  <a:lnTo>
                    <a:pt x="663" y="936"/>
                  </a:lnTo>
                  <a:lnTo>
                    <a:pt x="663" y="935"/>
                  </a:lnTo>
                  <a:lnTo>
                    <a:pt x="665" y="932"/>
                  </a:lnTo>
                  <a:lnTo>
                    <a:pt x="663" y="929"/>
                  </a:lnTo>
                  <a:lnTo>
                    <a:pt x="661" y="927"/>
                  </a:lnTo>
                  <a:lnTo>
                    <a:pt x="657" y="921"/>
                  </a:lnTo>
                  <a:lnTo>
                    <a:pt x="654" y="920"/>
                  </a:lnTo>
                  <a:lnTo>
                    <a:pt x="654" y="918"/>
                  </a:lnTo>
                  <a:lnTo>
                    <a:pt x="652" y="918"/>
                  </a:lnTo>
                  <a:lnTo>
                    <a:pt x="651" y="917"/>
                  </a:lnTo>
                  <a:lnTo>
                    <a:pt x="649" y="915"/>
                  </a:lnTo>
                  <a:lnTo>
                    <a:pt x="646" y="914"/>
                  </a:lnTo>
                  <a:lnTo>
                    <a:pt x="645" y="912"/>
                  </a:lnTo>
                  <a:lnTo>
                    <a:pt x="643" y="911"/>
                  </a:lnTo>
                  <a:lnTo>
                    <a:pt x="643" y="909"/>
                  </a:lnTo>
                  <a:lnTo>
                    <a:pt x="643" y="907"/>
                  </a:lnTo>
                  <a:lnTo>
                    <a:pt x="643" y="904"/>
                  </a:lnTo>
                  <a:lnTo>
                    <a:pt x="642" y="904"/>
                  </a:lnTo>
                  <a:lnTo>
                    <a:pt x="640" y="903"/>
                  </a:lnTo>
                  <a:lnTo>
                    <a:pt x="640" y="901"/>
                  </a:lnTo>
                  <a:lnTo>
                    <a:pt x="640" y="898"/>
                  </a:lnTo>
                  <a:lnTo>
                    <a:pt x="640" y="898"/>
                  </a:lnTo>
                  <a:lnTo>
                    <a:pt x="637" y="895"/>
                  </a:lnTo>
                  <a:lnTo>
                    <a:pt x="637" y="894"/>
                  </a:lnTo>
                  <a:lnTo>
                    <a:pt x="637" y="892"/>
                  </a:lnTo>
                  <a:lnTo>
                    <a:pt x="636" y="892"/>
                  </a:lnTo>
                  <a:lnTo>
                    <a:pt x="634" y="889"/>
                  </a:lnTo>
                  <a:lnTo>
                    <a:pt x="633" y="888"/>
                  </a:lnTo>
                  <a:lnTo>
                    <a:pt x="633" y="886"/>
                  </a:lnTo>
                  <a:lnTo>
                    <a:pt x="633" y="885"/>
                  </a:lnTo>
                  <a:lnTo>
                    <a:pt x="630" y="885"/>
                  </a:lnTo>
                  <a:lnTo>
                    <a:pt x="630" y="885"/>
                  </a:lnTo>
                  <a:lnTo>
                    <a:pt x="633" y="885"/>
                  </a:lnTo>
                  <a:lnTo>
                    <a:pt x="633" y="885"/>
                  </a:lnTo>
                  <a:lnTo>
                    <a:pt x="633" y="883"/>
                  </a:lnTo>
                  <a:lnTo>
                    <a:pt x="630" y="880"/>
                  </a:lnTo>
                  <a:lnTo>
                    <a:pt x="630" y="877"/>
                  </a:lnTo>
                  <a:lnTo>
                    <a:pt x="628" y="876"/>
                  </a:lnTo>
                  <a:lnTo>
                    <a:pt x="628" y="876"/>
                  </a:lnTo>
                  <a:lnTo>
                    <a:pt x="627" y="873"/>
                  </a:lnTo>
                  <a:lnTo>
                    <a:pt x="627" y="873"/>
                  </a:lnTo>
                  <a:lnTo>
                    <a:pt x="627" y="871"/>
                  </a:lnTo>
                  <a:lnTo>
                    <a:pt x="627" y="871"/>
                  </a:lnTo>
                  <a:lnTo>
                    <a:pt x="624" y="871"/>
                  </a:lnTo>
                  <a:lnTo>
                    <a:pt x="624" y="869"/>
                  </a:lnTo>
                  <a:lnTo>
                    <a:pt x="624" y="868"/>
                  </a:lnTo>
                  <a:lnTo>
                    <a:pt x="624" y="866"/>
                  </a:lnTo>
                  <a:lnTo>
                    <a:pt x="624" y="865"/>
                  </a:lnTo>
                  <a:lnTo>
                    <a:pt x="622" y="862"/>
                  </a:lnTo>
                  <a:lnTo>
                    <a:pt x="618" y="857"/>
                  </a:lnTo>
                  <a:lnTo>
                    <a:pt x="616" y="857"/>
                  </a:lnTo>
                  <a:lnTo>
                    <a:pt x="613" y="856"/>
                  </a:lnTo>
                  <a:lnTo>
                    <a:pt x="613" y="854"/>
                  </a:lnTo>
                  <a:lnTo>
                    <a:pt x="612" y="854"/>
                  </a:lnTo>
                  <a:lnTo>
                    <a:pt x="612" y="856"/>
                  </a:lnTo>
                  <a:lnTo>
                    <a:pt x="611" y="854"/>
                  </a:lnTo>
                  <a:lnTo>
                    <a:pt x="611" y="853"/>
                  </a:lnTo>
                  <a:lnTo>
                    <a:pt x="610" y="851"/>
                  </a:lnTo>
                  <a:lnTo>
                    <a:pt x="607" y="851"/>
                  </a:lnTo>
                  <a:lnTo>
                    <a:pt x="605" y="851"/>
                  </a:lnTo>
                  <a:lnTo>
                    <a:pt x="601" y="850"/>
                  </a:lnTo>
                  <a:lnTo>
                    <a:pt x="600" y="848"/>
                  </a:lnTo>
                  <a:lnTo>
                    <a:pt x="600" y="847"/>
                  </a:lnTo>
                  <a:lnTo>
                    <a:pt x="599" y="847"/>
                  </a:lnTo>
                  <a:lnTo>
                    <a:pt x="595" y="845"/>
                  </a:lnTo>
                  <a:lnTo>
                    <a:pt x="594" y="845"/>
                  </a:lnTo>
                  <a:lnTo>
                    <a:pt x="593" y="845"/>
                  </a:lnTo>
                  <a:lnTo>
                    <a:pt x="589" y="844"/>
                  </a:lnTo>
                  <a:lnTo>
                    <a:pt x="588" y="844"/>
                  </a:lnTo>
                  <a:lnTo>
                    <a:pt x="587" y="844"/>
                  </a:lnTo>
                  <a:lnTo>
                    <a:pt x="586" y="844"/>
                  </a:lnTo>
                  <a:lnTo>
                    <a:pt x="583" y="844"/>
                  </a:lnTo>
                  <a:lnTo>
                    <a:pt x="583" y="842"/>
                  </a:lnTo>
                  <a:lnTo>
                    <a:pt x="583" y="841"/>
                  </a:lnTo>
                  <a:lnTo>
                    <a:pt x="583" y="841"/>
                  </a:lnTo>
                  <a:lnTo>
                    <a:pt x="583" y="839"/>
                  </a:lnTo>
                  <a:lnTo>
                    <a:pt x="582" y="838"/>
                  </a:lnTo>
                  <a:lnTo>
                    <a:pt x="583" y="834"/>
                  </a:lnTo>
                  <a:lnTo>
                    <a:pt x="582" y="834"/>
                  </a:lnTo>
                  <a:lnTo>
                    <a:pt x="582" y="834"/>
                  </a:lnTo>
                  <a:lnTo>
                    <a:pt x="581" y="833"/>
                  </a:lnTo>
                  <a:lnTo>
                    <a:pt x="581" y="831"/>
                  </a:lnTo>
                  <a:lnTo>
                    <a:pt x="581" y="831"/>
                  </a:lnTo>
                  <a:lnTo>
                    <a:pt x="581" y="830"/>
                  </a:lnTo>
                  <a:lnTo>
                    <a:pt x="580" y="828"/>
                  </a:lnTo>
                  <a:lnTo>
                    <a:pt x="577" y="827"/>
                  </a:lnTo>
                  <a:lnTo>
                    <a:pt x="575" y="825"/>
                  </a:lnTo>
                  <a:lnTo>
                    <a:pt x="575" y="824"/>
                  </a:lnTo>
                  <a:lnTo>
                    <a:pt x="573" y="824"/>
                  </a:lnTo>
                  <a:lnTo>
                    <a:pt x="573" y="822"/>
                  </a:lnTo>
                  <a:lnTo>
                    <a:pt x="569" y="819"/>
                  </a:lnTo>
                  <a:lnTo>
                    <a:pt x="569" y="816"/>
                  </a:lnTo>
                  <a:lnTo>
                    <a:pt x="567" y="815"/>
                  </a:lnTo>
                  <a:lnTo>
                    <a:pt x="567" y="812"/>
                  </a:lnTo>
                  <a:lnTo>
                    <a:pt x="569" y="812"/>
                  </a:lnTo>
                  <a:lnTo>
                    <a:pt x="569" y="810"/>
                  </a:lnTo>
                  <a:lnTo>
                    <a:pt x="569" y="809"/>
                  </a:lnTo>
                  <a:lnTo>
                    <a:pt x="569" y="809"/>
                  </a:lnTo>
                  <a:lnTo>
                    <a:pt x="569" y="807"/>
                  </a:lnTo>
                  <a:lnTo>
                    <a:pt x="563" y="806"/>
                  </a:lnTo>
                  <a:lnTo>
                    <a:pt x="561" y="803"/>
                  </a:lnTo>
                  <a:lnTo>
                    <a:pt x="561" y="800"/>
                  </a:lnTo>
                  <a:lnTo>
                    <a:pt x="561" y="798"/>
                  </a:lnTo>
                  <a:lnTo>
                    <a:pt x="561" y="796"/>
                  </a:lnTo>
                  <a:lnTo>
                    <a:pt x="559" y="793"/>
                  </a:lnTo>
                  <a:lnTo>
                    <a:pt x="561" y="793"/>
                  </a:lnTo>
                  <a:lnTo>
                    <a:pt x="563" y="793"/>
                  </a:lnTo>
                  <a:lnTo>
                    <a:pt x="561" y="795"/>
                  </a:lnTo>
                  <a:lnTo>
                    <a:pt x="563" y="796"/>
                  </a:lnTo>
                  <a:lnTo>
                    <a:pt x="563" y="796"/>
                  </a:lnTo>
                  <a:lnTo>
                    <a:pt x="563" y="796"/>
                  </a:lnTo>
                  <a:lnTo>
                    <a:pt x="563" y="798"/>
                  </a:lnTo>
                  <a:lnTo>
                    <a:pt x="565" y="798"/>
                  </a:lnTo>
                  <a:lnTo>
                    <a:pt x="565" y="798"/>
                  </a:lnTo>
                  <a:lnTo>
                    <a:pt x="565" y="798"/>
                  </a:lnTo>
                  <a:lnTo>
                    <a:pt x="565" y="798"/>
                  </a:lnTo>
                  <a:lnTo>
                    <a:pt x="563" y="796"/>
                  </a:lnTo>
                  <a:lnTo>
                    <a:pt x="563" y="795"/>
                  </a:lnTo>
                  <a:lnTo>
                    <a:pt x="563" y="793"/>
                  </a:lnTo>
                  <a:lnTo>
                    <a:pt x="563" y="792"/>
                  </a:lnTo>
                  <a:lnTo>
                    <a:pt x="563" y="792"/>
                  </a:lnTo>
                  <a:lnTo>
                    <a:pt x="563" y="790"/>
                  </a:lnTo>
                  <a:lnTo>
                    <a:pt x="563" y="790"/>
                  </a:lnTo>
                  <a:lnTo>
                    <a:pt x="563" y="790"/>
                  </a:lnTo>
                  <a:lnTo>
                    <a:pt x="565" y="789"/>
                  </a:lnTo>
                  <a:lnTo>
                    <a:pt x="569" y="790"/>
                  </a:lnTo>
                  <a:lnTo>
                    <a:pt x="571" y="789"/>
                  </a:lnTo>
                  <a:lnTo>
                    <a:pt x="571" y="789"/>
                  </a:lnTo>
                  <a:lnTo>
                    <a:pt x="571" y="789"/>
                  </a:lnTo>
                  <a:lnTo>
                    <a:pt x="571" y="789"/>
                  </a:lnTo>
                  <a:lnTo>
                    <a:pt x="569" y="789"/>
                  </a:lnTo>
                  <a:lnTo>
                    <a:pt x="569" y="789"/>
                  </a:lnTo>
                  <a:lnTo>
                    <a:pt x="569" y="789"/>
                  </a:lnTo>
                  <a:lnTo>
                    <a:pt x="567" y="789"/>
                  </a:lnTo>
                  <a:lnTo>
                    <a:pt x="567" y="789"/>
                  </a:lnTo>
                  <a:lnTo>
                    <a:pt x="565" y="789"/>
                  </a:lnTo>
                  <a:lnTo>
                    <a:pt x="563" y="789"/>
                  </a:lnTo>
                  <a:lnTo>
                    <a:pt x="563" y="789"/>
                  </a:lnTo>
                  <a:lnTo>
                    <a:pt x="563" y="789"/>
                  </a:lnTo>
                  <a:lnTo>
                    <a:pt x="561" y="789"/>
                  </a:lnTo>
                  <a:lnTo>
                    <a:pt x="561" y="789"/>
                  </a:lnTo>
                  <a:lnTo>
                    <a:pt x="561" y="790"/>
                  </a:lnTo>
                  <a:lnTo>
                    <a:pt x="561" y="793"/>
                  </a:lnTo>
                  <a:lnTo>
                    <a:pt x="559" y="793"/>
                  </a:lnTo>
                  <a:lnTo>
                    <a:pt x="559" y="792"/>
                  </a:lnTo>
                  <a:lnTo>
                    <a:pt x="557" y="792"/>
                  </a:lnTo>
                  <a:lnTo>
                    <a:pt x="557" y="792"/>
                  </a:lnTo>
                  <a:lnTo>
                    <a:pt x="557" y="790"/>
                  </a:lnTo>
                  <a:lnTo>
                    <a:pt x="555" y="789"/>
                  </a:lnTo>
                  <a:lnTo>
                    <a:pt x="555" y="790"/>
                  </a:lnTo>
                  <a:lnTo>
                    <a:pt x="555" y="790"/>
                  </a:lnTo>
                  <a:lnTo>
                    <a:pt x="555" y="789"/>
                  </a:lnTo>
                  <a:lnTo>
                    <a:pt x="555" y="787"/>
                  </a:lnTo>
                  <a:lnTo>
                    <a:pt x="557" y="789"/>
                  </a:lnTo>
                  <a:lnTo>
                    <a:pt x="555" y="787"/>
                  </a:lnTo>
                  <a:lnTo>
                    <a:pt x="555" y="786"/>
                  </a:lnTo>
                  <a:lnTo>
                    <a:pt x="553" y="786"/>
                  </a:lnTo>
                  <a:lnTo>
                    <a:pt x="553" y="783"/>
                  </a:lnTo>
                  <a:lnTo>
                    <a:pt x="551" y="781"/>
                  </a:lnTo>
                  <a:lnTo>
                    <a:pt x="549" y="780"/>
                  </a:lnTo>
                  <a:lnTo>
                    <a:pt x="545" y="777"/>
                  </a:lnTo>
                  <a:lnTo>
                    <a:pt x="545" y="774"/>
                  </a:lnTo>
                  <a:lnTo>
                    <a:pt x="545" y="769"/>
                  </a:lnTo>
                  <a:lnTo>
                    <a:pt x="545" y="766"/>
                  </a:lnTo>
                  <a:lnTo>
                    <a:pt x="545" y="765"/>
                  </a:lnTo>
                  <a:lnTo>
                    <a:pt x="545" y="763"/>
                  </a:lnTo>
                  <a:lnTo>
                    <a:pt x="543" y="762"/>
                  </a:lnTo>
                  <a:lnTo>
                    <a:pt x="541" y="757"/>
                  </a:lnTo>
                  <a:lnTo>
                    <a:pt x="539" y="755"/>
                  </a:lnTo>
                  <a:lnTo>
                    <a:pt x="539" y="752"/>
                  </a:lnTo>
                  <a:lnTo>
                    <a:pt x="537" y="751"/>
                  </a:lnTo>
                  <a:lnTo>
                    <a:pt x="539" y="749"/>
                  </a:lnTo>
                  <a:lnTo>
                    <a:pt x="539" y="748"/>
                  </a:lnTo>
                  <a:lnTo>
                    <a:pt x="539" y="746"/>
                  </a:lnTo>
                  <a:lnTo>
                    <a:pt x="539" y="746"/>
                  </a:lnTo>
                  <a:lnTo>
                    <a:pt x="539" y="748"/>
                  </a:lnTo>
                  <a:lnTo>
                    <a:pt x="539" y="748"/>
                  </a:lnTo>
                  <a:lnTo>
                    <a:pt x="539" y="746"/>
                  </a:lnTo>
                  <a:lnTo>
                    <a:pt x="539" y="746"/>
                  </a:lnTo>
                  <a:lnTo>
                    <a:pt x="539" y="746"/>
                  </a:lnTo>
                  <a:lnTo>
                    <a:pt x="539" y="746"/>
                  </a:lnTo>
                  <a:lnTo>
                    <a:pt x="539" y="745"/>
                  </a:lnTo>
                  <a:lnTo>
                    <a:pt x="539" y="743"/>
                  </a:lnTo>
                  <a:lnTo>
                    <a:pt x="539" y="740"/>
                  </a:lnTo>
                  <a:lnTo>
                    <a:pt x="541" y="736"/>
                  </a:lnTo>
                  <a:lnTo>
                    <a:pt x="541" y="736"/>
                  </a:lnTo>
                  <a:lnTo>
                    <a:pt x="541" y="733"/>
                  </a:lnTo>
                  <a:lnTo>
                    <a:pt x="539" y="731"/>
                  </a:lnTo>
                  <a:lnTo>
                    <a:pt x="539" y="730"/>
                  </a:lnTo>
                  <a:lnTo>
                    <a:pt x="539" y="728"/>
                  </a:lnTo>
                  <a:lnTo>
                    <a:pt x="539" y="727"/>
                  </a:lnTo>
                  <a:lnTo>
                    <a:pt x="539" y="723"/>
                  </a:lnTo>
                  <a:lnTo>
                    <a:pt x="537" y="720"/>
                  </a:lnTo>
                  <a:lnTo>
                    <a:pt x="537" y="720"/>
                  </a:lnTo>
                  <a:lnTo>
                    <a:pt x="537" y="716"/>
                  </a:lnTo>
                  <a:lnTo>
                    <a:pt x="537" y="714"/>
                  </a:lnTo>
                  <a:lnTo>
                    <a:pt x="534" y="713"/>
                  </a:lnTo>
                  <a:lnTo>
                    <a:pt x="534" y="711"/>
                  </a:lnTo>
                  <a:lnTo>
                    <a:pt x="537" y="710"/>
                  </a:lnTo>
                  <a:lnTo>
                    <a:pt x="539" y="704"/>
                  </a:lnTo>
                  <a:lnTo>
                    <a:pt x="539" y="704"/>
                  </a:lnTo>
                  <a:lnTo>
                    <a:pt x="539" y="704"/>
                  </a:lnTo>
                  <a:lnTo>
                    <a:pt x="539" y="702"/>
                  </a:lnTo>
                  <a:lnTo>
                    <a:pt x="539" y="702"/>
                  </a:lnTo>
                  <a:lnTo>
                    <a:pt x="539" y="702"/>
                  </a:lnTo>
                  <a:lnTo>
                    <a:pt x="539" y="701"/>
                  </a:lnTo>
                  <a:lnTo>
                    <a:pt x="539" y="699"/>
                  </a:lnTo>
                  <a:lnTo>
                    <a:pt x="539" y="698"/>
                  </a:lnTo>
                  <a:lnTo>
                    <a:pt x="539" y="692"/>
                  </a:lnTo>
                  <a:lnTo>
                    <a:pt x="541" y="687"/>
                  </a:lnTo>
                  <a:lnTo>
                    <a:pt x="541" y="685"/>
                  </a:lnTo>
                  <a:lnTo>
                    <a:pt x="541" y="684"/>
                  </a:lnTo>
                  <a:lnTo>
                    <a:pt x="541" y="681"/>
                  </a:lnTo>
                  <a:lnTo>
                    <a:pt x="541" y="679"/>
                  </a:lnTo>
                  <a:lnTo>
                    <a:pt x="543" y="669"/>
                  </a:lnTo>
                  <a:lnTo>
                    <a:pt x="543" y="667"/>
                  </a:lnTo>
                  <a:lnTo>
                    <a:pt x="543" y="666"/>
                  </a:lnTo>
                  <a:lnTo>
                    <a:pt x="543" y="661"/>
                  </a:lnTo>
                  <a:lnTo>
                    <a:pt x="543" y="655"/>
                  </a:lnTo>
                  <a:lnTo>
                    <a:pt x="543" y="655"/>
                  </a:lnTo>
                  <a:lnTo>
                    <a:pt x="543" y="654"/>
                  </a:lnTo>
                  <a:lnTo>
                    <a:pt x="543" y="654"/>
                  </a:lnTo>
                  <a:lnTo>
                    <a:pt x="543" y="655"/>
                  </a:lnTo>
                  <a:lnTo>
                    <a:pt x="545" y="655"/>
                  </a:lnTo>
                  <a:lnTo>
                    <a:pt x="547" y="654"/>
                  </a:lnTo>
                  <a:lnTo>
                    <a:pt x="549" y="654"/>
                  </a:lnTo>
                  <a:lnTo>
                    <a:pt x="549" y="655"/>
                  </a:lnTo>
                  <a:lnTo>
                    <a:pt x="551" y="655"/>
                  </a:lnTo>
                  <a:lnTo>
                    <a:pt x="551" y="655"/>
                  </a:lnTo>
                  <a:lnTo>
                    <a:pt x="551" y="655"/>
                  </a:lnTo>
                  <a:lnTo>
                    <a:pt x="551" y="655"/>
                  </a:lnTo>
                  <a:lnTo>
                    <a:pt x="549" y="654"/>
                  </a:lnTo>
                  <a:lnTo>
                    <a:pt x="549" y="654"/>
                  </a:lnTo>
                  <a:lnTo>
                    <a:pt x="545" y="654"/>
                  </a:lnTo>
                  <a:lnTo>
                    <a:pt x="545" y="652"/>
                  </a:lnTo>
                  <a:lnTo>
                    <a:pt x="543" y="654"/>
                  </a:lnTo>
                  <a:lnTo>
                    <a:pt x="543" y="652"/>
                  </a:lnTo>
                  <a:lnTo>
                    <a:pt x="541" y="654"/>
                  </a:lnTo>
                  <a:lnTo>
                    <a:pt x="541" y="652"/>
                  </a:lnTo>
                  <a:lnTo>
                    <a:pt x="541" y="649"/>
                  </a:lnTo>
                  <a:lnTo>
                    <a:pt x="541" y="647"/>
                  </a:lnTo>
                  <a:lnTo>
                    <a:pt x="541" y="649"/>
                  </a:lnTo>
                  <a:lnTo>
                    <a:pt x="543" y="650"/>
                  </a:lnTo>
                  <a:lnTo>
                    <a:pt x="543" y="649"/>
                  </a:lnTo>
                  <a:lnTo>
                    <a:pt x="543" y="646"/>
                  </a:lnTo>
                  <a:lnTo>
                    <a:pt x="543" y="646"/>
                  </a:lnTo>
                  <a:lnTo>
                    <a:pt x="541" y="644"/>
                  </a:lnTo>
                  <a:lnTo>
                    <a:pt x="541" y="643"/>
                  </a:lnTo>
                  <a:lnTo>
                    <a:pt x="545" y="641"/>
                  </a:lnTo>
                  <a:lnTo>
                    <a:pt x="543" y="640"/>
                  </a:lnTo>
                  <a:lnTo>
                    <a:pt x="541" y="640"/>
                  </a:lnTo>
                  <a:lnTo>
                    <a:pt x="541" y="640"/>
                  </a:lnTo>
                  <a:lnTo>
                    <a:pt x="541" y="640"/>
                  </a:lnTo>
                  <a:lnTo>
                    <a:pt x="539" y="641"/>
                  </a:lnTo>
                  <a:lnTo>
                    <a:pt x="539" y="640"/>
                  </a:lnTo>
                  <a:lnTo>
                    <a:pt x="539" y="638"/>
                  </a:lnTo>
                  <a:lnTo>
                    <a:pt x="539" y="637"/>
                  </a:lnTo>
                  <a:lnTo>
                    <a:pt x="539" y="632"/>
                  </a:lnTo>
                  <a:lnTo>
                    <a:pt x="537" y="628"/>
                  </a:lnTo>
                  <a:lnTo>
                    <a:pt x="537" y="626"/>
                  </a:lnTo>
                  <a:lnTo>
                    <a:pt x="533" y="623"/>
                  </a:lnTo>
                  <a:lnTo>
                    <a:pt x="533" y="622"/>
                  </a:lnTo>
                  <a:lnTo>
                    <a:pt x="533" y="619"/>
                  </a:lnTo>
                  <a:lnTo>
                    <a:pt x="533" y="617"/>
                  </a:lnTo>
                  <a:lnTo>
                    <a:pt x="533" y="616"/>
                  </a:lnTo>
                  <a:lnTo>
                    <a:pt x="533" y="616"/>
                  </a:lnTo>
                  <a:lnTo>
                    <a:pt x="537" y="617"/>
                  </a:lnTo>
                  <a:lnTo>
                    <a:pt x="539" y="617"/>
                  </a:lnTo>
                  <a:lnTo>
                    <a:pt x="541" y="619"/>
                  </a:lnTo>
                  <a:lnTo>
                    <a:pt x="543" y="619"/>
                  </a:lnTo>
                  <a:lnTo>
                    <a:pt x="551" y="620"/>
                  </a:lnTo>
                  <a:lnTo>
                    <a:pt x="551" y="620"/>
                  </a:lnTo>
                  <a:lnTo>
                    <a:pt x="551" y="619"/>
                  </a:lnTo>
                  <a:lnTo>
                    <a:pt x="553" y="619"/>
                  </a:lnTo>
                  <a:lnTo>
                    <a:pt x="553" y="620"/>
                  </a:lnTo>
                  <a:lnTo>
                    <a:pt x="555" y="620"/>
                  </a:lnTo>
                  <a:lnTo>
                    <a:pt x="555" y="620"/>
                  </a:lnTo>
                  <a:lnTo>
                    <a:pt x="557" y="620"/>
                  </a:lnTo>
                  <a:lnTo>
                    <a:pt x="557" y="620"/>
                  </a:lnTo>
                  <a:lnTo>
                    <a:pt x="557" y="620"/>
                  </a:lnTo>
                  <a:lnTo>
                    <a:pt x="557" y="620"/>
                  </a:lnTo>
                  <a:lnTo>
                    <a:pt x="557" y="622"/>
                  </a:lnTo>
                  <a:lnTo>
                    <a:pt x="557" y="623"/>
                  </a:lnTo>
                  <a:lnTo>
                    <a:pt x="557" y="625"/>
                  </a:lnTo>
                  <a:lnTo>
                    <a:pt x="557" y="626"/>
                  </a:lnTo>
                  <a:lnTo>
                    <a:pt x="557" y="626"/>
                  </a:lnTo>
                  <a:lnTo>
                    <a:pt x="557" y="626"/>
                  </a:lnTo>
                  <a:lnTo>
                    <a:pt x="557" y="626"/>
                  </a:lnTo>
                  <a:lnTo>
                    <a:pt x="553" y="631"/>
                  </a:lnTo>
                  <a:lnTo>
                    <a:pt x="553" y="632"/>
                  </a:lnTo>
                  <a:lnTo>
                    <a:pt x="551" y="634"/>
                  </a:lnTo>
                  <a:lnTo>
                    <a:pt x="551" y="634"/>
                  </a:lnTo>
                  <a:lnTo>
                    <a:pt x="553" y="634"/>
                  </a:lnTo>
                  <a:lnTo>
                    <a:pt x="553" y="634"/>
                  </a:lnTo>
                  <a:lnTo>
                    <a:pt x="555" y="632"/>
                  </a:lnTo>
                  <a:lnTo>
                    <a:pt x="555" y="632"/>
                  </a:lnTo>
                  <a:lnTo>
                    <a:pt x="553" y="632"/>
                  </a:lnTo>
                  <a:lnTo>
                    <a:pt x="553" y="632"/>
                  </a:lnTo>
                  <a:lnTo>
                    <a:pt x="553" y="632"/>
                  </a:lnTo>
                  <a:lnTo>
                    <a:pt x="553" y="631"/>
                  </a:lnTo>
                  <a:lnTo>
                    <a:pt x="555" y="629"/>
                  </a:lnTo>
                  <a:lnTo>
                    <a:pt x="555" y="629"/>
                  </a:lnTo>
                  <a:lnTo>
                    <a:pt x="557" y="628"/>
                  </a:lnTo>
                  <a:lnTo>
                    <a:pt x="557" y="628"/>
                  </a:lnTo>
                  <a:lnTo>
                    <a:pt x="557" y="626"/>
                  </a:lnTo>
                  <a:lnTo>
                    <a:pt x="559" y="625"/>
                  </a:lnTo>
                  <a:lnTo>
                    <a:pt x="559" y="625"/>
                  </a:lnTo>
                  <a:lnTo>
                    <a:pt x="559" y="623"/>
                  </a:lnTo>
                  <a:lnTo>
                    <a:pt x="559" y="623"/>
                  </a:lnTo>
                  <a:lnTo>
                    <a:pt x="559" y="623"/>
                  </a:lnTo>
                  <a:lnTo>
                    <a:pt x="561" y="625"/>
                  </a:lnTo>
                  <a:lnTo>
                    <a:pt x="559" y="626"/>
                  </a:lnTo>
                  <a:lnTo>
                    <a:pt x="559" y="628"/>
                  </a:lnTo>
                  <a:lnTo>
                    <a:pt x="559" y="628"/>
                  </a:lnTo>
                  <a:lnTo>
                    <a:pt x="559" y="629"/>
                  </a:lnTo>
                  <a:lnTo>
                    <a:pt x="559" y="629"/>
                  </a:lnTo>
                  <a:lnTo>
                    <a:pt x="557" y="629"/>
                  </a:lnTo>
                  <a:lnTo>
                    <a:pt x="557" y="629"/>
                  </a:lnTo>
                  <a:lnTo>
                    <a:pt x="559" y="631"/>
                  </a:lnTo>
                  <a:lnTo>
                    <a:pt x="559" y="632"/>
                  </a:lnTo>
                  <a:lnTo>
                    <a:pt x="559" y="632"/>
                  </a:lnTo>
                  <a:lnTo>
                    <a:pt x="559" y="635"/>
                  </a:lnTo>
                  <a:lnTo>
                    <a:pt x="559" y="635"/>
                  </a:lnTo>
                  <a:lnTo>
                    <a:pt x="557" y="635"/>
                  </a:lnTo>
                  <a:lnTo>
                    <a:pt x="557" y="634"/>
                  </a:lnTo>
                  <a:lnTo>
                    <a:pt x="557" y="635"/>
                  </a:lnTo>
                  <a:lnTo>
                    <a:pt x="557" y="637"/>
                  </a:lnTo>
                  <a:lnTo>
                    <a:pt x="557" y="635"/>
                  </a:lnTo>
                  <a:lnTo>
                    <a:pt x="557" y="634"/>
                  </a:lnTo>
                  <a:lnTo>
                    <a:pt x="557" y="634"/>
                  </a:lnTo>
                  <a:lnTo>
                    <a:pt x="555" y="635"/>
                  </a:lnTo>
                  <a:lnTo>
                    <a:pt x="555" y="635"/>
                  </a:lnTo>
                  <a:lnTo>
                    <a:pt x="555" y="637"/>
                  </a:lnTo>
                  <a:lnTo>
                    <a:pt x="553" y="637"/>
                  </a:lnTo>
                  <a:lnTo>
                    <a:pt x="555" y="638"/>
                  </a:lnTo>
                  <a:lnTo>
                    <a:pt x="557" y="637"/>
                  </a:lnTo>
                  <a:lnTo>
                    <a:pt x="557" y="638"/>
                  </a:lnTo>
                  <a:lnTo>
                    <a:pt x="557" y="638"/>
                  </a:lnTo>
                  <a:lnTo>
                    <a:pt x="559" y="637"/>
                  </a:lnTo>
                  <a:lnTo>
                    <a:pt x="559" y="637"/>
                  </a:lnTo>
                  <a:lnTo>
                    <a:pt x="559" y="635"/>
                  </a:lnTo>
                  <a:lnTo>
                    <a:pt x="561" y="635"/>
                  </a:lnTo>
                  <a:lnTo>
                    <a:pt x="561" y="635"/>
                  </a:lnTo>
                  <a:lnTo>
                    <a:pt x="561" y="634"/>
                  </a:lnTo>
                  <a:lnTo>
                    <a:pt x="563" y="634"/>
                  </a:lnTo>
                  <a:lnTo>
                    <a:pt x="563" y="632"/>
                  </a:lnTo>
                  <a:lnTo>
                    <a:pt x="563" y="631"/>
                  </a:lnTo>
                  <a:lnTo>
                    <a:pt x="563" y="629"/>
                  </a:lnTo>
                  <a:lnTo>
                    <a:pt x="563" y="629"/>
                  </a:lnTo>
                  <a:lnTo>
                    <a:pt x="561" y="628"/>
                  </a:lnTo>
                  <a:lnTo>
                    <a:pt x="561" y="628"/>
                  </a:lnTo>
                  <a:lnTo>
                    <a:pt x="563" y="628"/>
                  </a:lnTo>
                  <a:lnTo>
                    <a:pt x="563" y="626"/>
                  </a:lnTo>
                  <a:lnTo>
                    <a:pt x="561" y="626"/>
                  </a:lnTo>
                  <a:lnTo>
                    <a:pt x="561" y="625"/>
                  </a:lnTo>
                  <a:lnTo>
                    <a:pt x="563" y="623"/>
                  </a:lnTo>
                  <a:lnTo>
                    <a:pt x="563" y="623"/>
                  </a:lnTo>
                  <a:lnTo>
                    <a:pt x="563" y="622"/>
                  </a:lnTo>
                  <a:lnTo>
                    <a:pt x="563" y="622"/>
                  </a:lnTo>
                  <a:lnTo>
                    <a:pt x="563" y="620"/>
                  </a:lnTo>
                  <a:lnTo>
                    <a:pt x="563" y="620"/>
                  </a:lnTo>
                  <a:lnTo>
                    <a:pt x="561" y="619"/>
                  </a:lnTo>
                  <a:lnTo>
                    <a:pt x="561" y="619"/>
                  </a:lnTo>
                  <a:lnTo>
                    <a:pt x="561" y="619"/>
                  </a:lnTo>
                  <a:lnTo>
                    <a:pt x="563" y="620"/>
                  </a:lnTo>
                  <a:lnTo>
                    <a:pt x="561" y="620"/>
                  </a:lnTo>
                  <a:lnTo>
                    <a:pt x="561" y="620"/>
                  </a:lnTo>
                  <a:lnTo>
                    <a:pt x="559" y="619"/>
                  </a:lnTo>
                  <a:lnTo>
                    <a:pt x="559" y="619"/>
                  </a:lnTo>
                  <a:lnTo>
                    <a:pt x="559" y="617"/>
                  </a:lnTo>
                  <a:lnTo>
                    <a:pt x="561" y="617"/>
                  </a:lnTo>
                  <a:lnTo>
                    <a:pt x="561" y="617"/>
                  </a:lnTo>
                  <a:lnTo>
                    <a:pt x="561" y="617"/>
                  </a:lnTo>
                  <a:lnTo>
                    <a:pt x="561" y="616"/>
                  </a:lnTo>
                  <a:lnTo>
                    <a:pt x="559" y="614"/>
                  </a:lnTo>
                  <a:lnTo>
                    <a:pt x="559" y="614"/>
                  </a:lnTo>
                  <a:lnTo>
                    <a:pt x="557" y="614"/>
                  </a:lnTo>
                  <a:lnTo>
                    <a:pt x="557" y="614"/>
                  </a:lnTo>
                  <a:lnTo>
                    <a:pt x="557" y="614"/>
                  </a:lnTo>
                  <a:lnTo>
                    <a:pt x="557" y="612"/>
                  </a:lnTo>
                  <a:lnTo>
                    <a:pt x="559" y="612"/>
                  </a:lnTo>
                  <a:lnTo>
                    <a:pt x="559" y="612"/>
                  </a:lnTo>
                  <a:lnTo>
                    <a:pt x="561" y="612"/>
                  </a:lnTo>
                  <a:lnTo>
                    <a:pt x="561" y="612"/>
                  </a:lnTo>
                  <a:lnTo>
                    <a:pt x="559" y="611"/>
                  </a:lnTo>
                  <a:lnTo>
                    <a:pt x="559" y="609"/>
                  </a:lnTo>
                  <a:lnTo>
                    <a:pt x="559" y="608"/>
                  </a:lnTo>
                  <a:lnTo>
                    <a:pt x="559" y="608"/>
                  </a:lnTo>
                  <a:lnTo>
                    <a:pt x="559" y="608"/>
                  </a:lnTo>
                  <a:lnTo>
                    <a:pt x="559" y="608"/>
                  </a:lnTo>
                  <a:lnTo>
                    <a:pt x="557" y="608"/>
                  </a:lnTo>
                  <a:lnTo>
                    <a:pt x="557" y="608"/>
                  </a:lnTo>
                  <a:lnTo>
                    <a:pt x="557" y="606"/>
                  </a:lnTo>
                  <a:lnTo>
                    <a:pt x="557" y="603"/>
                  </a:lnTo>
                  <a:lnTo>
                    <a:pt x="557" y="603"/>
                  </a:lnTo>
                  <a:lnTo>
                    <a:pt x="555" y="602"/>
                  </a:lnTo>
                  <a:lnTo>
                    <a:pt x="555" y="602"/>
                  </a:lnTo>
                  <a:lnTo>
                    <a:pt x="555" y="602"/>
                  </a:lnTo>
                  <a:lnTo>
                    <a:pt x="553" y="603"/>
                  </a:lnTo>
                  <a:lnTo>
                    <a:pt x="553" y="603"/>
                  </a:lnTo>
                  <a:lnTo>
                    <a:pt x="553" y="603"/>
                  </a:lnTo>
                  <a:lnTo>
                    <a:pt x="553" y="603"/>
                  </a:lnTo>
                  <a:lnTo>
                    <a:pt x="553" y="603"/>
                  </a:lnTo>
                  <a:lnTo>
                    <a:pt x="553" y="602"/>
                  </a:lnTo>
                  <a:lnTo>
                    <a:pt x="553" y="602"/>
                  </a:lnTo>
                  <a:lnTo>
                    <a:pt x="553" y="602"/>
                  </a:lnTo>
                  <a:lnTo>
                    <a:pt x="553" y="600"/>
                  </a:lnTo>
                  <a:lnTo>
                    <a:pt x="551" y="600"/>
                  </a:lnTo>
                  <a:lnTo>
                    <a:pt x="551" y="600"/>
                  </a:lnTo>
                  <a:lnTo>
                    <a:pt x="551" y="600"/>
                  </a:lnTo>
                  <a:lnTo>
                    <a:pt x="551" y="599"/>
                  </a:lnTo>
                  <a:lnTo>
                    <a:pt x="551" y="599"/>
                  </a:lnTo>
                  <a:lnTo>
                    <a:pt x="551" y="599"/>
                  </a:lnTo>
                  <a:lnTo>
                    <a:pt x="553" y="597"/>
                  </a:lnTo>
                  <a:lnTo>
                    <a:pt x="555" y="597"/>
                  </a:lnTo>
                  <a:lnTo>
                    <a:pt x="555" y="597"/>
                  </a:lnTo>
                  <a:lnTo>
                    <a:pt x="557" y="596"/>
                  </a:lnTo>
                  <a:lnTo>
                    <a:pt x="555" y="597"/>
                  </a:lnTo>
                  <a:lnTo>
                    <a:pt x="553" y="597"/>
                  </a:lnTo>
                  <a:lnTo>
                    <a:pt x="551" y="597"/>
                  </a:lnTo>
                  <a:lnTo>
                    <a:pt x="551" y="597"/>
                  </a:lnTo>
                  <a:lnTo>
                    <a:pt x="551" y="597"/>
                  </a:lnTo>
                  <a:lnTo>
                    <a:pt x="551" y="596"/>
                  </a:lnTo>
                  <a:lnTo>
                    <a:pt x="551" y="596"/>
                  </a:lnTo>
                  <a:lnTo>
                    <a:pt x="551" y="596"/>
                  </a:lnTo>
                  <a:lnTo>
                    <a:pt x="551" y="593"/>
                  </a:lnTo>
                  <a:lnTo>
                    <a:pt x="551" y="591"/>
                  </a:lnTo>
                  <a:lnTo>
                    <a:pt x="551" y="591"/>
                  </a:lnTo>
                  <a:lnTo>
                    <a:pt x="551" y="591"/>
                  </a:lnTo>
                  <a:lnTo>
                    <a:pt x="551" y="593"/>
                  </a:lnTo>
                  <a:lnTo>
                    <a:pt x="551" y="593"/>
                  </a:lnTo>
                  <a:lnTo>
                    <a:pt x="551" y="594"/>
                  </a:lnTo>
                  <a:lnTo>
                    <a:pt x="551" y="594"/>
                  </a:lnTo>
                  <a:lnTo>
                    <a:pt x="549" y="596"/>
                  </a:lnTo>
                  <a:lnTo>
                    <a:pt x="549" y="594"/>
                  </a:lnTo>
                  <a:lnTo>
                    <a:pt x="547" y="596"/>
                  </a:lnTo>
                  <a:lnTo>
                    <a:pt x="547" y="596"/>
                  </a:lnTo>
                  <a:lnTo>
                    <a:pt x="545" y="594"/>
                  </a:lnTo>
                  <a:lnTo>
                    <a:pt x="543" y="594"/>
                  </a:lnTo>
                  <a:lnTo>
                    <a:pt x="543" y="593"/>
                  </a:lnTo>
                  <a:lnTo>
                    <a:pt x="541" y="593"/>
                  </a:lnTo>
                  <a:lnTo>
                    <a:pt x="541" y="591"/>
                  </a:lnTo>
                  <a:lnTo>
                    <a:pt x="541" y="590"/>
                  </a:lnTo>
                  <a:lnTo>
                    <a:pt x="543" y="590"/>
                  </a:lnTo>
                  <a:lnTo>
                    <a:pt x="543" y="590"/>
                  </a:lnTo>
                  <a:lnTo>
                    <a:pt x="543" y="590"/>
                  </a:lnTo>
                  <a:lnTo>
                    <a:pt x="545" y="591"/>
                  </a:lnTo>
                  <a:lnTo>
                    <a:pt x="545" y="593"/>
                  </a:lnTo>
                  <a:lnTo>
                    <a:pt x="545" y="593"/>
                  </a:lnTo>
                  <a:lnTo>
                    <a:pt x="547" y="591"/>
                  </a:lnTo>
                  <a:lnTo>
                    <a:pt x="547" y="591"/>
                  </a:lnTo>
                  <a:lnTo>
                    <a:pt x="545" y="591"/>
                  </a:lnTo>
                  <a:lnTo>
                    <a:pt x="545" y="591"/>
                  </a:lnTo>
                  <a:lnTo>
                    <a:pt x="545" y="590"/>
                  </a:lnTo>
                  <a:lnTo>
                    <a:pt x="543" y="590"/>
                  </a:lnTo>
                  <a:lnTo>
                    <a:pt x="543" y="588"/>
                  </a:lnTo>
                  <a:lnTo>
                    <a:pt x="543" y="585"/>
                  </a:lnTo>
                  <a:lnTo>
                    <a:pt x="543" y="584"/>
                  </a:lnTo>
                  <a:lnTo>
                    <a:pt x="545" y="584"/>
                  </a:lnTo>
                  <a:lnTo>
                    <a:pt x="545" y="582"/>
                  </a:lnTo>
                  <a:lnTo>
                    <a:pt x="545" y="582"/>
                  </a:lnTo>
                  <a:lnTo>
                    <a:pt x="545" y="582"/>
                  </a:lnTo>
                  <a:lnTo>
                    <a:pt x="543" y="581"/>
                  </a:lnTo>
                  <a:lnTo>
                    <a:pt x="543" y="581"/>
                  </a:lnTo>
                  <a:lnTo>
                    <a:pt x="543" y="581"/>
                  </a:lnTo>
                  <a:lnTo>
                    <a:pt x="545" y="582"/>
                  </a:lnTo>
                  <a:lnTo>
                    <a:pt x="545" y="584"/>
                  </a:lnTo>
                  <a:lnTo>
                    <a:pt x="543" y="585"/>
                  </a:lnTo>
                  <a:lnTo>
                    <a:pt x="543" y="585"/>
                  </a:lnTo>
                  <a:lnTo>
                    <a:pt x="543" y="587"/>
                  </a:lnTo>
                  <a:lnTo>
                    <a:pt x="543" y="587"/>
                  </a:lnTo>
                  <a:lnTo>
                    <a:pt x="541" y="587"/>
                  </a:lnTo>
                  <a:lnTo>
                    <a:pt x="539" y="588"/>
                  </a:lnTo>
                  <a:lnTo>
                    <a:pt x="539" y="588"/>
                  </a:lnTo>
                  <a:lnTo>
                    <a:pt x="537" y="588"/>
                  </a:lnTo>
                  <a:lnTo>
                    <a:pt x="537" y="588"/>
                  </a:lnTo>
                  <a:lnTo>
                    <a:pt x="533" y="585"/>
                  </a:lnTo>
                  <a:lnTo>
                    <a:pt x="532" y="584"/>
                  </a:lnTo>
                  <a:lnTo>
                    <a:pt x="532" y="584"/>
                  </a:lnTo>
                  <a:lnTo>
                    <a:pt x="531" y="579"/>
                  </a:lnTo>
                  <a:lnTo>
                    <a:pt x="531" y="579"/>
                  </a:lnTo>
                  <a:lnTo>
                    <a:pt x="531" y="578"/>
                  </a:lnTo>
                  <a:lnTo>
                    <a:pt x="528" y="578"/>
                  </a:lnTo>
                  <a:lnTo>
                    <a:pt x="528" y="576"/>
                  </a:lnTo>
                  <a:lnTo>
                    <a:pt x="531" y="574"/>
                  </a:lnTo>
                  <a:lnTo>
                    <a:pt x="532" y="571"/>
                  </a:lnTo>
                  <a:lnTo>
                    <a:pt x="532" y="571"/>
                  </a:lnTo>
                  <a:lnTo>
                    <a:pt x="532" y="570"/>
                  </a:lnTo>
                  <a:lnTo>
                    <a:pt x="531" y="568"/>
                  </a:lnTo>
                  <a:lnTo>
                    <a:pt x="532" y="567"/>
                  </a:lnTo>
                  <a:lnTo>
                    <a:pt x="531" y="568"/>
                  </a:lnTo>
                  <a:lnTo>
                    <a:pt x="531" y="570"/>
                  </a:lnTo>
                  <a:lnTo>
                    <a:pt x="531" y="570"/>
                  </a:lnTo>
                  <a:lnTo>
                    <a:pt x="531" y="571"/>
                  </a:lnTo>
                  <a:lnTo>
                    <a:pt x="531" y="573"/>
                  </a:lnTo>
                  <a:lnTo>
                    <a:pt x="528" y="574"/>
                  </a:lnTo>
                  <a:lnTo>
                    <a:pt x="527" y="576"/>
                  </a:lnTo>
                  <a:lnTo>
                    <a:pt x="525" y="574"/>
                  </a:lnTo>
                  <a:lnTo>
                    <a:pt x="522" y="574"/>
                  </a:lnTo>
                  <a:lnTo>
                    <a:pt x="522" y="574"/>
                  </a:lnTo>
                  <a:lnTo>
                    <a:pt x="522" y="571"/>
                  </a:lnTo>
                  <a:lnTo>
                    <a:pt x="522" y="573"/>
                  </a:lnTo>
                  <a:lnTo>
                    <a:pt x="522" y="573"/>
                  </a:lnTo>
                  <a:lnTo>
                    <a:pt x="521" y="574"/>
                  </a:lnTo>
                  <a:lnTo>
                    <a:pt x="521" y="576"/>
                  </a:lnTo>
                  <a:lnTo>
                    <a:pt x="521" y="576"/>
                  </a:lnTo>
                  <a:lnTo>
                    <a:pt x="520" y="576"/>
                  </a:lnTo>
                  <a:lnTo>
                    <a:pt x="520" y="574"/>
                  </a:lnTo>
                  <a:lnTo>
                    <a:pt x="520" y="574"/>
                  </a:lnTo>
                  <a:lnTo>
                    <a:pt x="519" y="574"/>
                  </a:lnTo>
                  <a:lnTo>
                    <a:pt x="516" y="574"/>
                  </a:lnTo>
                  <a:lnTo>
                    <a:pt x="516" y="574"/>
                  </a:lnTo>
                  <a:lnTo>
                    <a:pt x="514" y="574"/>
                  </a:lnTo>
                  <a:lnTo>
                    <a:pt x="513" y="574"/>
                  </a:lnTo>
                  <a:lnTo>
                    <a:pt x="513" y="574"/>
                  </a:lnTo>
                  <a:lnTo>
                    <a:pt x="513" y="573"/>
                  </a:lnTo>
                  <a:lnTo>
                    <a:pt x="513" y="573"/>
                  </a:lnTo>
                  <a:lnTo>
                    <a:pt x="514" y="573"/>
                  </a:lnTo>
                  <a:lnTo>
                    <a:pt x="516" y="571"/>
                  </a:lnTo>
                  <a:lnTo>
                    <a:pt x="519" y="571"/>
                  </a:lnTo>
                  <a:lnTo>
                    <a:pt x="519" y="571"/>
                  </a:lnTo>
                  <a:lnTo>
                    <a:pt x="516" y="571"/>
                  </a:lnTo>
                  <a:lnTo>
                    <a:pt x="513" y="571"/>
                  </a:lnTo>
                  <a:lnTo>
                    <a:pt x="510" y="571"/>
                  </a:lnTo>
                  <a:lnTo>
                    <a:pt x="510" y="571"/>
                  </a:lnTo>
                  <a:lnTo>
                    <a:pt x="510" y="570"/>
                  </a:lnTo>
                  <a:lnTo>
                    <a:pt x="513" y="570"/>
                  </a:lnTo>
                  <a:lnTo>
                    <a:pt x="513" y="568"/>
                  </a:lnTo>
                  <a:lnTo>
                    <a:pt x="513" y="568"/>
                  </a:lnTo>
                  <a:lnTo>
                    <a:pt x="513" y="568"/>
                  </a:lnTo>
                  <a:lnTo>
                    <a:pt x="510" y="568"/>
                  </a:lnTo>
                  <a:lnTo>
                    <a:pt x="510" y="568"/>
                  </a:lnTo>
                  <a:lnTo>
                    <a:pt x="510" y="565"/>
                  </a:lnTo>
                  <a:lnTo>
                    <a:pt x="510" y="564"/>
                  </a:lnTo>
                  <a:lnTo>
                    <a:pt x="510" y="565"/>
                  </a:lnTo>
                  <a:lnTo>
                    <a:pt x="509" y="567"/>
                  </a:lnTo>
                  <a:lnTo>
                    <a:pt x="507" y="567"/>
                  </a:lnTo>
                  <a:lnTo>
                    <a:pt x="504" y="568"/>
                  </a:lnTo>
                  <a:lnTo>
                    <a:pt x="504" y="568"/>
                  </a:lnTo>
                  <a:lnTo>
                    <a:pt x="502" y="567"/>
                  </a:lnTo>
                  <a:lnTo>
                    <a:pt x="501" y="567"/>
                  </a:lnTo>
                  <a:lnTo>
                    <a:pt x="501" y="565"/>
                  </a:lnTo>
                  <a:lnTo>
                    <a:pt x="497" y="564"/>
                  </a:lnTo>
                  <a:lnTo>
                    <a:pt x="497" y="562"/>
                  </a:lnTo>
                  <a:lnTo>
                    <a:pt x="496" y="559"/>
                  </a:lnTo>
                  <a:lnTo>
                    <a:pt x="497" y="558"/>
                  </a:lnTo>
                  <a:lnTo>
                    <a:pt x="497" y="556"/>
                  </a:lnTo>
                  <a:lnTo>
                    <a:pt x="501" y="553"/>
                  </a:lnTo>
                  <a:lnTo>
                    <a:pt x="501" y="553"/>
                  </a:lnTo>
                  <a:lnTo>
                    <a:pt x="502" y="552"/>
                  </a:lnTo>
                  <a:lnTo>
                    <a:pt x="507" y="552"/>
                  </a:lnTo>
                  <a:lnTo>
                    <a:pt x="508" y="552"/>
                  </a:lnTo>
                  <a:lnTo>
                    <a:pt x="509" y="552"/>
                  </a:lnTo>
                  <a:lnTo>
                    <a:pt x="504" y="552"/>
                  </a:lnTo>
                  <a:lnTo>
                    <a:pt x="502" y="552"/>
                  </a:lnTo>
                  <a:lnTo>
                    <a:pt x="501" y="552"/>
                  </a:lnTo>
                  <a:lnTo>
                    <a:pt x="498" y="555"/>
                  </a:lnTo>
                  <a:lnTo>
                    <a:pt x="497" y="555"/>
                  </a:lnTo>
                  <a:lnTo>
                    <a:pt x="497" y="556"/>
                  </a:lnTo>
                  <a:lnTo>
                    <a:pt x="497" y="556"/>
                  </a:lnTo>
                  <a:lnTo>
                    <a:pt x="496" y="556"/>
                  </a:lnTo>
                  <a:lnTo>
                    <a:pt x="496" y="555"/>
                  </a:lnTo>
                  <a:lnTo>
                    <a:pt x="496" y="555"/>
                  </a:lnTo>
                  <a:lnTo>
                    <a:pt x="496" y="553"/>
                  </a:lnTo>
                  <a:lnTo>
                    <a:pt x="494" y="552"/>
                  </a:lnTo>
                  <a:lnTo>
                    <a:pt x="494" y="550"/>
                  </a:lnTo>
                  <a:lnTo>
                    <a:pt x="494" y="549"/>
                  </a:lnTo>
                  <a:lnTo>
                    <a:pt x="496" y="547"/>
                  </a:lnTo>
                  <a:lnTo>
                    <a:pt x="496" y="546"/>
                  </a:lnTo>
                  <a:lnTo>
                    <a:pt x="494" y="546"/>
                  </a:lnTo>
                  <a:lnTo>
                    <a:pt x="494" y="544"/>
                  </a:lnTo>
                  <a:lnTo>
                    <a:pt x="496" y="541"/>
                  </a:lnTo>
                  <a:lnTo>
                    <a:pt x="497" y="541"/>
                  </a:lnTo>
                  <a:lnTo>
                    <a:pt x="498" y="539"/>
                  </a:lnTo>
                  <a:lnTo>
                    <a:pt x="501" y="538"/>
                  </a:lnTo>
                  <a:lnTo>
                    <a:pt x="502" y="538"/>
                  </a:lnTo>
                  <a:lnTo>
                    <a:pt x="503" y="539"/>
                  </a:lnTo>
                  <a:lnTo>
                    <a:pt x="504" y="539"/>
                  </a:lnTo>
                  <a:lnTo>
                    <a:pt x="507" y="541"/>
                  </a:lnTo>
                  <a:lnTo>
                    <a:pt x="507" y="541"/>
                  </a:lnTo>
                  <a:lnTo>
                    <a:pt x="508" y="543"/>
                  </a:lnTo>
                  <a:lnTo>
                    <a:pt x="508" y="544"/>
                  </a:lnTo>
                  <a:lnTo>
                    <a:pt x="509" y="544"/>
                  </a:lnTo>
                  <a:lnTo>
                    <a:pt x="508" y="543"/>
                  </a:lnTo>
                  <a:lnTo>
                    <a:pt x="507" y="541"/>
                  </a:lnTo>
                  <a:lnTo>
                    <a:pt x="507" y="539"/>
                  </a:lnTo>
                  <a:lnTo>
                    <a:pt x="507" y="539"/>
                  </a:lnTo>
                  <a:lnTo>
                    <a:pt x="503" y="538"/>
                  </a:lnTo>
                  <a:lnTo>
                    <a:pt x="503" y="538"/>
                  </a:lnTo>
                  <a:lnTo>
                    <a:pt x="503" y="536"/>
                  </a:lnTo>
                  <a:lnTo>
                    <a:pt x="503" y="535"/>
                  </a:lnTo>
                  <a:lnTo>
                    <a:pt x="503" y="535"/>
                  </a:lnTo>
                  <a:lnTo>
                    <a:pt x="504" y="532"/>
                  </a:lnTo>
                  <a:lnTo>
                    <a:pt x="507" y="530"/>
                  </a:lnTo>
                  <a:lnTo>
                    <a:pt x="507" y="530"/>
                  </a:lnTo>
                  <a:lnTo>
                    <a:pt x="507" y="529"/>
                  </a:lnTo>
                  <a:lnTo>
                    <a:pt x="504" y="529"/>
                  </a:lnTo>
                  <a:lnTo>
                    <a:pt x="504" y="529"/>
                  </a:lnTo>
                  <a:lnTo>
                    <a:pt x="504" y="530"/>
                  </a:lnTo>
                  <a:lnTo>
                    <a:pt x="504" y="530"/>
                  </a:lnTo>
                  <a:lnTo>
                    <a:pt x="504" y="532"/>
                  </a:lnTo>
                  <a:lnTo>
                    <a:pt x="504" y="532"/>
                  </a:lnTo>
                  <a:lnTo>
                    <a:pt x="503" y="533"/>
                  </a:lnTo>
                  <a:lnTo>
                    <a:pt x="498" y="538"/>
                  </a:lnTo>
                  <a:lnTo>
                    <a:pt x="498" y="538"/>
                  </a:lnTo>
                  <a:lnTo>
                    <a:pt x="496" y="539"/>
                  </a:lnTo>
                  <a:lnTo>
                    <a:pt x="496" y="539"/>
                  </a:lnTo>
                  <a:lnTo>
                    <a:pt x="496" y="541"/>
                  </a:lnTo>
                  <a:lnTo>
                    <a:pt x="494" y="543"/>
                  </a:lnTo>
                  <a:lnTo>
                    <a:pt x="492" y="547"/>
                  </a:lnTo>
                  <a:lnTo>
                    <a:pt x="490" y="550"/>
                  </a:lnTo>
                  <a:lnTo>
                    <a:pt x="490" y="546"/>
                  </a:lnTo>
                  <a:lnTo>
                    <a:pt x="488" y="543"/>
                  </a:lnTo>
                  <a:lnTo>
                    <a:pt x="492" y="539"/>
                  </a:lnTo>
                  <a:lnTo>
                    <a:pt x="492" y="538"/>
                  </a:lnTo>
                  <a:lnTo>
                    <a:pt x="492" y="536"/>
                  </a:lnTo>
                  <a:lnTo>
                    <a:pt x="492" y="536"/>
                  </a:lnTo>
                  <a:lnTo>
                    <a:pt x="492" y="535"/>
                  </a:lnTo>
                  <a:lnTo>
                    <a:pt x="494" y="535"/>
                  </a:lnTo>
                  <a:lnTo>
                    <a:pt x="494" y="535"/>
                  </a:lnTo>
                  <a:lnTo>
                    <a:pt x="492" y="535"/>
                  </a:lnTo>
                  <a:lnTo>
                    <a:pt x="490" y="538"/>
                  </a:lnTo>
                  <a:lnTo>
                    <a:pt x="490" y="538"/>
                  </a:lnTo>
                  <a:lnTo>
                    <a:pt x="490" y="538"/>
                  </a:lnTo>
                  <a:lnTo>
                    <a:pt x="490" y="536"/>
                  </a:lnTo>
                  <a:lnTo>
                    <a:pt x="490" y="533"/>
                  </a:lnTo>
                  <a:lnTo>
                    <a:pt x="490" y="529"/>
                  </a:lnTo>
                  <a:lnTo>
                    <a:pt x="490" y="529"/>
                  </a:lnTo>
                  <a:lnTo>
                    <a:pt x="492" y="527"/>
                  </a:lnTo>
                  <a:lnTo>
                    <a:pt x="490" y="527"/>
                  </a:lnTo>
                  <a:lnTo>
                    <a:pt x="488" y="529"/>
                  </a:lnTo>
                  <a:lnTo>
                    <a:pt x="488" y="527"/>
                  </a:lnTo>
                  <a:lnTo>
                    <a:pt x="486" y="523"/>
                  </a:lnTo>
                  <a:lnTo>
                    <a:pt x="484" y="520"/>
                  </a:lnTo>
                  <a:lnTo>
                    <a:pt x="482" y="518"/>
                  </a:lnTo>
                  <a:lnTo>
                    <a:pt x="478" y="518"/>
                  </a:lnTo>
                  <a:lnTo>
                    <a:pt x="478" y="517"/>
                  </a:lnTo>
                  <a:lnTo>
                    <a:pt x="478" y="514"/>
                  </a:lnTo>
                  <a:lnTo>
                    <a:pt x="478" y="512"/>
                  </a:lnTo>
                  <a:lnTo>
                    <a:pt x="480" y="511"/>
                  </a:lnTo>
                  <a:lnTo>
                    <a:pt x="482" y="511"/>
                  </a:lnTo>
                  <a:lnTo>
                    <a:pt x="482" y="511"/>
                  </a:lnTo>
                  <a:lnTo>
                    <a:pt x="482" y="512"/>
                  </a:lnTo>
                  <a:lnTo>
                    <a:pt x="482" y="514"/>
                  </a:lnTo>
                  <a:lnTo>
                    <a:pt x="482" y="514"/>
                  </a:lnTo>
                  <a:lnTo>
                    <a:pt x="486" y="517"/>
                  </a:lnTo>
                  <a:lnTo>
                    <a:pt x="486" y="517"/>
                  </a:lnTo>
                  <a:lnTo>
                    <a:pt x="488" y="515"/>
                  </a:lnTo>
                  <a:lnTo>
                    <a:pt x="490" y="515"/>
                  </a:lnTo>
                  <a:lnTo>
                    <a:pt x="490" y="517"/>
                  </a:lnTo>
                  <a:lnTo>
                    <a:pt x="492" y="518"/>
                  </a:lnTo>
                  <a:lnTo>
                    <a:pt x="494" y="520"/>
                  </a:lnTo>
                  <a:lnTo>
                    <a:pt x="494" y="518"/>
                  </a:lnTo>
                  <a:lnTo>
                    <a:pt x="490" y="517"/>
                  </a:lnTo>
                  <a:lnTo>
                    <a:pt x="490" y="515"/>
                  </a:lnTo>
                  <a:lnTo>
                    <a:pt x="488" y="515"/>
                  </a:lnTo>
                  <a:lnTo>
                    <a:pt x="486" y="515"/>
                  </a:lnTo>
                  <a:lnTo>
                    <a:pt x="486" y="515"/>
                  </a:lnTo>
                  <a:lnTo>
                    <a:pt x="484" y="515"/>
                  </a:lnTo>
                  <a:lnTo>
                    <a:pt x="484" y="514"/>
                  </a:lnTo>
                  <a:lnTo>
                    <a:pt x="484" y="512"/>
                  </a:lnTo>
                  <a:lnTo>
                    <a:pt x="484" y="511"/>
                  </a:lnTo>
                  <a:lnTo>
                    <a:pt x="484" y="511"/>
                  </a:lnTo>
                  <a:lnTo>
                    <a:pt x="484" y="509"/>
                  </a:lnTo>
                  <a:lnTo>
                    <a:pt x="484" y="509"/>
                  </a:lnTo>
                  <a:lnTo>
                    <a:pt x="484" y="508"/>
                  </a:lnTo>
                  <a:lnTo>
                    <a:pt x="486" y="508"/>
                  </a:lnTo>
                  <a:lnTo>
                    <a:pt x="486" y="508"/>
                  </a:lnTo>
                  <a:lnTo>
                    <a:pt x="484" y="506"/>
                  </a:lnTo>
                  <a:lnTo>
                    <a:pt x="484" y="506"/>
                  </a:lnTo>
                  <a:lnTo>
                    <a:pt x="482" y="508"/>
                  </a:lnTo>
                  <a:lnTo>
                    <a:pt x="482" y="508"/>
                  </a:lnTo>
                  <a:lnTo>
                    <a:pt x="482" y="508"/>
                  </a:lnTo>
                  <a:lnTo>
                    <a:pt x="480" y="508"/>
                  </a:lnTo>
                  <a:lnTo>
                    <a:pt x="480" y="509"/>
                  </a:lnTo>
                  <a:lnTo>
                    <a:pt x="480" y="509"/>
                  </a:lnTo>
                  <a:lnTo>
                    <a:pt x="478" y="512"/>
                  </a:lnTo>
                  <a:lnTo>
                    <a:pt x="478" y="514"/>
                  </a:lnTo>
                  <a:lnTo>
                    <a:pt x="478" y="515"/>
                  </a:lnTo>
                  <a:lnTo>
                    <a:pt x="478" y="517"/>
                  </a:lnTo>
                  <a:lnTo>
                    <a:pt x="478" y="517"/>
                  </a:lnTo>
                  <a:lnTo>
                    <a:pt x="474" y="518"/>
                  </a:lnTo>
                  <a:lnTo>
                    <a:pt x="474" y="520"/>
                  </a:lnTo>
                  <a:lnTo>
                    <a:pt x="472" y="518"/>
                  </a:lnTo>
                  <a:lnTo>
                    <a:pt x="470" y="517"/>
                  </a:lnTo>
                  <a:lnTo>
                    <a:pt x="470" y="514"/>
                  </a:lnTo>
                  <a:lnTo>
                    <a:pt x="466" y="514"/>
                  </a:lnTo>
                  <a:lnTo>
                    <a:pt x="465" y="512"/>
                  </a:lnTo>
                  <a:lnTo>
                    <a:pt x="464" y="511"/>
                  </a:lnTo>
                  <a:lnTo>
                    <a:pt x="465" y="508"/>
                  </a:lnTo>
                  <a:lnTo>
                    <a:pt x="466" y="505"/>
                  </a:lnTo>
                  <a:lnTo>
                    <a:pt x="468" y="503"/>
                  </a:lnTo>
                  <a:lnTo>
                    <a:pt x="468" y="501"/>
                  </a:lnTo>
                  <a:lnTo>
                    <a:pt x="472" y="501"/>
                  </a:lnTo>
                  <a:lnTo>
                    <a:pt x="472" y="500"/>
                  </a:lnTo>
                  <a:lnTo>
                    <a:pt x="472" y="500"/>
                  </a:lnTo>
                  <a:lnTo>
                    <a:pt x="470" y="500"/>
                  </a:lnTo>
                  <a:lnTo>
                    <a:pt x="466" y="501"/>
                  </a:lnTo>
                  <a:lnTo>
                    <a:pt x="465" y="498"/>
                  </a:lnTo>
                  <a:lnTo>
                    <a:pt x="464" y="497"/>
                  </a:lnTo>
                  <a:lnTo>
                    <a:pt x="464" y="495"/>
                  </a:lnTo>
                  <a:lnTo>
                    <a:pt x="464" y="494"/>
                  </a:lnTo>
                  <a:lnTo>
                    <a:pt x="464" y="494"/>
                  </a:lnTo>
                  <a:lnTo>
                    <a:pt x="464" y="491"/>
                  </a:lnTo>
                  <a:lnTo>
                    <a:pt x="464" y="491"/>
                  </a:lnTo>
                  <a:lnTo>
                    <a:pt x="465" y="489"/>
                  </a:lnTo>
                  <a:lnTo>
                    <a:pt x="465" y="489"/>
                  </a:lnTo>
                  <a:lnTo>
                    <a:pt x="466" y="488"/>
                  </a:lnTo>
                  <a:lnTo>
                    <a:pt x="466" y="486"/>
                  </a:lnTo>
                  <a:lnTo>
                    <a:pt x="468" y="482"/>
                  </a:lnTo>
                  <a:lnTo>
                    <a:pt x="470" y="480"/>
                  </a:lnTo>
                  <a:lnTo>
                    <a:pt x="472" y="477"/>
                  </a:lnTo>
                  <a:lnTo>
                    <a:pt x="474" y="474"/>
                  </a:lnTo>
                  <a:lnTo>
                    <a:pt x="472" y="474"/>
                  </a:lnTo>
                  <a:lnTo>
                    <a:pt x="472" y="474"/>
                  </a:lnTo>
                  <a:lnTo>
                    <a:pt x="472" y="474"/>
                  </a:lnTo>
                  <a:lnTo>
                    <a:pt x="472" y="474"/>
                  </a:lnTo>
                  <a:lnTo>
                    <a:pt x="472" y="473"/>
                  </a:lnTo>
                  <a:lnTo>
                    <a:pt x="472" y="471"/>
                  </a:lnTo>
                  <a:lnTo>
                    <a:pt x="472" y="473"/>
                  </a:lnTo>
                  <a:lnTo>
                    <a:pt x="472" y="474"/>
                  </a:lnTo>
                  <a:lnTo>
                    <a:pt x="470" y="477"/>
                  </a:lnTo>
                  <a:lnTo>
                    <a:pt x="470" y="479"/>
                  </a:lnTo>
                  <a:lnTo>
                    <a:pt x="468" y="482"/>
                  </a:lnTo>
                  <a:lnTo>
                    <a:pt x="468" y="482"/>
                  </a:lnTo>
                  <a:lnTo>
                    <a:pt x="466" y="482"/>
                  </a:lnTo>
                  <a:lnTo>
                    <a:pt x="468" y="479"/>
                  </a:lnTo>
                  <a:lnTo>
                    <a:pt x="468" y="477"/>
                  </a:lnTo>
                  <a:lnTo>
                    <a:pt x="468" y="476"/>
                  </a:lnTo>
                  <a:lnTo>
                    <a:pt x="468" y="473"/>
                  </a:lnTo>
                  <a:lnTo>
                    <a:pt x="466" y="471"/>
                  </a:lnTo>
                  <a:lnTo>
                    <a:pt x="466" y="470"/>
                  </a:lnTo>
                  <a:lnTo>
                    <a:pt x="466" y="468"/>
                  </a:lnTo>
                  <a:lnTo>
                    <a:pt x="466" y="467"/>
                  </a:lnTo>
                  <a:lnTo>
                    <a:pt x="468" y="467"/>
                  </a:lnTo>
                  <a:lnTo>
                    <a:pt x="468" y="465"/>
                  </a:lnTo>
                  <a:lnTo>
                    <a:pt x="468" y="463"/>
                  </a:lnTo>
                  <a:lnTo>
                    <a:pt x="466" y="465"/>
                  </a:lnTo>
                  <a:lnTo>
                    <a:pt x="466" y="467"/>
                  </a:lnTo>
                  <a:lnTo>
                    <a:pt x="466" y="468"/>
                  </a:lnTo>
                  <a:lnTo>
                    <a:pt x="466" y="470"/>
                  </a:lnTo>
                  <a:lnTo>
                    <a:pt x="466" y="471"/>
                  </a:lnTo>
                  <a:lnTo>
                    <a:pt x="466" y="473"/>
                  </a:lnTo>
                  <a:lnTo>
                    <a:pt x="468" y="474"/>
                  </a:lnTo>
                  <a:lnTo>
                    <a:pt x="468" y="476"/>
                  </a:lnTo>
                  <a:lnTo>
                    <a:pt x="468" y="477"/>
                  </a:lnTo>
                  <a:lnTo>
                    <a:pt x="466" y="480"/>
                  </a:lnTo>
                  <a:lnTo>
                    <a:pt x="465" y="482"/>
                  </a:lnTo>
                  <a:lnTo>
                    <a:pt x="465" y="483"/>
                  </a:lnTo>
                  <a:lnTo>
                    <a:pt x="465" y="485"/>
                  </a:lnTo>
                  <a:lnTo>
                    <a:pt x="464" y="488"/>
                  </a:lnTo>
                  <a:lnTo>
                    <a:pt x="462" y="489"/>
                  </a:lnTo>
                  <a:lnTo>
                    <a:pt x="460" y="488"/>
                  </a:lnTo>
                  <a:lnTo>
                    <a:pt x="460" y="488"/>
                  </a:lnTo>
                  <a:lnTo>
                    <a:pt x="458" y="488"/>
                  </a:lnTo>
                  <a:lnTo>
                    <a:pt x="455" y="485"/>
                  </a:lnTo>
                  <a:lnTo>
                    <a:pt x="455" y="482"/>
                  </a:lnTo>
                  <a:lnTo>
                    <a:pt x="455" y="480"/>
                  </a:lnTo>
                  <a:lnTo>
                    <a:pt x="455" y="480"/>
                  </a:lnTo>
                  <a:lnTo>
                    <a:pt x="455" y="479"/>
                  </a:lnTo>
                  <a:lnTo>
                    <a:pt x="459" y="477"/>
                  </a:lnTo>
                  <a:lnTo>
                    <a:pt x="459" y="477"/>
                  </a:lnTo>
                  <a:lnTo>
                    <a:pt x="458" y="476"/>
                  </a:lnTo>
                  <a:lnTo>
                    <a:pt x="458" y="476"/>
                  </a:lnTo>
                  <a:lnTo>
                    <a:pt x="458" y="474"/>
                  </a:lnTo>
                  <a:lnTo>
                    <a:pt x="458" y="471"/>
                  </a:lnTo>
                  <a:lnTo>
                    <a:pt x="458" y="470"/>
                  </a:lnTo>
                  <a:lnTo>
                    <a:pt x="458" y="468"/>
                  </a:lnTo>
                  <a:lnTo>
                    <a:pt x="455" y="467"/>
                  </a:lnTo>
                  <a:lnTo>
                    <a:pt x="454" y="462"/>
                  </a:lnTo>
                  <a:lnTo>
                    <a:pt x="454" y="462"/>
                  </a:lnTo>
                  <a:lnTo>
                    <a:pt x="454" y="460"/>
                  </a:lnTo>
                  <a:lnTo>
                    <a:pt x="455" y="460"/>
                  </a:lnTo>
                  <a:lnTo>
                    <a:pt x="453" y="462"/>
                  </a:lnTo>
                  <a:lnTo>
                    <a:pt x="448" y="463"/>
                  </a:lnTo>
                  <a:lnTo>
                    <a:pt x="447" y="465"/>
                  </a:lnTo>
                  <a:lnTo>
                    <a:pt x="446" y="465"/>
                  </a:lnTo>
                  <a:lnTo>
                    <a:pt x="446" y="465"/>
                  </a:lnTo>
                  <a:lnTo>
                    <a:pt x="446" y="467"/>
                  </a:lnTo>
                  <a:lnTo>
                    <a:pt x="446" y="467"/>
                  </a:lnTo>
                  <a:lnTo>
                    <a:pt x="446" y="468"/>
                  </a:lnTo>
                  <a:lnTo>
                    <a:pt x="446" y="470"/>
                  </a:lnTo>
                  <a:lnTo>
                    <a:pt x="443" y="471"/>
                  </a:lnTo>
                  <a:lnTo>
                    <a:pt x="443" y="473"/>
                  </a:lnTo>
                  <a:lnTo>
                    <a:pt x="442" y="471"/>
                  </a:lnTo>
                  <a:lnTo>
                    <a:pt x="442" y="471"/>
                  </a:lnTo>
                  <a:lnTo>
                    <a:pt x="441" y="468"/>
                  </a:lnTo>
                  <a:lnTo>
                    <a:pt x="441" y="467"/>
                  </a:lnTo>
                  <a:lnTo>
                    <a:pt x="442" y="467"/>
                  </a:lnTo>
                  <a:lnTo>
                    <a:pt x="442" y="465"/>
                  </a:lnTo>
                  <a:lnTo>
                    <a:pt x="443" y="463"/>
                  </a:lnTo>
                  <a:lnTo>
                    <a:pt x="446" y="459"/>
                  </a:lnTo>
                  <a:lnTo>
                    <a:pt x="447" y="459"/>
                  </a:lnTo>
                  <a:lnTo>
                    <a:pt x="448" y="457"/>
                  </a:lnTo>
                  <a:lnTo>
                    <a:pt x="446" y="457"/>
                  </a:lnTo>
                  <a:lnTo>
                    <a:pt x="446" y="456"/>
                  </a:lnTo>
                  <a:lnTo>
                    <a:pt x="443" y="456"/>
                  </a:lnTo>
                  <a:lnTo>
                    <a:pt x="443" y="454"/>
                  </a:lnTo>
                  <a:lnTo>
                    <a:pt x="443" y="453"/>
                  </a:lnTo>
                  <a:lnTo>
                    <a:pt x="442" y="453"/>
                  </a:lnTo>
                  <a:lnTo>
                    <a:pt x="441" y="453"/>
                  </a:lnTo>
                  <a:lnTo>
                    <a:pt x="441" y="451"/>
                  </a:lnTo>
                  <a:lnTo>
                    <a:pt x="440" y="450"/>
                  </a:lnTo>
                  <a:lnTo>
                    <a:pt x="440" y="450"/>
                  </a:lnTo>
                  <a:lnTo>
                    <a:pt x="440" y="448"/>
                  </a:lnTo>
                  <a:lnTo>
                    <a:pt x="440" y="448"/>
                  </a:lnTo>
                  <a:lnTo>
                    <a:pt x="437" y="448"/>
                  </a:lnTo>
                  <a:lnTo>
                    <a:pt x="437" y="447"/>
                  </a:lnTo>
                  <a:lnTo>
                    <a:pt x="437" y="445"/>
                  </a:lnTo>
                  <a:lnTo>
                    <a:pt x="436" y="444"/>
                  </a:lnTo>
                  <a:lnTo>
                    <a:pt x="435" y="444"/>
                  </a:lnTo>
                  <a:lnTo>
                    <a:pt x="434" y="442"/>
                  </a:lnTo>
                  <a:lnTo>
                    <a:pt x="434" y="441"/>
                  </a:lnTo>
                  <a:lnTo>
                    <a:pt x="434" y="441"/>
                  </a:lnTo>
                  <a:lnTo>
                    <a:pt x="434" y="439"/>
                  </a:lnTo>
                  <a:lnTo>
                    <a:pt x="434" y="438"/>
                  </a:lnTo>
                  <a:lnTo>
                    <a:pt x="431" y="439"/>
                  </a:lnTo>
                  <a:lnTo>
                    <a:pt x="425" y="436"/>
                  </a:lnTo>
                  <a:lnTo>
                    <a:pt x="425" y="432"/>
                  </a:lnTo>
                  <a:lnTo>
                    <a:pt x="424" y="427"/>
                  </a:lnTo>
                  <a:lnTo>
                    <a:pt x="424" y="425"/>
                  </a:lnTo>
                  <a:lnTo>
                    <a:pt x="424" y="424"/>
                  </a:lnTo>
                  <a:lnTo>
                    <a:pt x="424" y="424"/>
                  </a:lnTo>
                  <a:lnTo>
                    <a:pt x="424" y="424"/>
                  </a:lnTo>
                  <a:lnTo>
                    <a:pt x="428" y="425"/>
                  </a:lnTo>
                  <a:lnTo>
                    <a:pt x="430" y="427"/>
                  </a:lnTo>
                  <a:lnTo>
                    <a:pt x="430" y="427"/>
                  </a:lnTo>
                  <a:lnTo>
                    <a:pt x="425" y="422"/>
                  </a:lnTo>
                  <a:lnTo>
                    <a:pt x="425" y="422"/>
                  </a:lnTo>
                  <a:lnTo>
                    <a:pt x="424" y="421"/>
                  </a:lnTo>
                  <a:lnTo>
                    <a:pt x="424" y="419"/>
                  </a:lnTo>
                  <a:lnTo>
                    <a:pt x="425" y="419"/>
                  </a:lnTo>
                  <a:lnTo>
                    <a:pt x="429" y="419"/>
                  </a:lnTo>
                  <a:lnTo>
                    <a:pt x="429" y="419"/>
                  </a:lnTo>
                  <a:lnTo>
                    <a:pt x="425" y="418"/>
                  </a:lnTo>
                  <a:lnTo>
                    <a:pt x="424" y="418"/>
                  </a:lnTo>
                  <a:lnTo>
                    <a:pt x="424" y="419"/>
                  </a:lnTo>
                  <a:lnTo>
                    <a:pt x="423" y="421"/>
                  </a:lnTo>
                  <a:lnTo>
                    <a:pt x="423" y="421"/>
                  </a:lnTo>
                  <a:lnTo>
                    <a:pt x="423" y="419"/>
                  </a:lnTo>
                  <a:lnTo>
                    <a:pt x="422" y="418"/>
                  </a:lnTo>
                  <a:lnTo>
                    <a:pt x="422" y="416"/>
                  </a:lnTo>
                  <a:lnTo>
                    <a:pt x="417" y="415"/>
                  </a:lnTo>
                  <a:lnTo>
                    <a:pt x="417" y="413"/>
                  </a:lnTo>
                  <a:lnTo>
                    <a:pt x="417" y="412"/>
                  </a:lnTo>
                  <a:lnTo>
                    <a:pt x="417" y="410"/>
                  </a:lnTo>
                  <a:lnTo>
                    <a:pt x="419" y="406"/>
                  </a:lnTo>
                  <a:lnTo>
                    <a:pt x="422" y="406"/>
                  </a:lnTo>
                  <a:lnTo>
                    <a:pt x="422" y="404"/>
                  </a:lnTo>
                  <a:lnTo>
                    <a:pt x="419" y="404"/>
                  </a:lnTo>
                  <a:lnTo>
                    <a:pt x="419" y="406"/>
                  </a:lnTo>
                  <a:lnTo>
                    <a:pt x="417" y="407"/>
                  </a:lnTo>
                  <a:lnTo>
                    <a:pt x="417" y="410"/>
                  </a:lnTo>
                  <a:lnTo>
                    <a:pt x="416" y="412"/>
                  </a:lnTo>
                  <a:lnTo>
                    <a:pt x="416" y="410"/>
                  </a:lnTo>
                  <a:lnTo>
                    <a:pt x="414" y="410"/>
                  </a:lnTo>
                  <a:lnTo>
                    <a:pt x="413" y="409"/>
                  </a:lnTo>
                  <a:lnTo>
                    <a:pt x="410" y="407"/>
                  </a:lnTo>
                  <a:lnTo>
                    <a:pt x="408" y="406"/>
                  </a:lnTo>
                  <a:lnTo>
                    <a:pt x="407" y="401"/>
                  </a:lnTo>
                  <a:lnTo>
                    <a:pt x="407" y="400"/>
                  </a:lnTo>
                  <a:lnTo>
                    <a:pt x="407" y="398"/>
                  </a:lnTo>
                  <a:lnTo>
                    <a:pt x="405" y="398"/>
                  </a:lnTo>
                  <a:lnTo>
                    <a:pt x="405" y="397"/>
                  </a:lnTo>
                  <a:lnTo>
                    <a:pt x="404" y="392"/>
                  </a:lnTo>
                  <a:lnTo>
                    <a:pt x="402" y="387"/>
                  </a:lnTo>
                  <a:lnTo>
                    <a:pt x="402" y="386"/>
                  </a:lnTo>
                  <a:lnTo>
                    <a:pt x="402" y="383"/>
                  </a:lnTo>
                  <a:lnTo>
                    <a:pt x="402" y="383"/>
                  </a:lnTo>
                  <a:lnTo>
                    <a:pt x="401" y="384"/>
                  </a:lnTo>
                  <a:lnTo>
                    <a:pt x="401" y="386"/>
                  </a:lnTo>
                  <a:lnTo>
                    <a:pt x="401" y="386"/>
                  </a:lnTo>
                  <a:lnTo>
                    <a:pt x="401" y="387"/>
                  </a:lnTo>
                  <a:lnTo>
                    <a:pt x="401" y="387"/>
                  </a:lnTo>
                  <a:lnTo>
                    <a:pt x="401" y="387"/>
                  </a:lnTo>
                  <a:lnTo>
                    <a:pt x="401" y="389"/>
                  </a:lnTo>
                  <a:lnTo>
                    <a:pt x="402" y="390"/>
                  </a:lnTo>
                  <a:lnTo>
                    <a:pt x="402" y="395"/>
                  </a:lnTo>
                  <a:lnTo>
                    <a:pt x="404" y="398"/>
                  </a:lnTo>
                  <a:lnTo>
                    <a:pt x="404" y="401"/>
                  </a:lnTo>
                  <a:lnTo>
                    <a:pt x="404" y="403"/>
                  </a:lnTo>
                  <a:lnTo>
                    <a:pt x="404" y="404"/>
                  </a:lnTo>
                  <a:lnTo>
                    <a:pt x="405" y="409"/>
                  </a:lnTo>
                  <a:lnTo>
                    <a:pt x="405" y="409"/>
                  </a:lnTo>
                  <a:lnTo>
                    <a:pt x="405" y="410"/>
                  </a:lnTo>
                  <a:lnTo>
                    <a:pt x="405" y="410"/>
                  </a:lnTo>
                  <a:lnTo>
                    <a:pt x="404" y="412"/>
                  </a:lnTo>
                  <a:lnTo>
                    <a:pt x="402" y="410"/>
                  </a:lnTo>
                  <a:lnTo>
                    <a:pt x="402" y="410"/>
                  </a:lnTo>
                  <a:lnTo>
                    <a:pt x="401" y="407"/>
                  </a:lnTo>
                  <a:lnTo>
                    <a:pt x="399" y="407"/>
                  </a:lnTo>
                  <a:lnTo>
                    <a:pt x="396" y="407"/>
                  </a:lnTo>
                  <a:lnTo>
                    <a:pt x="395" y="407"/>
                  </a:lnTo>
                  <a:lnTo>
                    <a:pt x="395" y="406"/>
                  </a:lnTo>
                  <a:lnTo>
                    <a:pt x="396" y="403"/>
                  </a:lnTo>
                  <a:lnTo>
                    <a:pt x="395" y="403"/>
                  </a:lnTo>
                  <a:lnTo>
                    <a:pt x="393" y="398"/>
                  </a:lnTo>
                  <a:lnTo>
                    <a:pt x="393" y="398"/>
                  </a:lnTo>
                  <a:lnTo>
                    <a:pt x="396" y="395"/>
                  </a:lnTo>
                  <a:lnTo>
                    <a:pt x="395" y="395"/>
                  </a:lnTo>
                  <a:lnTo>
                    <a:pt x="393" y="397"/>
                  </a:lnTo>
                  <a:lnTo>
                    <a:pt x="393" y="395"/>
                  </a:lnTo>
                  <a:lnTo>
                    <a:pt x="393" y="394"/>
                  </a:lnTo>
                  <a:lnTo>
                    <a:pt x="392" y="392"/>
                  </a:lnTo>
                  <a:lnTo>
                    <a:pt x="392" y="392"/>
                  </a:lnTo>
                  <a:lnTo>
                    <a:pt x="392" y="395"/>
                  </a:lnTo>
                  <a:lnTo>
                    <a:pt x="393" y="395"/>
                  </a:lnTo>
                  <a:lnTo>
                    <a:pt x="393" y="397"/>
                  </a:lnTo>
                  <a:lnTo>
                    <a:pt x="393" y="398"/>
                  </a:lnTo>
                  <a:lnTo>
                    <a:pt x="392" y="398"/>
                  </a:lnTo>
                  <a:lnTo>
                    <a:pt x="392" y="398"/>
                  </a:lnTo>
                  <a:lnTo>
                    <a:pt x="392" y="398"/>
                  </a:lnTo>
                  <a:lnTo>
                    <a:pt x="390" y="398"/>
                  </a:lnTo>
                  <a:lnTo>
                    <a:pt x="389" y="397"/>
                  </a:lnTo>
                  <a:lnTo>
                    <a:pt x="389" y="397"/>
                  </a:lnTo>
                  <a:lnTo>
                    <a:pt x="389" y="397"/>
                  </a:lnTo>
                  <a:lnTo>
                    <a:pt x="387" y="395"/>
                  </a:lnTo>
                  <a:lnTo>
                    <a:pt x="387" y="395"/>
                  </a:lnTo>
                  <a:lnTo>
                    <a:pt x="384" y="394"/>
                  </a:lnTo>
                  <a:lnTo>
                    <a:pt x="383" y="392"/>
                  </a:lnTo>
                  <a:lnTo>
                    <a:pt x="381" y="392"/>
                  </a:lnTo>
                  <a:lnTo>
                    <a:pt x="383" y="394"/>
                  </a:lnTo>
                  <a:lnTo>
                    <a:pt x="383" y="395"/>
                  </a:lnTo>
                  <a:lnTo>
                    <a:pt x="383" y="395"/>
                  </a:lnTo>
                  <a:lnTo>
                    <a:pt x="381" y="397"/>
                  </a:lnTo>
                  <a:lnTo>
                    <a:pt x="381" y="397"/>
                  </a:lnTo>
                  <a:lnTo>
                    <a:pt x="383" y="397"/>
                  </a:lnTo>
                  <a:lnTo>
                    <a:pt x="383" y="397"/>
                  </a:lnTo>
                  <a:lnTo>
                    <a:pt x="386" y="397"/>
                  </a:lnTo>
                  <a:lnTo>
                    <a:pt x="387" y="398"/>
                  </a:lnTo>
                  <a:lnTo>
                    <a:pt x="387" y="398"/>
                  </a:lnTo>
                  <a:lnTo>
                    <a:pt x="387" y="400"/>
                  </a:lnTo>
                  <a:lnTo>
                    <a:pt x="387" y="400"/>
                  </a:lnTo>
                  <a:lnTo>
                    <a:pt x="389" y="400"/>
                  </a:lnTo>
                  <a:lnTo>
                    <a:pt x="389" y="401"/>
                  </a:lnTo>
                  <a:lnTo>
                    <a:pt x="389" y="403"/>
                  </a:lnTo>
                  <a:lnTo>
                    <a:pt x="390" y="403"/>
                  </a:lnTo>
                  <a:lnTo>
                    <a:pt x="392" y="403"/>
                  </a:lnTo>
                  <a:lnTo>
                    <a:pt x="393" y="404"/>
                  </a:lnTo>
                  <a:lnTo>
                    <a:pt x="393" y="406"/>
                  </a:lnTo>
                  <a:lnTo>
                    <a:pt x="393" y="407"/>
                  </a:lnTo>
                  <a:lnTo>
                    <a:pt x="393" y="409"/>
                  </a:lnTo>
                  <a:lnTo>
                    <a:pt x="393" y="409"/>
                  </a:lnTo>
                  <a:lnTo>
                    <a:pt x="389" y="409"/>
                  </a:lnTo>
                  <a:lnTo>
                    <a:pt x="387" y="410"/>
                  </a:lnTo>
                  <a:lnTo>
                    <a:pt x="387" y="410"/>
                  </a:lnTo>
                  <a:lnTo>
                    <a:pt x="386" y="410"/>
                  </a:lnTo>
                  <a:lnTo>
                    <a:pt x="384" y="409"/>
                  </a:lnTo>
                  <a:lnTo>
                    <a:pt x="381" y="407"/>
                  </a:lnTo>
                  <a:lnTo>
                    <a:pt x="375" y="403"/>
                  </a:lnTo>
                  <a:lnTo>
                    <a:pt x="375" y="403"/>
                  </a:lnTo>
                  <a:lnTo>
                    <a:pt x="375" y="403"/>
                  </a:lnTo>
                  <a:lnTo>
                    <a:pt x="375" y="401"/>
                  </a:lnTo>
                  <a:lnTo>
                    <a:pt x="374" y="401"/>
                  </a:lnTo>
                  <a:lnTo>
                    <a:pt x="372" y="400"/>
                  </a:lnTo>
                  <a:lnTo>
                    <a:pt x="372" y="398"/>
                  </a:lnTo>
                  <a:lnTo>
                    <a:pt x="370" y="397"/>
                  </a:lnTo>
                  <a:lnTo>
                    <a:pt x="370" y="395"/>
                  </a:lnTo>
                  <a:lnTo>
                    <a:pt x="369" y="395"/>
                  </a:lnTo>
                  <a:lnTo>
                    <a:pt x="366" y="392"/>
                  </a:lnTo>
                  <a:lnTo>
                    <a:pt x="366" y="390"/>
                  </a:lnTo>
                  <a:lnTo>
                    <a:pt x="364" y="390"/>
                  </a:lnTo>
                  <a:lnTo>
                    <a:pt x="363" y="390"/>
                  </a:lnTo>
                  <a:lnTo>
                    <a:pt x="363" y="390"/>
                  </a:lnTo>
                  <a:lnTo>
                    <a:pt x="363" y="389"/>
                  </a:lnTo>
                  <a:lnTo>
                    <a:pt x="363" y="389"/>
                  </a:lnTo>
                  <a:lnTo>
                    <a:pt x="361" y="389"/>
                  </a:lnTo>
                  <a:lnTo>
                    <a:pt x="358" y="387"/>
                  </a:lnTo>
                  <a:lnTo>
                    <a:pt x="354" y="384"/>
                  </a:lnTo>
                  <a:lnTo>
                    <a:pt x="351" y="381"/>
                  </a:lnTo>
                  <a:lnTo>
                    <a:pt x="349" y="381"/>
                  </a:lnTo>
                  <a:lnTo>
                    <a:pt x="348" y="380"/>
                  </a:lnTo>
                  <a:lnTo>
                    <a:pt x="348" y="380"/>
                  </a:lnTo>
                  <a:lnTo>
                    <a:pt x="348" y="380"/>
                  </a:lnTo>
                  <a:lnTo>
                    <a:pt x="349" y="378"/>
                  </a:lnTo>
                  <a:lnTo>
                    <a:pt x="349" y="378"/>
                  </a:lnTo>
                  <a:lnTo>
                    <a:pt x="351" y="377"/>
                  </a:lnTo>
                  <a:lnTo>
                    <a:pt x="351" y="375"/>
                  </a:lnTo>
                  <a:lnTo>
                    <a:pt x="351" y="374"/>
                  </a:lnTo>
                  <a:lnTo>
                    <a:pt x="351" y="372"/>
                  </a:lnTo>
                  <a:lnTo>
                    <a:pt x="351" y="372"/>
                  </a:lnTo>
                  <a:lnTo>
                    <a:pt x="351" y="371"/>
                  </a:lnTo>
                  <a:lnTo>
                    <a:pt x="351" y="371"/>
                  </a:lnTo>
                  <a:lnTo>
                    <a:pt x="351" y="371"/>
                  </a:lnTo>
                  <a:lnTo>
                    <a:pt x="351" y="369"/>
                  </a:lnTo>
                  <a:lnTo>
                    <a:pt x="352" y="371"/>
                  </a:lnTo>
                  <a:lnTo>
                    <a:pt x="354" y="372"/>
                  </a:lnTo>
                  <a:lnTo>
                    <a:pt x="354" y="372"/>
                  </a:lnTo>
                  <a:lnTo>
                    <a:pt x="354" y="375"/>
                  </a:lnTo>
                  <a:lnTo>
                    <a:pt x="354" y="378"/>
                  </a:lnTo>
                  <a:lnTo>
                    <a:pt x="354" y="378"/>
                  </a:lnTo>
                  <a:lnTo>
                    <a:pt x="354" y="377"/>
                  </a:lnTo>
                  <a:lnTo>
                    <a:pt x="354" y="375"/>
                  </a:lnTo>
                  <a:lnTo>
                    <a:pt x="354" y="374"/>
                  </a:lnTo>
                  <a:lnTo>
                    <a:pt x="355" y="374"/>
                  </a:lnTo>
                  <a:lnTo>
                    <a:pt x="355" y="372"/>
                  </a:lnTo>
                  <a:lnTo>
                    <a:pt x="357" y="374"/>
                  </a:lnTo>
                  <a:lnTo>
                    <a:pt x="357" y="372"/>
                  </a:lnTo>
                  <a:lnTo>
                    <a:pt x="354" y="372"/>
                  </a:lnTo>
                  <a:lnTo>
                    <a:pt x="352" y="369"/>
                  </a:lnTo>
                  <a:lnTo>
                    <a:pt x="352" y="369"/>
                  </a:lnTo>
                  <a:lnTo>
                    <a:pt x="351" y="369"/>
                  </a:lnTo>
                  <a:lnTo>
                    <a:pt x="349" y="369"/>
                  </a:lnTo>
                  <a:lnTo>
                    <a:pt x="346" y="374"/>
                  </a:lnTo>
                  <a:lnTo>
                    <a:pt x="346" y="374"/>
                  </a:lnTo>
                  <a:lnTo>
                    <a:pt x="343" y="375"/>
                  </a:lnTo>
                  <a:lnTo>
                    <a:pt x="340" y="375"/>
                  </a:lnTo>
                  <a:lnTo>
                    <a:pt x="337" y="375"/>
                  </a:lnTo>
                  <a:lnTo>
                    <a:pt x="334" y="375"/>
                  </a:lnTo>
                  <a:lnTo>
                    <a:pt x="328" y="372"/>
                  </a:lnTo>
                  <a:lnTo>
                    <a:pt x="328" y="371"/>
                  </a:lnTo>
                  <a:lnTo>
                    <a:pt x="329" y="369"/>
                  </a:lnTo>
                  <a:lnTo>
                    <a:pt x="329" y="369"/>
                  </a:lnTo>
                  <a:lnTo>
                    <a:pt x="329" y="366"/>
                  </a:lnTo>
                  <a:lnTo>
                    <a:pt x="328" y="366"/>
                  </a:lnTo>
                  <a:lnTo>
                    <a:pt x="328" y="366"/>
                  </a:lnTo>
                  <a:lnTo>
                    <a:pt x="328" y="366"/>
                  </a:lnTo>
                  <a:lnTo>
                    <a:pt x="328" y="366"/>
                  </a:lnTo>
                  <a:lnTo>
                    <a:pt x="328" y="368"/>
                  </a:lnTo>
                  <a:lnTo>
                    <a:pt x="328" y="369"/>
                  </a:lnTo>
                  <a:lnTo>
                    <a:pt x="326" y="369"/>
                  </a:lnTo>
                  <a:lnTo>
                    <a:pt x="325" y="369"/>
                  </a:lnTo>
                  <a:lnTo>
                    <a:pt x="319" y="368"/>
                  </a:lnTo>
                  <a:lnTo>
                    <a:pt x="314" y="366"/>
                  </a:lnTo>
                  <a:lnTo>
                    <a:pt x="308" y="366"/>
                  </a:lnTo>
                  <a:lnTo>
                    <a:pt x="302" y="368"/>
                  </a:lnTo>
                  <a:lnTo>
                    <a:pt x="299" y="369"/>
                  </a:lnTo>
                  <a:lnTo>
                    <a:pt x="296" y="369"/>
                  </a:lnTo>
                  <a:lnTo>
                    <a:pt x="294" y="369"/>
                  </a:lnTo>
                  <a:lnTo>
                    <a:pt x="294" y="368"/>
                  </a:lnTo>
                  <a:lnTo>
                    <a:pt x="294" y="368"/>
                  </a:lnTo>
                  <a:lnTo>
                    <a:pt x="294" y="366"/>
                  </a:lnTo>
                  <a:lnTo>
                    <a:pt x="293" y="365"/>
                  </a:lnTo>
                  <a:lnTo>
                    <a:pt x="291" y="365"/>
                  </a:lnTo>
                  <a:lnTo>
                    <a:pt x="290" y="363"/>
                  </a:lnTo>
                  <a:lnTo>
                    <a:pt x="288" y="363"/>
                  </a:lnTo>
                  <a:lnTo>
                    <a:pt x="288" y="363"/>
                  </a:lnTo>
                  <a:lnTo>
                    <a:pt x="287" y="362"/>
                  </a:lnTo>
                  <a:lnTo>
                    <a:pt x="285" y="362"/>
                  </a:lnTo>
                  <a:lnTo>
                    <a:pt x="285" y="360"/>
                  </a:lnTo>
                  <a:lnTo>
                    <a:pt x="285" y="357"/>
                  </a:lnTo>
                  <a:lnTo>
                    <a:pt x="285" y="356"/>
                  </a:lnTo>
                  <a:lnTo>
                    <a:pt x="287" y="354"/>
                  </a:lnTo>
                  <a:lnTo>
                    <a:pt x="287" y="352"/>
                  </a:lnTo>
                  <a:lnTo>
                    <a:pt x="287" y="352"/>
                  </a:lnTo>
                  <a:lnTo>
                    <a:pt x="285" y="354"/>
                  </a:lnTo>
                  <a:lnTo>
                    <a:pt x="284" y="356"/>
                  </a:lnTo>
                  <a:lnTo>
                    <a:pt x="282" y="357"/>
                  </a:lnTo>
                  <a:lnTo>
                    <a:pt x="282" y="359"/>
                  </a:lnTo>
                  <a:lnTo>
                    <a:pt x="281" y="360"/>
                  </a:lnTo>
                  <a:lnTo>
                    <a:pt x="279" y="360"/>
                  </a:lnTo>
                  <a:lnTo>
                    <a:pt x="276" y="359"/>
                  </a:lnTo>
                  <a:lnTo>
                    <a:pt x="275" y="357"/>
                  </a:lnTo>
                  <a:lnTo>
                    <a:pt x="273" y="357"/>
                  </a:lnTo>
                  <a:lnTo>
                    <a:pt x="273" y="357"/>
                  </a:lnTo>
                  <a:lnTo>
                    <a:pt x="273" y="356"/>
                  </a:lnTo>
                  <a:lnTo>
                    <a:pt x="275" y="356"/>
                  </a:lnTo>
                  <a:lnTo>
                    <a:pt x="275" y="354"/>
                  </a:lnTo>
                  <a:lnTo>
                    <a:pt x="275" y="352"/>
                  </a:lnTo>
                  <a:lnTo>
                    <a:pt x="270" y="352"/>
                  </a:lnTo>
                  <a:lnTo>
                    <a:pt x="269" y="352"/>
                  </a:lnTo>
                  <a:lnTo>
                    <a:pt x="269" y="351"/>
                  </a:lnTo>
                  <a:lnTo>
                    <a:pt x="269" y="351"/>
                  </a:lnTo>
                  <a:lnTo>
                    <a:pt x="269" y="351"/>
                  </a:lnTo>
                  <a:lnTo>
                    <a:pt x="267" y="351"/>
                  </a:lnTo>
                  <a:lnTo>
                    <a:pt x="266" y="351"/>
                  </a:lnTo>
                  <a:lnTo>
                    <a:pt x="264" y="351"/>
                  </a:lnTo>
                  <a:lnTo>
                    <a:pt x="264" y="351"/>
                  </a:lnTo>
                  <a:lnTo>
                    <a:pt x="266" y="349"/>
                  </a:lnTo>
                  <a:lnTo>
                    <a:pt x="267" y="349"/>
                  </a:lnTo>
                  <a:lnTo>
                    <a:pt x="266" y="348"/>
                  </a:lnTo>
                  <a:lnTo>
                    <a:pt x="264" y="348"/>
                  </a:lnTo>
                  <a:lnTo>
                    <a:pt x="264" y="346"/>
                  </a:lnTo>
                  <a:lnTo>
                    <a:pt x="264" y="345"/>
                  </a:lnTo>
                  <a:lnTo>
                    <a:pt x="264" y="343"/>
                  </a:lnTo>
                  <a:lnTo>
                    <a:pt x="267" y="342"/>
                  </a:lnTo>
                  <a:lnTo>
                    <a:pt x="267" y="340"/>
                  </a:lnTo>
                  <a:lnTo>
                    <a:pt x="264" y="340"/>
                  </a:lnTo>
                  <a:lnTo>
                    <a:pt x="263" y="342"/>
                  </a:lnTo>
                  <a:lnTo>
                    <a:pt x="261" y="343"/>
                  </a:lnTo>
                  <a:lnTo>
                    <a:pt x="259" y="345"/>
                  </a:lnTo>
                  <a:lnTo>
                    <a:pt x="258" y="343"/>
                  </a:lnTo>
                  <a:lnTo>
                    <a:pt x="258" y="343"/>
                  </a:lnTo>
                  <a:lnTo>
                    <a:pt x="256" y="343"/>
                  </a:lnTo>
                  <a:lnTo>
                    <a:pt x="256" y="345"/>
                  </a:lnTo>
                  <a:lnTo>
                    <a:pt x="255" y="345"/>
                  </a:lnTo>
                  <a:lnTo>
                    <a:pt x="255" y="346"/>
                  </a:lnTo>
                  <a:lnTo>
                    <a:pt x="255" y="346"/>
                  </a:lnTo>
                  <a:lnTo>
                    <a:pt x="255" y="346"/>
                  </a:lnTo>
                  <a:lnTo>
                    <a:pt x="253" y="345"/>
                  </a:lnTo>
                  <a:lnTo>
                    <a:pt x="252" y="345"/>
                  </a:lnTo>
                  <a:lnTo>
                    <a:pt x="252" y="343"/>
                  </a:lnTo>
                  <a:lnTo>
                    <a:pt x="252" y="345"/>
                  </a:lnTo>
                  <a:lnTo>
                    <a:pt x="252" y="346"/>
                  </a:lnTo>
                  <a:lnTo>
                    <a:pt x="250" y="346"/>
                  </a:lnTo>
                  <a:lnTo>
                    <a:pt x="249" y="346"/>
                  </a:lnTo>
                  <a:lnTo>
                    <a:pt x="249" y="346"/>
                  </a:lnTo>
                  <a:lnTo>
                    <a:pt x="247" y="345"/>
                  </a:lnTo>
                  <a:lnTo>
                    <a:pt x="247" y="345"/>
                  </a:lnTo>
                  <a:lnTo>
                    <a:pt x="247" y="343"/>
                  </a:lnTo>
                  <a:lnTo>
                    <a:pt x="250" y="339"/>
                  </a:lnTo>
                  <a:lnTo>
                    <a:pt x="249" y="339"/>
                  </a:lnTo>
                  <a:lnTo>
                    <a:pt x="249" y="339"/>
                  </a:lnTo>
                  <a:lnTo>
                    <a:pt x="247" y="342"/>
                  </a:lnTo>
                  <a:lnTo>
                    <a:pt x="246" y="342"/>
                  </a:lnTo>
                  <a:lnTo>
                    <a:pt x="244" y="342"/>
                  </a:lnTo>
                  <a:lnTo>
                    <a:pt x="244" y="342"/>
                  </a:lnTo>
                  <a:lnTo>
                    <a:pt x="243" y="342"/>
                  </a:lnTo>
                  <a:lnTo>
                    <a:pt x="243" y="342"/>
                  </a:lnTo>
                  <a:lnTo>
                    <a:pt x="243" y="343"/>
                  </a:lnTo>
                  <a:lnTo>
                    <a:pt x="241" y="343"/>
                  </a:lnTo>
                  <a:lnTo>
                    <a:pt x="241" y="343"/>
                  </a:lnTo>
                  <a:lnTo>
                    <a:pt x="243" y="343"/>
                  </a:lnTo>
                  <a:lnTo>
                    <a:pt x="244" y="343"/>
                  </a:lnTo>
                  <a:lnTo>
                    <a:pt x="244" y="343"/>
                  </a:lnTo>
                  <a:lnTo>
                    <a:pt x="243" y="345"/>
                  </a:lnTo>
                  <a:lnTo>
                    <a:pt x="243" y="348"/>
                  </a:lnTo>
                  <a:lnTo>
                    <a:pt x="241" y="348"/>
                  </a:lnTo>
                  <a:lnTo>
                    <a:pt x="241" y="348"/>
                  </a:lnTo>
                  <a:lnTo>
                    <a:pt x="240" y="348"/>
                  </a:lnTo>
                  <a:lnTo>
                    <a:pt x="240" y="349"/>
                  </a:lnTo>
                  <a:lnTo>
                    <a:pt x="241" y="351"/>
                  </a:lnTo>
                  <a:lnTo>
                    <a:pt x="243" y="351"/>
                  </a:lnTo>
                  <a:lnTo>
                    <a:pt x="243" y="351"/>
                  </a:lnTo>
                  <a:lnTo>
                    <a:pt x="244" y="352"/>
                  </a:lnTo>
                  <a:lnTo>
                    <a:pt x="243" y="354"/>
                  </a:lnTo>
                  <a:lnTo>
                    <a:pt x="243" y="354"/>
                  </a:lnTo>
                  <a:lnTo>
                    <a:pt x="243" y="356"/>
                  </a:lnTo>
                  <a:lnTo>
                    <a:pt x="241" y="354"/>
                  </a:lnTo>
                  <a:lnTo>
                    <a:pt x="241" y="356"/>
                  </a:lnTo>
                  <a:lnTo>
                    <a:pt x="240" y="356"/>
                  </a:lnTo>
                  <a:lnTo>
                    <a:pt x="238" y="357"/>
                  </a:lnTo>
                  <a:lnTo>
                    <a:pt x="240" y="357"/>
                  </a:lnTo>
                  <a:lnTo>
                    <a:pt x="240" y="356"/>
                  </a:lnTo>
                  <a:lnTo>
                    <a:pt x="241" y="356"/>
                  </a:lnTo>
                  <a:lnTo>
                    <a:pt x="243" y="356"/>
                  </a:lnTo>
                  <a:lnTo>
                    <a:pt x="244" y="356"/>
                  </a:lnTo>
                  <a:lnTo>
                    <a:pt x="246" y="354"/>
                  </a:lnTo>
                  <a:lnTo>
                    <a:pt x="246" y="356"/>
                  </a:lnTo>
                  <a:lnTo>
                    <a:pt x="247" y="356"/>
                  </a:lnTo>
                  <a:lnTo>
                    <a:pt x="247" y="357"/>
                  </a:lnTo>
                  <a:lnTo>
                    <a:pt x="247" y="357"/>
                  </a:lnTo>
                  <a:lnTo>
                    <a:pt x="246" y="359"/>
                  </a:lnTo>
                  <a:lnTo>
                    <a:pt x="246" y="359"/>
                  </a:lnTo>
                  <a:lnTo>
                    <a:pt x="244" y="359"/>
                  </a:lnTo>
                  <a:lnTo>
                    <a:pt x="244" y="360"/>
                  </a:lnTo>
                  <a:lnTo>
                    <a:pt x="244" y="362"/>
                  </a:lnTo>
                  <a:lnTo>
                    <a:pt x="244" y="362"/>
                  </a:lnTo>
                  <a:lnTo>
                    <a:pt x="244" y="365"/>
                  </a:lnTo>
                  <a:lnTo>
                    <a:pt x="244" y="365"/>
                  </a:lnTo>
                  <a:lnTo>
                    <a:pt x="244" y="365"/>
                  </a:lnTo>
                  <a:lnTo>
                    <a:pt x="243" y="365"/>
                  </a:lnTo>
                  <a:lnTo>
                    <a:pt x="243" y="366"/>
                  </a:lnTo>
                  <a:lnTo>
                    <a:pt x="241" y="369"/>
                  </a:lnTo>
                  <a:lnTo>
                    <a:pt x="241" y="369"/>
                  </a:lnTo>
                  <a:lnTo>
                    <a:pt x="241" y="369"/>
                  </a:lnTo>
                  <a:lnTo>
                    <a:pt x="240" y="369"/>
                  </a:lnTo>
                  <a:lnTo>
                    <a:pt x="240" y="369"/>
                  </a:lnTo>
                  <a:lnTo>
                    <a:pt x="238" y="371"/>
                  </a:lnTo>
                  <a:lnTo>
                    <a:pt x="238" y="371"/>
                  </a:lnTo>
                  <a:lnTo>
                    <a:pt x="237" y="371"/>
                  </a:lnTo>
                  <a:lnTo>
                    <a:pt x="235" y="369"/>
                  </a:lnTo>
                  <a:lnTo>
                    <a:pt x="234" y="369"/>
                  </a:lnTo>
                  <a:lnTo>
                    <a:pt x="234" y="368"/>
                  </a:lnTo>
                  <a:lnTo>
                    <a:pt x="231" y="369"/>
                  </a:lnTo>
                  <a:lnTo>
                    <a:pt x="231" y="369"/>
                  </a:lnTo>
                  <a:lnTo>
                    <a:pt x="229" y="366"/>
                  </a:lnTo>
                  <a:lnTo>
                    <a:pt x="229" y="366"/>
                  </a:lnTo>
                  <a:lnTo>
                    <a:pt x="229" y="369"/>
                  </a:lnTo>
                  <a:lnTo>
                    <a:pt x="229" y="369"/>
                  </a:lnTo>
                  <a:lnTo>
                    <a:pt x="228" y="372"/>
                  </a:lnTo>
                  <a:lnTo>
                    <a:pt x="228" y="375"/>
                  </a:lnTo>
                  <a:lnTo>
                    <a:pt x="228" y="375"/>
                  </a:lnTo>
                  <a:lnTo>
                    <a:pt x="226" y="374"/>
                  </a:lnTo>
                  <a:lnTo>
                    <a:pt x="226" y="372"/>
                  </a:lnTo>
                  <a:lnTo>
                    <a:pt x="226" y="371"/>
                  </a:lnTo>
                  <a:lnTo>
                    <a:pt x="225" y="372"/>
                  </a:lnTo>
                  <a:lnTo>
                    <a:pt x="225" y="374"/>
                  </a:lnTo>
                  <a:lnTo>
                    <a:pt x="225" y="375"/>
                  </a:lnTo>
                  <a:lnTo>
                    <a:pt x="225" y="375"/>
                  </a:lnTo>
                  <a:lnTo>
                    <a:pt x="223" y="374"/>
                  </a:lnTo>
                  <a:lnTo>
                    <a:pt x="221" y="374"/>
                  </a:lnTo>
                  <a:lnTo>
                    <a:pt x="221" y="374"/>
                  </a:lnTo>
                  <a:lnTo>
                    <a:pt x="223" y="375"/>
                  </a:lnTo>
                  <a:lnTo>
                    <a:pt x="223" y="377"/>
                  </a:lnTo>
                  <a:lnTo>
                    <a:pt x="220" y="380"/>
                  </a:lnTo>
                  <a:lnTo>
                    <a:pt x="218" y="380"/>
                  </a:lnTo>
                  <a:lnTo>
                    <a:pt x="218" y="380"/>
                  </a:lnTo>
                  <a:lnTo>
                    <a:pt x="218" y="380"/>
                  </a:lnTo>
                  <a:lnTo>
                    <a:pt x="217" y="380"/>
                  </a:lnTo>
                  <a:lnTo>
                    <a:pt x="215" y="380"/>
                  </a:lnTo>
                  <a:lnTo>
                    <a:pt x="215" y="380"/>
                  </a:lnTo>
                  <a:lnTo>
                    <a:pt x="215" y="380"/>
                  </a:lnTo>
                  <a:lnTo>
                    <a:pt x="214" y="380"/>
                  </a:lnTo>
                  <a:lnTo>
                    <a:pt x="214" y="381"/>
                  </a:lnTo>
                  <a:lnTo>
                    <a:pt x="214" y="383"/>
                  </a:lnTo>
                  <a:lnTo>
                    <a:pt x="212" y="384"/>
                  </a:lnTo>
                  <a:lnTo>
                    <a:pt x="211" y="386"/>
                  </a:lnTo>
                  <a:lnTo>
                    <a:pt x="211" y="387"/>
                  </a:lnTo>
                  <a:lnTo>
                    <a:pt x="211" y="387"/>
                  </a:lnTo>
                  <a:lnTo>
                    <a:pt x="209" y="386"/>
                  </a:lnTo>
                  <a:lnTo>
                    <a:pt x="208" y="386"/>
                  </a:lnTo>
                  <a:lnTo>
                    <a:pt x="208" y="386"/>
                  </a:lnTo>
                  <a:lnTo>
                    <a:pt x="208" y="387"/>
                  </a:lnTo>
                  <a:lnTo>
                    <a:pt x="208" y="387"/>
                  </a:lnTo>
                  <a:lnTo>
                    <a:pt x="208" y="387"/>
                  </a:lnTo>
                  <a:lnTo>
                    <a:pt x="206" y="387"/>
                  </a:lnTo>
                  <a:lnTo>
                    <a:pt x="205" y="387"/>
                  </a:lnTo>
                  <a:lnTo>
                    <a:pt x="205" y="387"/>
                  </a:lnTo>
                  <a:lnTo>
                    <a:pt x="202" y="389"/>
                  </a:lnTo>
                  <a:lnTo>
                    <a:pt x="200" y="389"/>
                  </a:lnTo>
                  <a:lnTo>
                    <a:pt x="199" y="387"/>
                  </a:lnTo>
                  <a:lnTo>
                    <a:pt x="199" y="387"/>
                  </a:lnTo>
                  <a:lnTo>
                    <a:pt x="199" y="386"/>
                  </a:lnTo>
                  <a:lnTo>
                    <a:pt x="199" y="384"/>
                  </a:lnTo>
                  <a:lnTo>
                    <a:pt x="199" y="384"/>
                  </a:lnTo>
                  <a:lnTo>
                    <a:pt x="200" y="383"/>
                  </a:lnTo>
                  <a:lnTo>
                    <a:pt x="202" y="381"/>
                  </a:lnTo>
                  <a:lnTo>
                    <a:pt x="203" y="381"/>
                  </a:lnTo>
                  <a:lnTo>
                    <a:pt x="205" y="381"/>
                  </a:lnTo>
                  <a:lnTo>
                    <a:pt x="206" y="378"/>
                  </a:lnTo>
                  <a:lnTo>
                    <a:pt x="208" y="378"/>
                  </a:lnTo>
                  <a:lnTo>
                    <a:pt x="209" y="374"/>
                  </a:lnTo>
                  <a:lnTo>
                    <a:pt x="209" y="374"/>
                  </a:lnTo>
                  <a:lnTo>
                    <a:pt x="209" y="374"/>
                  </a:lnTo>
                  <a:lnTo>
                    <a:pt x="205" y="377"/>
                  </a:lnTo>
                  <a:lnTo>
                    <a:pt x="205" y="377"/>
                  </a:lnTo>
                  <a:lnTo>
                    <a:pt x="203" y="377"/>
                  </a:lnTo>
                  <a:lnTo>
                    <a:pt x="200" y="377"/>
                  </a:lnTo>
                  <a:lnTo>
                    <a:pt x="200" y="375"/>
                  </a:lnTo>
                  <a:lnTo>
                    <a:pt x="200" y="374"/>
                  </a:lnTo>
                  <a:lnTo>
                    <a:pt x="200" y="371"/>
                  </a:lnTo>
                  <a:lnTo>
                    <a:pt x="200" y="369"/>
                  </a:lnTo>
                  <a:lnTo>
                    <a:pt x="202" y="366"/>
                  </a:lnTo>
                  <a:lnTo>
                    <a:pt x="205" y="365"/>
                  </a:lnTo>
                  <a:lnTo>
                    <a:pt x="205" y="362"/>
                  </a:lnTo>
                  <a:lnTo>
                    <a:pt x="206" y="357"/>
                  </a:lnTo>
                  <a:lnTo>
                    <a:pt x="206" y="356"/>
                  </a:lnTo>
                  <a:lnTo>
                    <a:pt x="206" y="352"/>
                  </a:lnTo>
                  <a:lnTo>
                    <a:pt x="206" y="351"/>
                  </a:lnTo>
                  <a:lnTo>
                    <a:pt x="206" y="351"/>
                  </a:lnTo>
                  <a:lnTo>
                    <a:pt x="211" y="348"/>
                  </a:lnTo>
                  <a:lnTo>
                    <a:pt x="212" y="346"/>
                  </a:lnTo>
                  <a:lnTo>
                    <a:pt x="217" y="343"/>
                  </a:lnTo>
                  <a:lnTo>
                    <a:pt x="218" y="343"/>
                  </a:lnTo>
                  <a:lnTo>
                    <a:pt x="218" y="345"/>
                  </a:lnTo>
                  <a:lnTo>
                    <a:pt x="220" y="345"/>
                  </a:lnTo>
                  <a:lnTo>
                    <a:pt x="221" y="346"/>
                  </a:lnTo>
                  <a:lnTo>
                    <a:pt x="223" y="345"/>
                  </a:lnTo>
                  <a:lnTo>
                    <a:pt x="225" y="345"/>
                  </a:lnTo>
                  <a:lnTo>
                    <a:pt x="226" y="345"/>
                  </a:lnTo>
                  <a:lnTo>
                    <a:pt x="232" y="346"/>
                  </a:lnTo>
                  <a:lnTo>
                    <a:pt x="234" y="346"/>
                  </a:lnTo>
                  <a:lnTo>
                    <a:pt x="234" y="346"/>
                  </a:lnTo>
                  <a:lnTo>
                    <a:pt x="232" y="345"/>
                  </a:lnTo>
                  <a:lnTo>
                    <a:pt x="229" y="345"/>
                  </a:lnTo>
                  <a:lnTo>
                    <a:pt x="228" y="345"/>
                  </a:lnTo>
                  <a:lnTo>
                    <a:pt x="223" y="340"/>
                  </a:lnTo>
                  <a:lnTo>
                    <a:pt x="221" y="340"/>
                  </a:lnTo>
                  <a:lnTo>
                    <a:pt x="221" y="339"/>
                  </a:lnTo>
                  <a:lnTo>
                    <a:pt x="223" y="339"/>
                  </a:lnTo>
                  <a:lnTo>
                    <a:pt x="223" y="339"/>
                  </a:lnTo>
                  <a:lnTo>
                    <a:pt x="223" y="337"/>
                  </a:lnTo>
                  <a:lnTo>
                    <a:pt x="225" y="336"/>
                  </a:lnTo>
                  <a:lnTo>
                    <a:pt x="226" y="334"/>
                  </a:lnTo>
                  <a:lnTo>
                    <a:pt x="228" y="333"/>
                  </a:lnTo>
                  <a:lnTo>
                    <a:pt x="231" y="331"/>
                  </a:lnTo>
                  <a:lnTo>
                    <a:pt x="229" y="331"/>
                  </a:lnTo>
                  <a:lnTo>
                    <a:pt x="228" y="331"/>
                  </a:lnTo>
                  <a:lnTo>
                    <a:pt x="226" y="333"/>
                  </a:lnTo>
                  <a:lnTo>
                    <a:pt x="225" y="333"/>
                  </a:lnTo>
                  <a:lnTo>
                    <a:pt x="225" y="334"/>
                  </a:lnTo>
                  <a:lnTo>
                    <a:pt x="223" y="336"/>
                  </a:lnTo>
                  <a:lnTo>
                    <a:pt x="223" y="337"/>
                  </a:lnTo>
                  <a:lnTo>
                    <a:pt x="221" y="337"/>
                  </a:lnTo>
                  <a:lnTo>
                    <a:pt x="217" y="337"/>
                  </a:lnTo>
                  <a:lnTo>
                    <a:pt x="215" y="336"/>
                  </a:lnTo>
                  <a:lnTo>
                    <a:pt x="215" y="336"/>
                  </a:lnTo>
                  <a:lnTo>
                    <a:pt x="215" y="336"/>
                  </a:lnTo>
                  <a:lnTo>
                    <a:pt x="211" y="339"/>
                  </a:lnTo>
                  <a:lnTo>
                    <a:pt x="209" y="340"/>
                  </a:lnTo>
                  <a:lnTo>
                    <a:pt x="208" y="342"/>
                  </a:lnTo>
                  <a:lnTo>
                    <a:pt x="206" y="343"/>
                  </a:lnTo>
                  <a:lnTo>
                    <a:pt x="205" y="343"/>
                  </a:lnTo>
                  <a:lnTo>
                    <a:pt x="203" y="345"/>
                  </a:lnTo>
                  <a:lnTo>
                    <a:pt x="200" y="346"/>
                  </a:lnTo>
                  <a:lnTo>
                    <a:pt x="200" y="348"/>
                  </a:lnTo>
                  <a:lnTo>
                    <a:pt x="200" y="348"/>
                  </a:lnTo>
                  <a:lnTo>
                    <a:pt x="200" y="349"/>
                  </a:lnTo>
                  <a:lnTo>
                    <a:pt x="200" y="351"/>
                  </a:lnTo>
                  <a:lnTo>
                    <a:pt x="199" y="351"/>
                  </a:lnTo>
                  <a:lnTo>
                    <a:pt x="197" y="352"/>
                  </a:lnTo>
                  <a:lnTo>
                    <a:pt x="194" y="356"/>
                  </a:lnTo>
                  <a:lnTo>
                    <a:pt x="194" y="357"/>
                  </a:lnTo>
                  <a:lnTo>
                    <a:pt x="194" y="357"/>
                  </a:lnTo>
                  <a:lnTo>
                    <a:pt x="194" y="359"/>
                  </a:lnTo>
                  <a:lnTo>
                    <a:pt x="194" y="360"/>
                  </a:lnTo>
                  <a:lnTo>
                    <a:pt x="193" y="360"/>
                  </a:lnTo>
                  <a:lnTo>
                    <a:pt x="191" y="363"/>
                  </a:lnTo>
                  <a:lnTo>
                    <a:pt x="190" y="363"/>
                  </a:lnTo>
                  <a:lnTo>
                    <a:pt x="188" y="363"/>
                  </a:lnTo>
                  <a:lnTo>
                    <a:pt x="188" y="363"/>
                  </a:lnTo>
                  <a:lnTo>
                    <a:pt x="187" y="362"/>
                  </a:lnTo>
                  <a:lnTo>
                    <a:pt x="185" y="362"/>
                  </a:lnTo>
                  <a:lnTo>
                    <a:pt x="185" y="362"/>
                  </a:lnTo>
                  <a:lnTo>
                    <a:pt x="187" y="363"/>
                  </a:lnTo>
                  <a:lnTo>
                    <a:pt x="188" y="365"/>
                  </a:lnTo>
                  <a:lnTo>
                    <a:pt x="190" y="366"/>
                  </a:lnTo>
                  <a:lnTo>
                    <a:pt x="190" y="366"/>
                  </a:lnTo>
                  <a:lnTo>
                    <a:pt x="190" y="368"/>
                  </a:lnTo>
                  <a:lnTo>
                    <a:pt x="190" y="369"/>
                  </a:lnTo>
                  <a:lnTo>
                    <a:pt x="188" y="371"/>
                  </a:lnTo>
                  <a:lnTo>
                    <a:pt x="187" y="371"/>
                  </a:lnTo>
                  <a:lnTo>
                    <a:pt x="184" y="372"/>
                  </a:lnTo>
                  <a:lnTo>
                    <a:pt x="184" y="372"/>
                  </a:lnTo>
                  <a:lnTo>
                    <a:pt x="184" y="372"/>
                  </a:lnTo>
                  <a:lnTo>
                    <a:pt x="185" y="374"/>
                  </a:lnTo>
                  <a:lnTo>
                    <a:pt x="185" y="374"/>
                  </a:lnTo>
                  <a:lnTo>
                    <a:pt x="185" y="375"/>
                  </a:lnTo>
                  <a:lnTo>
                    <a:pt x="185" y="375"/>
                  </a:lnTo>
                  <a:lnTo>
                    <a:pt x="182" y="377"/>
                  </a:lnTo>
                  <a:lnTo>
                    <a:pt x="180" y="377"/>
                  </a:lnTo>
                  <a:lnTo>
                    <a:pt x="180" y="377"/>
                  </a:lnTo>
                  <a:lnTo>
                    <a:pt x="180" y="375"/>
                  </a:lnTo>
                  <a:lnTo>
                    <a:pt x="180" y="375"/>
                  </a:lnTo>
                  <a:lnTo>
                    <a:pt x="180" y="375"/>
                  </a:lnTo>
                  <a:lnTo>
                    <a:pt x="179" y="375"/>
                  </a:lnTo>
                  <a:lnTo>
                    <a:pt x="177" y="377"/>
                  </a:lnTo>
                  <a:lnTo>
                    <a:pt x="177" y="378"/>
                  </a:lnTo>
                  <a:lnTo>
                    <a:pt x="177" y="378"/>
                  </a:lnTo>
                  <a:lnTo>
                    <a:pt x="177" y="378"/>
                  </a:lnTo>
                  <a:lnTo>
                    <a:pt x="176" y="380"/>
                  </a:lnTo>
                  <a:lnTo>
                    <a:pt x="176" y="381"/>
                  </a:lnTo>
                  <a:lnTo>
                    <a:pt x="176" y="381"/>
                  </a:lnTo>
                  <a:lnTo>
                    <a:pt x="171" y="384"/>
                  </a:lnTo>
                  <a:lnTo>
                    <a:pt x="173" y="384"/>
                  </a:lnTo>
                  <a:lnTo>
                    <a:pt x="171" y="387"/>
                  </a:lnTo>
                  <a:lnTo>
                    <a:pt x="171" y="389"/>
                  </a:lnTo>
                  <a:lnTo>
                    <a:pt x="171" y="390"/>
                  </a:lnTo>
                  <a:lnTo>
                    <a:pt x="174" y="392"/>
                  </a:lnTo>
                  <a:lnTo>
                    <a:pt x="176" y="392"/>
                  </a:lnTo>
                  <a:lnTo>
                    <a:pt x="177" y="392"/>
                  </a:lnTo>
                  <a:lnTo>
                    <a:pt x="180" y="394"/>
                  </a:lnTo>
                  <a:lnTo>
                    <a:pt x="182" y="395"/>
                  </a:lnTo>
                  <a:lnTo>
                    <a:pt x="182" y="397"/>
                  </a:lnTo>
                  <a:lnTo>
                    <a:pt x="182" y="397"/>
                  </a:lnTo>
                  <a:lnTo>
                    <a:pt x="180" y="398"/>
                  </a:lnTo>
                  <a:lnTo>
                    <a:pt x="180" y="400"/>
                  </a:lnTo>
                  <a:lnTo>
                    <a:pt x="177" y="401"/>
                  </a:lnTo>
                  <a:lnTo>
                    <a:pt x="177" y="403"/>
                  </a:lnTo>
                  <a:lnTo>
                    <a:pt x="176" y="403"/>
                  </a:lnTo>
                  <a:lnTo>
                    <a:pt x="174" y="403"/>
                  </a:lnTo>
                  <a:lnTo>
                    <a:pt x="173" y="406"/>
                  </a:lnTo>
                  <a:lnTo>
                    <a:pt x="173" y="406"/>
                  </a:lnTo>
                  <a:lnTo>
                    <a:pt x="173" y="407"/>
                  </a:lnTo>
                  <a:lnTo>
                    <a:pt x="171" y="409"/>
                  </a:lnTo>
                  <a:lnTo>
                    <a:pt x="170" y="410"/>
                  </a:lnTo>
                  <a:lnTo>
                    <a:pt x="170" y="410"/>
                  </a:lnTo>
                  <a:lnTo>
                    <a:pt x="170" y="410"/>
                  </a:lnTo>
                  <a:lnTo>
                    <a:pt x="170" y="412"/>
                  </a:lnTo>
                  <a:lnTo>
                    <a:pt x="170" y="413"/>
                  </a:lnTo>
                  <a:lnTo>
                    <a:pt x="170" y="413"/>
                  </a:lnTo>
                  <a:lnTo>
                    <a:pt x="168" y="413"/>
                  </a:lnTo>
                  <a:lnTo>
                    <a:pt x="167" y="413"/>
                  </a:lnTo>
                  <a:lnTo>
                    <a:pt x="165" y="415"/>
                  </a:lnTo>
                  <a:lnTo>
                    <a:pt x="165" y="415"/>
                  </a:lnTo>
                  <a:lnTo>
                    <a:pt x="161" y="416"/>
                  </a:lnTo>
                  <a:lnTo>
                    <a:pt x="159" y="419"/>
                  </a:lnTo>
                  <a:lnTo>
                    <a:pt x="159" y="419"/>
                  </a:lnTo>
                  <a:lnTo>
                    <a:pt x="158" y="421"/>
                  </a:lnTo>
                  <a:lnTo>
                    <a:pt x="156" y="422"/>
                  </a:lnTo>
                  <a:lnTo>
                    <a:pt x="155" y="422"/>
                  </a:lnTo>
                  <a:lnTo>
                    <a:pt x="153" y="422"/>
                  </a:lnTo>
                  <a:lnTo>
                    <a:pt x="153" y="424"/>
                  </a:lnTo>
                  <a:lnTo>
                    <a:pt x="153" y="424"/>
                  </a:lnTo>
                  <a:lnTo>
                    <a:pt x="152" y="425"/>
                  </a:lnTo>
                  <a:lnTo>
                    <a:pt x="152" y="427"/>
                  </a:lnTo>
                  <a:lnTo>
                    <a:pt x="152" y="427"/>
                  </a:lnTo>
                  <a:lnTo>
                    <a:pt x="149" y="427"/>
                  </a:lnTo>
                  <a:lnTo>
                    <a:pt x="149" y="427"/>
                  </a:lnTo>
                  <a:lnTo>
                    <a:pt x="149" y="430"/>
                  </a:lnTo>
                  <a:lnTo>
                    <a:pt x="147" y="430"/>
                  </a:lnTo>
                  <a:lnTo>
                    <a:pt x="147" y="428"/>
                  </a:lnTo>
                  <a:lnTo>
                    <a:pt x="146" y="430"/>
                  </a:lnTo>
                  <a:lnTo>
                    <a:pt x="144" y="432"/>
                  </a:lnTo>
                  <a:lnTo>
                    <a:pt x="142" y="432"/>
                  </a:lnTo>
                  <a:lnTo>
                    <a:pt x="142" y="433"/>
                  </a:lnTo>
                  <a:lnTo>
                    <a:pt x="142" y="433"/>
                  </a:lnTo>
                  <a:lnTo>
                    <a:pt x="144" y="435"/>
                  </a:lnTo>
                  <a:lnTo>
                    <a:pt x="144" y="435"/>
                  </a:lnTo>
                  <a:lnTo>
                    <a:pt x="142" y="438"/>
                  </a:lnTo>
                  <a:lnTo>
                    <a:pt x="142" y="438"/>
                  </a:lnTo>
                  <a:lnTo>
                    <a:pt x="141" y="438"/>
                  </a:lnTo>
                  <a:lnTo>
                    <a:pt x="141" y="439"/>
                  </a:lnTo>
                  <a:lnTo>
                    <a:pt x="139" y="439"/>
                  </a:lnTo>
                  <a:lnTo>
                    <a:pt x="139" y="439"/>
                  </a:lnTo>
                  <a:lnTo>
                    <a:pt x="138" y="441"/>
                  </a:lnTo>
                  <a:lnTo>
                    <a:pt x="138" y="441"/>
                  </a:lnTo>
                  <a:lnTo>
                    <a:pt x="138" y="441"/>
                  </a:lnTo>
                  <a:lnTo>
                    <a:pt x="136" y="442"/>
                  </a:lnTo>
                  <a:lnTo>
                    <a:pt x="135" y="442"/>
                  </a:lnTo>
                  <a:lnTo>
                    <a:pt x="135" y="444"/>
                  </a:lnTo>
                  <a:lnTo>
                    <a:pt x="133" y="444"/>
                  </a:lnTo>
                  <a:lnTo>
                    <a:pt x="133" y="444"/>
                  </a:lnTo>
                  <a:lnTo>
                    <a:pt x="132" y="444"/>
                  </a:lnTo>
                  <a:lnTo>
                    <a:pt x="132" y="444"/>
                  </a:lnTo>
                  <a:lnTo>
                    <a:pt x="130" y="444"/>
                  </a:lnTo>
                  <a:lnTo>
                    <a:pt x="130" y="445"/>
                  </a:lnTo>
                  <a:lnTo>
                    <a:pt x="130" y="447"/>
                  </a:lnTo>
                  <a:lnTo>
                    <a:pt x="129" y="448"/>
                  </a:lnTo>
                  <a:lnTo>
                    <a:pt x="129" y="448"/>
                  </a:lnTo>
                  <a:lnTo>
                    <a:pt x="129" y="448"/>
                  </a:lnTo>
                  <a:lnTo>
                    <a:pt x="127" y="447"/>
                  </a:lnTo>
                  <a:lnTo>
                    <a:pt x="126" y="447"/>
                  </a:lnTo>
                  <a:lnTo>
                    <a:pt x="124" y="448"/>
                  </a:lnTo>
                  <a:lnTo>
                    <a:pt x="123" y="450"/>
                  </a:lnTo>
                  <a:lnTo>
                    <a:pt x="124" y="450"/>
                  </a:lnTo>
                  <a:lnTo>
                    <a:pt x="124" y="450"/>
                  </a:lnTo>
                  <a:lnTo>
                    <a:pt x="124" y="450"/>
                  </a:lnTo>
                  <a:lnTo>
                    <a:pt x="124" y="450"/>
                  </a:lnTo>
                  <a:lnTo>
                    <a:pt x="123" y="450"/>
                  </a:lnTo>
                  <a:lnTo>
                    <a:pt x="123" y="451"/>
                  </a:lnTo>
                  <a:lnTo>
                    <a:pt x="121" y="451"/>
                  </a:lnTo>
                  <a:lnTo>
                    <a:pt x="120" y="451"/>
                  </a:lnTo>
                  <a:lnTo>
                    <a:pt x="120" y="453"/>
                  </a:lnTo>
                  <a:lnTo>
                    <a:pt x="118" y="454"/>
                  </a:lnTo>
                  <a:lnTo>
                    <a:pt x="117" y="454"/>
                  </a:lnTo>
                  <a:lnTo>
                    <a:pt x="118" y="454"/>
                  </a:lnTo>
                  <a:lnTo>
                    <a:pt x="118" y="454"/>
                  </a:lnTo>
                  <a:lnTo>
                    <a:pt x="120" y="454"/>
                  </a:lnTo>
                  <a:lnTo>
                    <a:pt x="120" y="456"/>
                  </a:lnTo>
                  <a:lnTo>
                    <a:pt x="120" y="456"/>
                  </a:lnTo>
                  <a:lnTo>
                    <a:pt x="121" y="457"/>
                  </a:lnTo>
                  <a:lnTo>
                    <a:pt x="121" y="457"/>
                  </a:lnTo>
                  <a:lnTo>
                    <a:pt x="118" y="459"/>
                  </a:lnTo>
                  <a:lnTo>
                    <a:pt x="118" y="460"/>
                  </a:lnTo>
                  <a:lnTo>
                    <a:pt x="118" y="460"/>
                  </a:lnTo>
                  <a:lnTo>
                    <a:pt x="118" y="460"/>
                  </a:lnTo>
                  <a:lnTo>
                    <a:pt x="117" y="457"/>
                  </a:lnTo>
                  <a:lnTo>
                    <a:pt x="117" y="457"/>
                  </a:lnTo>
                  <a:lnTo>
                    <a:pt x="117" y="457"/>
                  </a:lnTo>
                  <a:lnTo>
                    <a:pt x="117" y="459"/>
                  </a:lnTo>
                  <a:lnTo>
                    <a:pt x="115" y="460"/>
                  </a:lnTo>
                  <a:lnTo>
                    <a:pt x="114" y="462"/>
                  </a:lnTo>
                  <a:lnTo>
                    <a:pt x="106" y="465"/>
                  </a:lnTo>
                  <a:lnTo>
                    <a:pt x="106" y="467"/>
                  </a:lnTo>
                  <a:lnTo>
                    <a:pt x="105" y="467"/>
                  </a:lnTo>
                  <a:lnTo>
                    <a:pt x="105" y="468"/>
                  </a:lnTo>
                  <a:lnTo>
                    <a:pt x="105" y="470"/>
                  </a:lnTo>
                  <a:lnTo>
                    <a:pt x="103" y="470"/>
                  </a:lnTo>
                  <a:lnTo>
                    <a:pt x="103" y="470"/>
                  </a:lnTo>
                  <a:lnTo>
                    <a:pt x="103" y="467"/>
                  </a:lnTo>
                  <a:lnTo>
                    <a:pt x="103" y="465"/>
                  </a:lnTo>
                  <a:lnTo>
                    <a:pt x="103" y="465"/>
                  </a:lnTo>
                  <a:lnTo>
                    <a:pt x="103" y="465"/>
                  </a:lnTo>
                  <a:lnTo>
                    <a:pt x="101" y="465"/>
                  </a:lnTo>
                  <a:lnTo>
                    <a:pt x="101" y="467"/>
                  </a:lnTo>
                  <a:lnTo>
                    <a:pt x="100" y="467"/>
                  </a:lnTo>
                  <a:lnTo>
                    <a:pt x="100" y="467"/>
                  </a:lnTo>
                  <a:lnTo>
                    <a:pt x="98" y="467"/>
                  </a:lnTo>
                  <a:lnTo>
                    <a:pt x="97" y="470"/>
                  </a:lnTo>
                  <a:lnTo>
                    <a:pt x="95" y="470"/>
                  </a:lnTo>
                  <a:lnTo>
                    <a:pt x="94" y="470"/>
                  </a:lnTo>
                  <a:lnTo>
                    <a:pt x="94" y="471"/>
                  </a:lnTo>
                  <a:lnTo>
                    <a:pt x="94" y="473"/>
                  </a:lnTo>
                  <a:lnTo>
                    <a:pt x="92" y="473"/>
                  </a:lnTo>
                  <a:lnTo>
                    <a:pt x="92" y="471"/>
                  </a:lnTo>
                  <a:lnTo>
                    <a:pt x="91" y="471"/>
                  </a:lnTo>
                  <a:lnTo>
                    <a:pt x="91" y="473"/>
                  </a:lnTo>
                  <a:lnTo>
                    <a:pt x="89" y="473"/>
                  </a:lnTo>
                  <a:lnTo>
                    <a:pt x="88" y="473"/>
                  </a:lnTo>
                  <a:lnTo>
                    <a:pt x="88" y="473"/>
                  </a:lnTo>
                  <a:lnTo>
                    <a:pt x="86" y="474"/>
                  </a:lnTo>
                  <a:lnTo>
                    <a:pt x="86" y="474"/>
                  </a:lnTo>
                  <a:lnTo>
                    <a:pt x="85" y="476"/>
                  </a:lnTo>
                  <a:lnTo>
                    <a:pt x="83" y="476"/>
                  </a:lnTo>
                  <a:lnTo>
                    <a:pt x="82" y="476"/>
                  </a:lnTo>
                  <a:lnTo>
                    <a:pt x="82" y="474"/>
                  </a:lnTo>
                  <a:lnTo>
                    <a:pt x="82" y="474"/>
                  </a:lnTo>
                  <a:lnTo>
                    <a:pt x="82" y="473"/>
                  </a:lnTo>
                  <a:lnTo>
                    <a:pt x="82" y="473"/>
                  </a:lnTo>
                  <a:lnTo>
                    <a:pt x="83" y="471"/>
                  </a:lnTo>
                  <a:lnTo>
                    <a:pt x="83" y="471"/>
                  </a:lnTo>
                  <a:lnTo>
                    <a:pt x="85" y="471"/>
                  </a:lnTo>
                  <a:lnTo>
                    <a:pt x="85" y="471"/>
                  </a:lnTo>
                  <a:lnTo>
                    <a:pt x="85" y="471"/>
                  </a:lnTo>
                  <a:lnTo>
                    <a:pt x="83" y="470"/>
                  </a:lnTo>
                  <a:lnTo>
                    <a:pt x="82" y="470"/>
                  </a:lnTo>
                  <a:lnTo>
                    <a:pt x="80" y="470"/>
                  </a:lnTo>
                  <a:lnTo>
                    <a:pt x="80" y="471"/>
                  </a:lnTo>
                  <a:lnTo>
                    <a:pt x="79" y="471"/>
                  </a:lnTo>
                  <a:lnTo>
                    <a:pt x="79" y="473"/>
                  </a:lnTo>
                  <a:lnTo>
                    <a:pt x="79" y="474"/>
                  </a:lnTo>
                  <a:lnTo>
                    <a:pt x="79" y="476"/>
                  </a:lnTo>
                  <a:lnTo>
                    <a:pt x="76" y="479"/>
                  </a:lnTo>
                  <a:lnTo>
                    <a:pt x="74" y="480"/>
                  </a:lnTo>
                  <a:lnTo>
                    <a:pt x="73" y="480"/>
                  </a:lnTo>
                  <a:lnTo>
                    <a:pt x="73" y="480"/>
                  </a:lnTo>
                  <a:lnTo>
                    <a:pt x="71" y="482"/>
                  </a:lnTo>
                  <a:lnTo>
                    <a:pt x="71" y="482"/>
                  </a:lnTo>
                  <a:lnTo>
                    <a:pt x="70" y="482"/>
                  </a:lnTo>
                  <a:lnTo>
                    <a:pt x="70" y="482"/>
                  </a:lnTo>
                  <a:lnTo>
                    <a:pt x="70" y="482"/>
                  </a:lnTo>
                  <a:lnTo>
                    <a:pt x="70" y="482"/>
                  </a:lnTo>
                  <a:lnTo>
                    <a:pt x="70" y="482"/>
                  </a:lnTo>
                  <a:lnTo>
                    <a:pt x="70" y="480"/>
                  </a:lnTo>
                  <a:lnTo>
                    <a:pt x="70" y="479"/>
                  </a:lnTo>
                  <a:lnTo>
                    <a:pt x="68" y="479"/>
                  </a:lnTo>
                  <a:lnTo>
                    <a:pt x="67" y="479"/>
                  </a:lnTo>
                  <a:lnTo>
                    <a:pt x="67" y="479"/>
                  </a:lnTo>
                  <a:lnTo>
                    <a:pt x="68" y="482"/>
                  </a:lnTo>
                  <a:lnTo>
                    <a:pt x="68" y="483"/>
                  </a:lnTo>
                  <a:lnTo>
                    <a:pt x="67" y="483"/>
                  </a:lnTo>
                  <a:lnTo>
                    <a:pt x="65" y="485"/>
                  </a:lnTo>
                  <a:lnTo>
                    <a:pt x="65" y="485"/>
                  </a:lnTo>
                  <a:lnTo>
                    <a:pt x="63" y="482"/>
                  </a:lnTo>
                  <a:lnTo>
                    <a:pt x="62" y="482"/>
                  </a:lnTo>
                  <a:lnTo>
                    <a:pt x="60" y="483"/>
                  </a:lnTo>
                  <a:lnTo>
                    <a:pt x="62" y="483"/>
                  </a:lnTo>
                  <a:lnTo>
                    <a:pt x="60" y="485"/>
                  </a:lnTo>
                  <a:lnTo>
                    <a:pt x="60" y="486"/>
                  </a:lnTo>
                  <a:lnTo>
                    <a:pt x="59" y="486"/>
                  </a:lnTo>
                  <a:lnTo>
                    <a:pt x="59" y="486"/>
                  </a:lnTo>
                  <a:lnTo>
                    <a:pt x="59" y="486"/>
                  </a:lnTo>
                  <a:lnTo>
                    <a:pt x="59" y="485"/>
                  </a:lnTo>
                  <a:lnTo>
                    <a:pt x="59" y="483"/>
                  </a:lnTo>
                  <a:lnTo>
                    <a:pt x="59" y="482"/>
                  </a:lnTo>
                  <a:lnTo>
                    <a:pt x="59" y="482"/>
                  </a:lnTo>
                  <a:lnTo>
                    <a:pt x="59" y="480"/>
                  </a:lnTo>
                  <a:lnTo>
                    <a:pt x="62" y="479"/>
                  </a:lnTo>
                  <a:lnTo>
                    <a:pt x="62" y="479"/>
                  </a:lnTo>
                  <a:lnTo>
                    <a:pt x="62" y="479"/>
                  </a:lnTo>
                  <a:lnTo>
                    <a:pt x="63" y="480"/>
                  </a:lnTo>
                  <a:lnTo>
                    <a:pt x="63" y="479"/>
                  </a:lnTo>
                  <a:lnTo>
                    <a:pt x="65" y="479"/>
                  </a:lnTo>
                  <a:lnTo>
                    <a:pt x="65" y="479"/>
                  </a:lnTo>
                  <a:lnTo>
                    <a:pt x="65" y="477"/>
                  </a:lnTo>
                  <a:lnTo>
                    <a:pt x="67" y="476"/>
                  </a:lnTo>
                  <a:lnTo>
                    <a:pt x="68" y="474"/>
                  </a:lnTo>
                  <a:lnTo>
                    <a:pt x="71" y="471"/>
                  </a:lnTo>
                  <a:lnTo>
                    <a:pt x="73" y="468"/>
                  </a:lnTo>
                  <a:lnTo>
                    <a:pt x="76" y="465"/>
                  </a:lnTo>
                  <a:lnTo>
                    <a:pt x="79" y="463"/>
                  </a:lnTo>
                  <a:lnTo>
                    <a:pt x="85" y="462"/>
                  </a:lnTo>
                  <a:lnTo>
                    <a:pt x="85" y="462"/>
                  </a:lnTo>
                  <a:lnTo>
                    <a:pt x="85" y="462"/>
                  </a:lnTo>
                  <a:lnTo>
                    <a:pt x="85" y="463"/>
                  </a:lnTo>
                  <a:lnTo>
                    <a:pt x="85" y="463"/>
                  </a:lnTo>
                  <a:lnTo>
                    <a:pt x="88" y="462"/>
                  </a:lnTo>
                  <a:lnTo>
                    <a:pt x="88" y="462"/>
                  </a:lnTo>
                  <a:lnTo>
                    <a:pt x="89" y="462"/>
                  </a:lnTo>
                  <a:lnTo>
                    <a:pt x="88" y="463"/>
                  </a:lnTo>
                  <a:lnTo>
                    <a:pt x="88" y="463"/>
                  </a:lnTo>
                  <a:lnTo>
                    <a:pt x="88" y="463"/>
                  </a:lnTo>
                  <a:lnTo>
                    <a:pt x="89" y="467"/>
                  </a:lnTo>
                  <a:lnTo>
                    <a:pt x="89" y="467"/>
                  </a:lnTo>
                  <a:lnTo>
                    <a:pt x="91" y="467"/>
                  </a:lnTo>
                  <a:lnTo>
                    <a:pt x="91" y="467"/>
                  </a:lnTo>
                  <a:lnTo>
                    <a:pt x="91" y="465"/>
                  </a:lnTo>
                  <a:lnTo>
                    <a:pt x="91" y="465"/>
                  </a:lnTo>
                  <a:lnTo>
                    <a:pt x="92" y="465"/>
                  </a:lnTo>
                  <a:lnTo>
                    <a:pt x="92" y="465"/>
                  </a:lnTo>
                  <a:lnTo>
                    <a:pt x="94" y="465"/>
                  </a:lnTo>
                  <a:lnTo>
                    <a:pt x="94" y="467"/>
                  </a:lnTo>
                  <a:lnTo>
                    <a:pt x="95" y="467"/>
                  </a:lnTo>
                  <a:lnTo>
                    <a:pt x="95" y="467"/>
                  </a:lnTo>
                  <a:lnTo>
                    <a:pt x="97" y="465"/>
                  </a:lnTo>
                  <a:lnTo>
                    <a:pt x="95" y="465"/>
                  </a:lnTo>
                  <a:lnTo>
                    <a:pt x="94" y="463"/>
                  </a:lnTo>
                  <a:lnTo>
                    <a:pt x="92" y="462"/>
                  </a:lnTo>
                  <a:lnTo>
                    <a:pt x="92" y="462"/>
                  </a:lnTo>
                  <a:lnTo>
                    <a:pt x="94" y="460"/>
                  </a:lnTo>
                  <a:lnTo>
                    <a:pt x="94" y="459"/>
                  </a:lnTo>
                  <a:lnTo>
                    <a:pt x="95" y="456"/>
                  </a:lnTo>
                  <a:lnTo>
                    <a:pt x="95" y="454"/>
                  </a:lnTo>
                  <a:lnTo>
                    <a:pt x="98" y="453"/>
                  </a:lnTo>
                  <a:lnTo>
                    <a:pt x="98" y="453"/>
                  </a:lnTo>
                  <a:lnTo>
                    <a:pt x="101" y="450"/>
                  </a:lnTo>
                  <a:lnTo>
                    <a:pt x="109" y="447"/>
                  </a:lnTo>
                  <a:lnTo>
                    <a:pt x="111" y="445"/>
                  </a:lnTo>
                  <a:lnTo>
                    <a:pt x="112" y="442"/>
                  </a:lnTo>
                  <a:lnTo>
                    <a:pt x="112" y="442"/>
                  </a:lnTo>
                  <a:lnTo>
                    <a:pt x="112" y="442"/>
                  </a:lnTo>
                  <a:lnTo>
                    <a:pt x="114" y="444"/>
                  </a:lnTo>
                  <a:lnTo>
                    <a:pt x="115" y="444"/>
                  </a:lnTo>
                  <a:lnTo>
                    <a:pt x="115" y="444"/>
                  </a:lnTo>
                  <a:lnTo>
                    <a:pt x="115" y="444"/>
                  </a:lnTo>
                  <a:lnTo>
                    <a:pt x="115" y="444"/>
                  </a:lnTo>
                  <a:lnTo>
                    <a:pt x="115" y="442"/>
                  </a:lnTo>
                  <a:lnTo>
                    <a:pt x="115" y="441"/>
                  </a:lnTo>
                  <a:lnTo>
                    <a:pt x="115" y="439"/>
                  </a:lnTo>
                  <a:lnTo>
                    <a:pt x="117" y="439"/>
                  </a:lnTo>
                  <a:lnTo>
                    <a:pt x="117" y="438"/>
                  </a:lnTo>
                  <a:lnTo>
                    <a:pt x="118" y="435"/>
                  </a:lnTo>
                  <a:lnTo>
                    <a:pt x="120" y="433"/>
                  </a:lnTo>
                  <a:lnTo>
                    <a:pt x="121" y="432"/>
                  </a:lnTo>
                  <a:lnTo>
                    <a:pt x="123" y="432"/>
                  </a:lnTo>
                  <a:lnTo>
                    <a:pt x="124" y="430"/>
                  </a:lnTo>
                  <a:lnTo>
                    <a:pt x="126" y="428"/>
                  </a:lnTo>
                  <a:lnTo>
                    <a:pt x="126" y="427"/>
                  </a:lnTo>
                  <a:lnTo>
                    <a:pt x="127" y="427"/>
                  </a:lnTo>
                  <a:lnTo>
                    <a:pt x="127" y="427"/>
                  </a:lnTo>
                  <a:lnTo>
                    <a:pt x="129" y="428"/>
                  </a:lnTo>
                  <a:lnTo>
                    <a:pt x="129" y="428"/>
                  </a:lnTo>
                  <a:lnTo>
                    <a:pt x="130" y="428"/>
                  </a:lnTo>
                  <a:lnTo>
                    <a:pt x="130" y="428"/>
                  </a:lnTo>
                  <a:lnTo>
                    <a:pt x="130" y="427"/>
                  </a:lnTo>
                  <a:lnTo>
                    <a:pt x="130" y="427"/>
                  </a:lnTo>
                  <a:lnTo>
                    <a:pt x="129" y="427"/>
                  </a:lnTo>
                  <a:lnTo>
                    <a:pt x="129" y="425"/>
                  </a:lnTo>
                  <a:lnTo>
                    <a:pt x="127" y="425"/>
                  </a:lnTo>
                  <a:lnTo>
                    <a:pt x="127" y="424"/>
                  </a:lnTo>
                  <a:lnTo>
                    <a:pt x="127" y="422"/>
                  </a:lnTo>
                  <a:lnTo>
                    <a:pt x="129" y="419"/>
                  </a:lnTo>
                  <a:lnTo>
                    <a:pt x="129" y="415"/>
                  </a:lnTo>
                  <a:lnTo>
                    <a:pt x="129" y="413"/>
                  </a:lnTo>
                  <a:lnTo>
                    <a:pt x="130" y="413"/>
                  </a:lnTo>
                  <a:lnTo>
                    <a:pt x="133" y="412"/>
                  </a:lnTo>
                  <a:lnTo>
                    <a:pt x="132" y="412"/>
                  </a:lnTo>
                  <a:lnTo>
                    <a:pt x="132" y="412"/>
                  </a:lnTo>
                  <a:lnTo>
                    <a:pt x="130" y="410"/>
                  </a:lnTo>
                  <a:lnTo>
                    <a:pt x="130" y="409"/>
                  </a:lnTo>
                  <a:lnTo>
                    <a:pt x="130" y="407"/>
                  </a:lnTo>
                  <a:lnTo>
                    <a:pt x="130" y="404"/>
                  </a:lnTo>
                  <a:lnTo>
                    <a:pt x="133" y="401"/>
                  </a:lnTo>
                  <a:lnTo>
                    <a:pt x="136" y="400"/>
                  </a:lnTo>
                  <a:lnTo>
                    <a:pt x="136" y="400"/>
                  </a:lnTo>
                  <a:lnTo>
                    <a:pt x="136" y="398"/>
                  </a:lnTo>
                  <a:lnTo>
                    <a:pt x="138" y="394"/>
                  </a:lnTo>
                  <a:lnTo>
                    <a:pt x="138" y="390"/>
                  </a:lnTo>
                  <a:lnTo>
                    <a:pt x="136" y="394"/>
                  </a:lnTo>
                  <a:lnTo>
                    <a:pt x="135" y="397"/>
                  </a:lnTo>
                  <a:lnTo>
                    <a:pt x="129" y="400"/>
                  </a:lnTo>
                  <a:lnTo>
                    <a:pt x="124" y="401"/>
                  </a:lnTo>
                  <a:lnTo>
                    <a:pt x="121" y="403"/>
                  </a:lnTo>
                  <a:lnTo>
                    <a:pt x="120" y="401"/>
                  </a:lnTo>
                  <a:lnTo>
                    <a:pt x="120" y="400"/>
                  </a:lnTo>
                  <a:lnTo>
                    <a:pt x="118" y="398"/>
                  </a:lnTo>
                  <a:lnTo>
                    <a:pt x="118" y="397"/>
                  </a:lnTo>
                  <a:lnTo>
                    <a:pt x="118" y="395"/>
                  </a:lnTo>
                  <a:lnTo>
                    <a:pt x="118" y="394"/>
                  </a:lnTo>
                  <a:lnTo>
                    <a:pt x="120" y="394"/>
                  </a:lnTo>
                  <a:lnTo>
                    <a:pt x="121" y="394"/>
                  </a:lnTo>
                  <a:lnTo>
                    <a:pt x="123" y="394"/>
                  </a:lnTo>
                  <a:lnTo>
                    <a:pt x="121" y="392"/>
                  </a:lnTo>
                  <a:lnTo>
                    <a:pt x="118" y="390"/>
                  </a:lnTo>
                  <a:lnTo>
                    <a:pt x="118" y="392"/>
                  </a:lnTo>
                  <a:lnTo>
                    <a:pt x="117" y="394"/>
                  </a:lnTo>
                  <a:lnTo>
                    <a:pt x="115" y="395"/>
                  </a:lnTo>
                  <a:lnTo>
                    <a:pt x="115" y="395"/>
                  </a:lnTo>
                  <a:lnTo>
                    <a:pt x="114" y="394"/>
                  </a:lnTo>
                  <a:lnTo>
                    <a:pt x="115" y="395"/>
                  </a:lnTo>
                  <a:lnTo>
                    <a:pt x="114" y="398"/>
                  </a:lnTo>
                  <a:lnTo>
                    <a:pt x="114" y="400"/>
                  </a:lnTo>
                  <a:lnTo>
                    <a:pt x="115" y="404"/>
                  </a:lnTo>
                  <a:lnTo>
                    <a:pt x="115" y="406"/>
                  </a:lnTo>
                  <a:lnTo>
                    <a:pt x="112" y="407"/>
                  </a:lnTo>
                  <a:lnTo>
                    <a:pt x="111" y="406"/>
                  </a:lnTo>
                  <a:lnTo>
                    <a:pt x="108" y="400"/>
                  </a:lnTo>
                  <a:lnTo>
                    <a:pt x="106" y="398"/>
                  </a:lnTo>
                  <a:lnTo>
                    <a:pt x="103" y="395"/>
                  </a:lnTo>
                  <a:lnTo>
                    <a:pt x="103" y="395"/>
                  </a:lnTo>
                  <a:lnTo>
                    <a:pt x="101" y="397"/>
                  </a:lnTo>
                  <a:lnTo>
                    <a:pt x="100" y="398"/>
                  </a:lnTo>
                  <a:lnTo>
                    <a:pt x="97" y="395"/>
                  </a:lnTo>
                  <a:lnTo>
                    <a:pt x="97" y="394"/>
                  </a:lnTo>
                  <a:lnTo>
                    <a:pt x="95" y="392"/>
                  </a:lnTo>
                  <a:lnTo>
                    <a:pt x="94" y="394"/>
                  </a:lnTo>
                  <a:lnTo>
                    <a:pt x="91" y="394"/>
                  </a:lnTo>
                  <a:lnTo>
                    <a:pt x="89" y="397"/>
                  </a:lnTo>
                  <a:lnTo>
                    <a:pt x="88" y="397"/>
                  </a:lnTo>
                  <a:lnTo>
                    <a:pt x="85" y="398"/>
                  </a:lnTo>
                  <a:lnTo>
                    <a:pt x="85" y="398"/>
                  </a:lnTo>
                  <a:lnTo>
                    <a:pt x="83" y="398"/>
                  </a:lnTo>
                  <a:lnTo>
                    <a:pt x="83" y="400"/>
                  </a:lnTo>
                  <a:lnTo>
                    <a:pt x="83" y="401"/>
                  </a:lnTo>
                  <a:lnTo>
                    <a:pt x="79" y="403"/>
                  </a:lnTo>
                  <a:lnTo>
                    <a:pt x="73" y="401"/>
                  </a:lnTo>
                  <a:lnTo>
                    <a:pt x="74" y="401"/>
                  </a:lnTo>
                  <a:lnTo>
                    <a:pt x="77" y="400"/>
                  </a:lnTo>
                  <a:lnTo>
                    <a:pt x="79" y="398"/>
                  </a:lnTo>
                  <a:lnTo>
                    <a:pt x="77" y="395"/>
                  </a:lnTo>
                  <a:lnTo>
                    <a:pt x="77" y="395"/>
                  </a:lnTo>
                  <a:lnTo>
                    <a:pt x="77" y="392"/>
                  </a:lnTo>
                  <a:lnTo>
                    <a:pt x="79" y="390"/>
                  </a:lnTo>
                  <a:lnTo>
                    <a:pt x="77" y="390"/>
                  </a:lnTo>
                  <a:lnTo>
                    <a:pt x="76" y="392"/>
                  </a:lnTo>
                  <a:lnTo>
                    <a:pt x="76" y="389"/>
                  </a:lnTo>
                  <a:lnTo>
                    <a:pt x="74" y="386"/>
                  </a:lnTo>
                  <a:lnTo>
                    <a:pt x="76" y="384"/>
                  </a:lnTo>
                  <a:lnTo>
                    <a:pt x="77" y="383"/>
                  </a:lnTo>
                  <a:lnTo>
                    <a:pt x="77" y="381"/>
                  </a:lnTo>
                  <a:lnTo>
                    <a:pt x="77" y="378"/>
                  </a:lnTo>
                  <a:lnTo>
                    <a:pt x="76" y="375"/>
                  </a:lnTo>
                  <a:lnTo>
                    <a:pt x="73" y="369"/>
                  </a:lnTo>
                  <a:lnTo>
                    <a:pt x="73" y="365"/>
                  </a:lnTo>
                  <a:lnTo>
                    <a:pt x="70" y="362"/>
                  </a:lnTo>
                  <a:lnTo>
                    <a:pt x="71" y="357"/>
                  </a:lnTo>
                  <a:lnTo>
                    <a:pt x="73" y="354"/>
                  </a:lnTo>
                  <a:lnTo>
                    <a:pt x="76" y="352"/>
                  </a:lnTo>
                  <a:lnTo>
                    <a:pt x="76" y="351"/>
                  </a:lnTo>
                  <a:lnTo>
                    <a:pt x="74" y="351"/>
                  </a:lnTo>
                  <a:lnTo>
                    <a:pt x="73" y="352"/>
                  </a:lnTo>
                  <a:lnTo>
                    <a:pt x="73" y="352"/>
                  </a:lnTo>
                  <a:lnTo>
                    <a:pt x="71" y="354"/>
                  </a:lnTo>
                  <a:lnTo>
                    <a:pt x="70" y="359"/>
                  </a:lnTo>
                  <a:lnTo>
                    <a:pt x="68" y="362"/>
                  </a:lnTo>
                  <a:lnTo>
                    <a:pt x="67" y="362"/>
                  </a:lnTo>
                  <a:lnTo>
                    <a:pt x="68" y="363"/>
                  </a:lnTo>
                  <a:lnTo>
                    <a:pt x="68" y="365"/>
                  </a:lnTo>
                  <a:lnTo>
                    <a:pt x="70" y="366"/>
                  </a:lnTo>
                  <a:lnTo>
                    <a:pt x="68" y="368"/>
                  </a:lnTo>
                  <a:lnTo>
                    <a:pt x="68" y="369"/>
                  </a:lnTo>
                  <a:lnTo>
                    <a:pt x="67" y="369"/>
                  </a:lnTo>
                  <a:lnTo>
                    <a:pt x="63" y="371"/>
                  </a:lnTo>
                  <a:lnTo>
                    <a:pt x="60" y="372"/>
                  </a:lnTo>
                  <a:lnTo>
                    <a:pt x="54" y="374"/>
                  </a:lnTo>
                  <a:lnTo>
                    <a:pt x="51" y="374"/>
                  </a:lnTo>
                  <a:lnTo>
                    <a:pt x="48" y="371"/>
                  </a:lnTo>
                  <a:lnTo>
                    <a:pt x="48" y="371"/>
                  </a:lnTo>
                  <a:lnTo>
                    <a:pt x="48" y="369"/>
                  </a:lnTo>
                  <a:lnTo>
                    <a:pt x="45" y="365"/>
                  </a:lnTo>
                  <a:lnTo>
                    <a:pt x="42" y="362"/>
                  </a:lnTo>
                  <a:lnTo>
                    <a:pt x="41" y="362"/>
                  </a:lnTo>
                  <a:lnTo>
                    <a:pt x="39" y="360"/>
                  </a:lnTo>
                  <a:lnTo>
                    <a:pt x="38" y="359"/>
                  </a:lnTo>
                  <a:lnTo>
                    <a:pt x="38" y="357"/>
                  </a:lnTo>
                  <a:lnTo>
                    <a:pt x="38" y="357"/>
                  </a:lnTo>
                  <a:lnTo>
                    <a:pt x="36" y="356"/>
                  </a:lnTo>
                  <a:lnTo>
                    <a:pt x="36" y="356"/>
                  </a:lnTo>
                  <a:lnTo>
                    <a:pt x="33" y="356"/>
                  </a:lnTo>
                  <a:lnTo>
                    <a:pt x="38" y="351"/>
                  </a:lnTo>
                  <a:lnTo>
                    <a:pt x="39" y="348"/>
                  </a:lnTo>
                  <a:lnTo>
                    <a:pt x="41" y="346"/>
                  </a:lnTo>
                  <a:lnTo>
                    <a:pt x="42" y="348"/>
                  </a:lnTo>
                  <a:lnTo>
                    <a:pt x="44" y="348"/>
                  </a:lnTo>
                  <a:lnTo>
                    <a:pt x="45" y="349"/>
                  </a:lnTo>
                  <a:lnTo>
                    <a:pt x="47" y="349"/>
                  </a:lnTo>
                  <a:lnTo>
                    <a:pt x="47" y="351"/>
                  </a:lnTo>
                  <a:lnTo>
                    <a:pt x="47" y="352"/>
                  </a:lnTo>
                  <a:lnTo>
                    <a:pt x="45" y="354"/>
                  </a:lnTo>
                  <a:lnTo>
                    <a:pt x="47" y="354"/>
                  </a:lnTo>
                  <a:lnTo>
                    <a:pt x="48" y="352"/>
                  </a:lnTo>
                  <a:lnTo>
                    <a:pt x="50" y="349"/>
                  </a:lnTo>
                  <a:lnTo>
                    <a:pt x="51" y="349"/>
                  </a:lnTo>
                  <a:lnTo>
                    <a:pt x="51" y="351"/>
                  </a:lnTo>
                  <a:lnTo>
                    <a:pt x="53" y="352"/>
                  </a:lnTo>
                  <a:lnTo>
                    <a:pt x="54" y="354"/>
                  </a:lnTo>
                  <a:lnTo>
                    <a:pt x="56" y="352"/>
                  </a:lnTo>
                  <a:lnTo>
                    <a:pt x="57" y="349"/>
                  </a:lnTo>
                  <a:lnTo>
                    <a:pt x="56" y="349"/>
                  </a:lnTo>
                  <a:lnTo>
                    <a:pt x="54" y="348"/>
                  </a:lnTo>
                  <a:lnTo>
                    <a:pt x="51" y="348"/>
                  </a:lnTo>
                  <a:lnTo>
                    <a:pt x="53" y="346"/>
                  </a:lnTo>
                  <a:lnTo>
                    <a:pt x="54" y="346"/>
                  </a:lnTo>
                  <a:lnTo>
                    <a:pt x="56" y="346"/>
                  </a:lnTo>
                  <a:lnTo>
                    <a:pt x="54" y="345"/>
                  </a:lnTo>
                  <a:lnTo>
                    <a:pt x="53" y="345"/>
                  </a:lnTo>
                  <a:lnTo>
                    <a:pt x="50" y="348"/>
                  </a:lnTo>
                  <a:lnTo>
                    <a:pt x="45" y="348"/>
                  </a:lnTo>
                  <a:lnTo>
                    <a:pt x="41" y="346"/>
                  </a:lnTo>
                  <a:lnTo>
                    <a:pt x="38" y="346"/>
                  </a:lnTo>
                  <a:lnTo>
                    <a:pt x="36" y="346"/>
                  </a:lnTo>
                  <a:lnTo>
                    <a:pt x="36" y="345"/>
                  </a:lnTo>
                  <a:lnTo>
                    <a:pt x="38" y="343"/>
                  </a:lnTo>
                  <a:lnTo>
                    <a:pt x="39" y="342"/>
                  </a:lnTo>
                  <a:lnTo>
                    <a:pt x="39" y="342"/>
                  </a:lnTo>
                  <a:lnTo>
                    <a:pt x="39" y="340"/>
                  </a:lnTo>
                  <a:lnTo>
                    <a:pt x="38" y="342"/>
                  </a:lnTo>
                  <a:lnTo>
                    <a:pt x="36" y="340"/>
                  </a:lnTo>
                  <a:lnTo>
                    <a:pt x="36" y="339"/>
                  </a:lnTo>
                  <a:lnTo>
                    <a:pt x="36" y="339"/>
                  </a:lnTo>
                  <a:lnTo>
                    <a:pt x="36" y="340"/>
                  </a:lnTo>
                  <a:lnTo>
                    <a:pt x="35" y="340"/>
                  </a:lnTo>
                  <a:lnTo>
                    <a:pt x="35" y="339"/>
                  </a:lnTo>
                  <a:lnTo>
                    <a:pt x="35" y="339"/>
                  </a:lnTo>
                  <a:lnTo>
                    <a:pt x="35" y="337"/>
                  </a:lnTo>
                  <a:lnTo>
                    <a:pt x="35" y="337"/>
                  </a:lnTo>
                  <a:lnTo>
                    <a:pt x="35" y="337"/>
                  </a:lnTo>
                  <a:lnTo>
                    <a:pt x="33" y="339"/>
                  </a:lnTo>
                  <a:lnTo>
                    <a:pt x="33" y="340"/>
                  </a:lnTo>
                  <a:lnTo>
                    <a:pt x="33" y="342"/>
                  </a:lnTo>
                  <a:lnTo>
                    <a:pt x="32" y="342"/>
                  </a:lnTo>
                  <a:lnTo>
                    <a:pt x="32" y="342"/>
                  </a:lnTo>
                  <a:lnTo>
                    <a:pt x="30" y="340"/>
                  </a:lnTo>
                  <a:lnTo>
                    <a:pt x="30" y="336"/>
                  </a:lnTo>
                  <a:lnTo>
                    <a:pt x="27" y="336"/>
                  </a:lnTo>
                  <a:lnTo>
                    <a:pt x="27" y="334"/>
                  </a:lnTo>
                  <a:lnTo>
                    <a:pt x="29" y="331"/>
                  </a:lnTo>
                  <a:lnTo>
                    <a:pt x="29" y="330"/>
                  </a:lnTo>
                  <a:lnTo>
                    <a:pt x="27" y="330"/>
                  </a:lnTo>
                  <a:lnTo>
                    <a:pt x="24" y="331"/>
                  </a:lnTo>
                  <a:lnTo>
                    <a:pt x="24" y="330"/>
                  </a:lnTo>
                  <a:lnTo>
                    <a:pt x="24" y="330"/>
                  </a:lnTo>
                  <a:lnTo>
                    <a:pt x="24" y="327"/>
                  </a:lnTo>
                  <a:lnTo>
                    <a:pt x="24" y="327"/>
                  </a:lnTo>
                  <a:lnTo>
                    <a:pt x="24" y="328"/>
                  </a:lnTo>
                  <a:lnTo>
                    <a:pt x="29" y="327"/>
                  </a:lnTo>
                  <a:lnTo>
                    <a:pt x="29" y="327"/>
                  </a:lnTo>
                  <a:lnTo>
                    <a:pt x="25" y="325"/>
                  </a:lnTo>
                  <a:lnTo>
                    <a:pt x="25" y="324"/>
                  </a:lnTo>
                  <a:lnTo>
                    <a:pt x="25" y="322"/>
                  </a:lnTo>
                  <a:lnTo>
                    <a:pt x="29" y="322"/>
                  </a:lnTo>
                  <a:lnTo>
                    <a:pt x="30" y="322"/>
                  </a:lnTo>
                  <a:lnTo>
                    <a:pt x="30" y="321"/>
                  </a:lnTo>
                  <a:lnTo>
                    <a:pt x="29" y="319"/>
                  </a:lnTo>
                  <a:lnTo>
                    <a:pt x="29" y="317"/>
                  </a:lnTo>
                  <a:lnTo>
                    <a:pt x="30" y="316"/>
                  </a:lnTo>
                  <a:lnTo>
                    <a:pt x="33" y="310"/>
                  </a:lnTo>
                  <a:lnTo>
                    <a:pt x="36" y="305"/>
                  </a:lnTo>
                  <a:lnTo>
                    <a:pt x="36" y="305"/>
                  </a:lnTo>
                  <a:lnTo>
                    <a:pt x="38" y="304"/>
                  </a:lnTo>
                  <a:lnTo>
                    <a:pt x="39" y="305"/>
                  </a:lnTo>
                  <a:lnTo>
                    <a:pt x="41" y="305"/>
                  </a:lnTo>
                  <a:lnTo>
                    <a:pt x="41" y="305"/>
                  </a:lnTo>
                  <a:lnTo>
                    <a:pt x="41" y="305"/>
                  </a:lnTo>
                  <a:lnTo>
                    <a:pt x="41" y="302"/>
                  </a:lnTo>
                  <a:lnTo>
                    <a:pt x="42" y="302"/>
                  </a:lnTo>
                  <a:lnTo>
                    <a:pt x="44" y="301"/>
                  </a:lnTo>
                  <a:lnTo>
                    <a:pt x="44" y="299"/>
                  </a:lnTo>
                  <a:lnTo>
                    <a:pt x="42" y="301"/>
                  </a:lnTo>
                  <a:lnTo>
                    <a:pt x="41" y="302"/>
                  </a:lnTo>
                  <a:lnTo>
                    <a:pt x="41" y="301"/>
                  </a:lnTo>
                  <a:lnTo>
                    <a:pt x="41" y="298"/>
                  </a:lnTo>
                  <a:lnTo>
                    <a:pt x="41" y="293"/>
                  </a:lnTo>
                  <a:lnTo>
                    <a:pt x="41" y="293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45" y="290"/>
                  </a:lnTo>
                  <a:lnTo>
                    <a:pt x="45" y="290"/>
                  </a:lnTo>
                  <a:lnTo>
                    <a:pt x="44" y="289"/>
                  </a:lnTo>
                  <a:lnTo>
                    <a:pt x="45" y="287"/>
                  </a:lnTo>
                  <a:lnTo>
                    <a:pt x="45" y="286"/>
                  </a:lnTo>
                  <a:lnTo>
                    <a:pt x="50" y="284"/>
                  </a:lnTo>
                  <a:lnTo>
                    <a:pt x="51" y="286"/>
                  </a:lnTo>
                  <a:lnTo>
                    <a:pt x="54" y="287"/>
                  </a:lnTo>
                  <a:lnTo>
                    <a:pt x="56" y="289"/>
                  </a:lnTo>
                  <a:lnTo>
                    <a:pt x="54" y="289"/>
                  </a:lnTo>
                  <a:lnTo>
                    <a:pt x="54" y="290"/>
                  </a:lnTo>
                  <a:lnTo>
                    <a:pt x="54" y="290"/>
                  </a:lnTo>
                  <a:lnTo>
                    <a:pt x="53" y="290"/>
                  </a:lnTo>
                  <a:lnTo>
                    <a:pt x="54" y="292"/>
                  </a:lnTo>
                  <a:lnTo>
                    <a:pt x="54" y="290"/>
                  </a:lnTo>
                  <a:lnTo>
                    <a:pt x="56" y="289"/>
                  </a:lnTo>
                  <a:lnTo>
                    <a:pt x="57" y="289"/>
                  </a:lnTo>
                  <a:lnTo>
                    <a:pt x="59" y="290"/>
                  </a:lnTo>
                  <a:lnTo>
                    <a:pt x="59" y="290"/>
                  </a:lnTo>
                  <a:lnTo>
                    <a:pt x="62" y="290"/>
                  </a:lnTo>
                  <a:lnTo>
                    <a:pt x="63" y="289"/>
                  </a:lnTo>
                  <a:lnTo>
                    <a:pt x="65" y="286"/>
                  </a:lnTo>
                  <a:lnTo>
                    <a:pt x="68" y="284"/>
                  </a:lnTo>
                  <a:lnTo>
                    <a:pt x="71" y="279"/>
                  </a:lnTo>
                  <a:lnTo>
                    <a:pt x="71" y="276"/>
                  </a:lnTo>
                  <a:lnTo>
                    <a:pt x="73" y="276"/>
                  </a:lnTo>
                  <a:lnTo>
                    <a:pt x="74" y="276"/>
                  </a:lnTo>
                  <a:lnTo>
                    <a:pt x="74" y="279"/>
                  </a:lnTo>
                  <a:lnTo>
                    <a:pt x="76" y="279"/>
                  </a:lnTo>
                  <a:lnTo>
                    <a:pt x="82" y="279"/>
                  </a:lnTo>
                  <a:lnTo>
                    <a:pt x="83" y="278"/>
                  </a:lnTo>
                  <a:lnTo>
                    <a:pt x="86" y="276"/>
                  </a:lnTo>
                  <a:lnTo>
                    <a:pt x="88" y="273"/>
                  </a:lnTo>
                  <a:lnTo>
                    <a:pt x="89" y="272"/>
                  </a:lnTo>
                  <a:lnTo>
                    <a:pt x="89" y="269"/>
                  </a:lnTo>
                  <a:lnTo>
                    <a:pt x="89" y="266"/>
                  </a:lnTo>
                  <a:lnTo>
                    <a:pt x="88" y="263"/>
                  </a:lnTo>
                  <a:lnTo>
                    <a:pt x="88" y="257"/>
                  </a:lnTo>
                  <a:lnTo>
                    <a:pt x="85" y="254"/>
                  </a:lnTo>
                  <a:lnTo>
                    <a:pt x="83" y="252"/>
                  </a:lnTo>
                  <a:lnTo>
                    <a:pt x="82" y="252"/>
                  </a:lnTo>
                  <a:lnTo>
                    <a:pt x="82" y="249"/>
                  </a:lnTo>
                  <a:lnTo>
                    <a:pt x="85" y="249"/>
                  </a:lnTo>
                  <a:lnTo>
                    <a:pt x="86" y="249"/>
                  </a:lnTo>
                  <a:lnTo>
                    <a:pt x="88" y="248"/>
                  </a:lnTo>
                  <a:lnTo>
                    <a:pt x="89" y="246"/>
                  </a:lnTo>
                  <a:lnTo>
                    <a:pt x="89" y="244"/>
                  </a:lnTo>
                  <a:lnTo>
                    <a:pt x="89" y="243"/>
                  </a:lnTo>
                  <a:lnTo>
                    <a:pt x="89" y="241"/>
                  </a:lnTo>
                  <a:lnTo>
                    <a:pt x="88" y="240"/>
                  </a:lnTo>
                  <a:lnTo>
                    <a:pt x="86" y="238"/>
                  </a:lnTo>
                  <a:lnTo>
                    <a:pt x="86" y="238"/>
                  </a:lnTo>
                  <a:lnTo>
                    <a:pt x="85" y="238"/>
                  </a:lnTo>
                  <a:lnTo>
                    <a:pt x="82" y="241"/>
                  </a:lnTo>
                  <a:lnTo>
                    <a:pt x="80" y="241"/>
                  </a:lnTo>
                  <a:lnTo>
                    <a:pt x="79" y="241"/>
                  </a:lnTo>
                  <a:lnTo>
                    <a:pt x="77" y="243"/>
                  </a:lnTo>
                  <a:lnTo>
                    <a:pt x="73" y="244"/>
                  </a:lnTo>
                  <a:lnTo>
                    <a:pt x="71" y="246"/>
                  </a:lnTo>
                  <a:lnTo>
                    <a:pt x="67" y="252"/>
                  </a:lnTo>
                  <a:lnTo>
                    <a:pt x="67" y="254"/>
                  </a:lnTo>
                  <a:lnTo>
                    <a:pt x="65" y="254"/>
                  </a:lnTo>
                  <a:lnTo>
                    <a:pt x="63" y="249"/>
                  </a:lnTo>
                  <a:lnTo>
                    <a:pt x="60" y="246"/>
                  </a:lnTo>
                  <a:lnTo>
                    <a:pt x="59" y="248"/>
                  </a:lnTo>
                  <a:lnTo>
                    <a:pt x="59" y="248"/>
                  </a:lnTo>
                  <a:lnTo>
                    <a:pt x="60" y="249"/>
                  </a:lnTo>
                  <a:lnTo>
                    <a:pt x="62" y="249"/>
                  </a:lnTo>
                  <a:lnTo>
                    <a:pt x="62" y="251"/>
                  </a:lnTo>
                  <a:lnTo>
                    <a:pt x="60" y="252"/>
                  </a:lnTo>
                  <a:lnTo>
                    <a:pt x="59" y="251"/>
                  </a:lnTo>
                  <a:lnTo>
                    <a:pt x="57" y="249"/>
                  </a:lnTo>
                  <a:lnTo>
                    <a:pt x="54" y="248"/>
                  </a:lnTo>
                  <a:lnTo>
                    <a:pt x="47" y="248"/>
                  </a:lnTo>
                  <a:lnTo>
                    <a:pt x="42" y="249"/>
                  </a:lnTo>
                  <a:lnTo>
                    <a:pt x="42" y="249"/>
                  </a:lnTo>
                  <a:lnTo>
                    <a:pt x="41" y="249"/>
                  </a:lnTo>
                  <a:lnTo>
                    <a:pt x="41" y="249"/>
                  </a:lnTo>
                  <a:lnTo>
                    <a:pt x="39" y="251"/>
                  </a:lnTo>
                  <a:lnTo>
                    <a:pt x="39" y="251"/>
                  </a:lnTo>
                  <a:lnTo>
                    <a:pt x="39" y="251"/>
                  </a:lnTo>
                  <a:lnTo>
                    <a:pt x="36" y="251"/>
                  </a:lnTo>
                  <a:lnTo>
                    <a:pt x="33" y="249"/>
                  </a:lnTo>
                  <a:lnTo>
                    <a:pt x="24" y="248"/>
                  </a:lnTo>
                  <a:lnTo>
                    <a:pt x="22" y="246"/>
                  </a:lnTo>
                  <a:lnTo>
                    <a:pt x="19" y="243"/>
                  </a:lnTo>
                  <a:lnTo>
                    <a:pt x="19" y="241"/>
                  </a:lnTo>
                  <a:lnTo>
                    <a:pt x="21" y="240"/>
                  </a:lnTo>
                  <a:lnTo>
                    <a:pt x="21" y="238"/>
                  </a:lnTo>
                  <a:lnTo>
                    <a:pt x="19" y="237"/>
                  </a:lnTo>
                  <a:lnTo>
                    <a:pt x="16" y="232"/>
                  </a:lnTo>
                  <a:lnTo>
                    <a:pt x="15" y="231"/>
                  </a:lnTo>
                  <a:lnTo>
                    <a:pt x="15" y="231"/>
                  </a:lnTo>
                  <a:lnTo>
                    <a:pt x="15" y="231"/>
                  </a:lnTo>
                  <a:lnTo>
                    <a:pt x="16" y="232"/>
                  </a:lnTo>
                  <a:lnTo>
                    <a:pt x="19" y="231"/>
                  </a:lnTo>
                  <a:lnTo>
                    <a:pt x="21" y="228"/>
                  </a:lnTo>
                  <a:lnTo>
                    <a:pt x="22" y="228"/>
                  </a:lnTo>
                  <a:lnTo>
                    <a:pt x="24" y="228"/>
                  </a:lnTo>
                  <a:lnTo>
                    <a:pt x="24" y="228"/>
                  </a:lnTo>
                  <a:lnTo>
                    <a:pt x="24" y="226"/>
                  </a:lnTo>
                  <a:lnTo>
                    <a:pt x="18" y="225"/>
                  </a:lnTo>
                  <a:lnTo>
                    <a:pt x="18" y="226"/>
                  </a:lnTo>
                  <a:lnTo>
                    <a:pt x="9" y="223"/>
                  </a:lnTo>
                  <a:lnTo>
                    <a:pt x="1" y="219"/>
                  </a:lnTo>
                  <a:lnTo>
                    <a:pt x="1" y="219"/>
                  </a:lnTo>
                  <a:lnTo>
                    <a:pt x="0" y="216"/>
                  </a:lnTo>
                  <a:lnTo>
                    <a:pt x="1" y="214"/>
                  </a:lnTo>
                  <a:lnTo>
                    <a:pt x="3" y="214"/>
                  </a:lnTo>
                  <a:lnTo>
                    <a:pt x="3" y="214"/>
                  </a:lnTo>
                  <a:lnTo>
                    <a:pt x="3" y="216"/>
                  </a:lnTo>
                  <a:lnTo>
                    <a:pt x="7" y="213"/>
                  </a:lnTo>
                  <a:lnTo>
                    <a:pt x="9" y="210"/>
                  </a:lnTo>
                  <a:lnTo>
                    <a:pt x="13" y="210"/>
                  </a:lnTo>
                  <a:lnTo>
                    <a:pt x="13" y="210"/>
                  </a:lnTo>
                  <a:lnTo>
                    <a:pt x="15" y="206"/>
                  </a:lnTo>
                  <a:lnTo>
                    <a:pt x="16" y="205"/>
                  </a:lnTo>
                  <a:lnTo>
                    <a:pt x="19" y="203"/>
                  </a:lnTo>
                  <a:lnTo>
                    <a:pt x="21" y="202"/>
                  </a:lnTo>
                  <a:lnTo>
                    <a:pt x="24" y="200"/>
                  </a:lnTo>
                  <a:lnTo>
                    <a:pt x="25" y="202"/>
                  </a:lnTo>
                  <a:lnTo>
                    <a:pt x="25" y="202"/>
                  </a:lnTo>
                  <a:lnTo>
                    <a:pt x="29" y="202"/>
                  </a:lnTo>
                  <a:lnTo>
                    <a:pt x="30" y="202"/>
                  </a:lnTo>
                  <a:lnTo>
                    <a:pt x="32" y="202"/>
                  </a:lnTo>
                  <a:lnTo>
                    <a:pt x="32" y="200"/>
                  </a:lnTo>
                  <a:lnTo>
                    <a:pt x="29" y="199"/>
                  </a:lnTo>
                  <a:lnTo>
                    <a:pt x="29" y="197"/>
                  </a:lnTo>
                  <a:lnTo>
                    <a:pt x="29" y="196"/>
                  </a:lnTo>
                  <a:lnTo>
                    <a:pt x="33" y="193"/>
                  </a:lnTo>
                  <a:lnTo>
                    <a:pt x="36" y="193"/>
                  </a:lnTo>
                  <a:lnTo>
                    <a:pt x="38" y="193"/>
                  </a:lnTo>
                  <a:lnTo>
                    <a:pt x="42" y="190"/>
                  </a:lnTo>
                  <a:lnTo>
                    <a:pt x="45" y="188"/>
                  </a:lnTo>
                  <a:lnTo>
                    <a:pt x="50" y="187"/>
                  </a:lnTo>
                  <a:lnTo>
                    <a:pt x="54" y="187"/>
                  </a:lnTo>
                  <a:lnTo>
                    <a:pt x="54" y="188"/>
                  </a:lnTo>
                  <a:lnTo>
                    <a:pt x="53" y="188"/>
                  </a:lnTo>
                  <a:lnTo>
                    <a:pt x="51" y="188"/>
                  </a:lnTo>
                  <a:lnTo>
                    <a:pt x="53" y="188"/>
                  </a:lnTo>
                  <a:lnTo>
                    <a:pt x="53" y="190"/>
                  </a:lnTo>
                  <a:lnTo>
                    <a:pt x="53" y="191"/>
                  </a:lnTo>
                  <a:lnTo>
                    <a:pt x="51" y="194"/>
                  </a:lnTo>
                  <a:lnTo>
                    <a:pt x="51" y="197"/>
                  </a:lnTo>
                  <a:lnTo>
                    <a:pt x="51" y="199"/>
                  </a:lnTo>
                  <a:lnTo>
                    <a:pt x="50" y="199"/>
                  </a:lnTo>
                  <a:lnTo>
                    <a:pt x="54" y="203"/>
                  </a:lnTo>
                  <a:lnTo>
                    <a:pt x="60" y="203"/>
                  </a:lnTo>
                  <a:lnTo>
                    <a:pt x="63" y="203"/>
                  </a:lnTo>
                  <a:lnTo>
                    <a:pt x="67" y="203"/>
                  </a:lnTo>
                  <a:lnTo>
                    <a:pt x="68" y="205"/>
                  </a:lnTo>
                  <a:lnTo>
                    <a:pt x="73" y="203"/>
                  </a:lnTo>
                  <a:lnTo>
                    <a:pt x="76" y="205"/>
                  </a:lnTo>
                  <a:lnTo>
                    <a:pt x="77" y="205"/>
                  </a:lnTo>
                  <a:lnTo>
                    <a:pt x="80" y="199"/>
                  </a:lnTo>
                  <a:lnTo>
                    <a:pt x="82" y="197"/>
                  </a:lnTo>
                  <a:lnTo>
                    <a:pt x="83" y="199"/>
                  </a:lnTo>
                  <a:lnTo>
                    <a:pt x="85" y="199"/>
                  </a:lnTo>
                  <a:lnTo>
                    <a:pt x="86" y="199"/>
                  </a:lnTo>
                  <a:lnTo>
                    <a:pt x="86" y="200"/>
                  </a:lnTo>
                  <a:lnTo>
                    <a:pt x="86" y="197"/>
                  </a:lnTo>
                  <a:lnTo>
                    <a:pt x="86" y="196"/>
                  </a:lnTo>
                  <a:lnTo>
                    <a:pt x="80" y="193"/>
                  </a:lnTo>
                  <a:lnTo>
                    <a:pt x="77" y="194"/>
                  </a:lnTo>
                  <a:lnTo>
                    <a:pt x="76" y="193"/>
                  </a:lnTo>
                  <a:lnTo>
                    <a:pt x="76" y="191"/>
                  </a:lnTo>
                  <a:lnTo>
                    <a:pt x="73" y="185"/>
                  </a:lnTo>
                  <a:lnTo>
                    <a:pt x="71" y="184"/>
                  </a:lnTo>
                  <a:lnTo>
                    <a:pt x="70" y="184"/>
                  </a:lnTo>
                  <a:lnTo>
                    <a:pt x="68" y="181"/>
                  </a:lnTo>
                  <a:lnTo>
                    <a:pt x="68" y="179"/>
                  </a:lnTo>
                  <a:lnTo>
                    <a:pt x="70" y="178"/>
                  </a:lnTo>
                  <a:lnTo>
                    <a:pt x="71" y="176"/>
                  </a:lnTo>
                  <a:lnTo>
                    <a:pt x="73" y="178"/>
                  </a:lnTo>
                  <a:lnTo>
                    <a:pt x="74" y="181"/>
                  </a:lnTo>
                  <a:lnTo>
                    <a:pt x="74" y="182"/>
                  </a:lnTo>
                  <a:lnTo>
                    <a:pt x="74" y="185"/>
                  </a:lnTo>
                  <a:lnTo>
                    <a:pt x="76" y="188"/>
                  </a:lnTo>
                  <a:lnTo>
                    <a:pt x="80" y="191"/>
                  </a:lnTo>
                  <a:lnTo>
                    <a:pt x="83" y="191"/>
                  </a:lnTo>
                  <a:lnTo>
                    <a:pt x="85" y="191"/>
                  </a:lnTo>
                  <a:lnTo>
                    <a:pt x="86" y="191"/>
                  </a:lnTo>
                  <a:lnTo>
                    <a:pt x="89" y="194"/>
                  </a:lnTo>
                  <a:lnTo>
                    <a:pt x="91" y="194"/>
                  </a:lnTo>
                  <a:lnTo>
                    <a:pt x="97" y="193"/>
                  </a:lnTo>
                  <a:lnTo>
                    <a:pt x="97" y="190"/>
                  </a:lnTo>
                  <a:lnTo>
                    <a:pt x="97" y="188"/>
                  </a:lnTo>
                  <a:lnTo>
                    <a:pt x="95" y="187"/>
                  </a:lnTo>
                  <a:lnTo>
                    <a:pt x="92" y="187"/>
                  </a:lnTo>
                  <a:lnTo>
                    <a:pt x="89" y="185"/>
                  </a:lnTo>
                  <a:lnTo>
                    <a:pt x="86" y="187"/>
                  </a:lnTo>
                  <a:lnTo>
                    <a:pt x="82" y="190"/>
                  </a:lnTo>
                  <a:lnTo>
                    <a:pt x="80" y="188"/>
                  </a:lnTo>
                  <a:lnTo>
                    <a:pt x="79" y="187"/>
                  </a:lnTo>
                  <a:lnTo>
                    <a:pt x="77" y="185"/>
                  </a:lnTo>
                  <a:lnTo>
                    <a:pt x="77" y="181"/>
                  </a:lnTo>
                  <a:lnTo>
                    <a:pt x="79" y="178"/>
                  </a:lnTo>
                  <a:lnTo>
                    <a:pt x="80" y="176"/>
                  </a:lnTo>
                  <a:lnTo>
                    <a:pt x="79" y="175"/>
                  </a:lnTo>
                  <a:lnTo>
                    <a:pt x="76" y="173"/>
                  </a:lnTo>
                  <a:lnTo>
                    <a:pt x="70" y="175"/>
                  </a:lnTo>
                  <a:lnTo>
                    <a:pt x="70" y="173"/>
                  </a:lnTo>
                  <a:lnTo>
                    <a:pt x="70" y="172"/>
                  </a:lnTo>
                  <a:lnTo>
                    <a:pt x="68" y="175"/>
                  </a:lnTo>
                  <a:lnTo>
                    <a:pt x="65" y="175"/>
                  </a:lnTo>
                  <a:lnTo>
                    <a:pt x="62" y="175"/>
                  </a:lnTo>
                  <a:lnTo>
                    <a:pt x="56" y="172"/>
                  </a:lnTo>
                  <a:lnTo>
                    <a:pt x="54" y="168"/>
                  </a:lnTo>
                  <a:lnTo>
                    <a:pt x="53" y="167"/>
                  </a:lnTo>
                  <a:lnTo>
                    <a:pt x="51" y="159"/>
                  </a:lnTo>
                  <a:lnTo>
                    <a:pt x="48" y="156"/>
                  </a:lnTo>
                  <a:lnTo>
                    <a:pt x="33" y="141"/>
                  </a:lnTo>
                  <a:lnTo>
                    <a:pt x="27" y="138"/>
                  </a:lnTo>
                  <a:lnTo>
                    <a:pt x="22" y="133"/>
                  </a:lnTo>
                  <a:lnTo>
                    <a:pt x="21" y="133"/>
                  </a:lnTo>
                  <a:lnTo>
                    <a:pt x="19" y="132"/>
                  </a:lnTo>
                  <a:lnTo>
                    <a:pt x="16" y="130"/>
                  </a:lnTo>
                  <a:lnTo>
                    <a:pt x="18" y="129"/>
                  </a:lnTo>
                  <a:lnTo>
                    <a:pt x="19" y="129"/>
                  </a:lnTo>
                  <a:lnTo>
                    <a:pt x="18" y="130"/>
                  </a:lnTo>
                  <a:lnTo>
                    <a:pt x="19" y="130"/>
                  </a:lnTo>
                  <a:lnTo>
                    <a:pt x="21" y="130"/>
                  </a:lnTo>
                  <a:lnTo>
                    <a:pt x="21" y="129"/>
                  </a:lnTo>
                  <a:lnTo>
                    <a:pt x="22" y="124"/>
                  </a:lnTo>
                  <a:lnTo>
                    <a:pt x="24" y="117"/>
                  </a:lnTo>
                  <a:lnTo>
                    <a:pt x="24" y="114"/>
                  </a:lnTo>
                  <a:lnTo>
                    <a:pt x="32" y="114"/>
                  </a:lnTo>
                  <a:lnTo>
                    <a:pt x="38" y="114"/>
                  </a:lnTo>
                  <a:lnTo>
                    <a:pt x="39" y="112"/>
                  </a:lnTo>
                  <a:lnTo>
                    <a:pt x="47" y="112"/>
                  </a:lnTo>
                  <a:lnTo>
                    <a:pt x="48" y="111"/>
                  </a:lnTo>
                  <a:lnTo>
                    <a:pt x="51" y="108"/>
                  </a:lnTo>
                  <a:lnTo>
                    <a:pt x="56" y="103"/>
                  </a:lnTo>
                  <a:lnTo>
                    <a:pt x="59" y="97"/>
                  </a:lnTo>
                  <a:lnTo>
                    <a:pt x="60" y="95"/>
                  </a:lnTo>
                  <a:lnTo>
                    <a:pt x="60" y="97"/>
                  </a:lnTo>
                  <a:lnTo>
                    <a:pt x="60" y="95"/>
                  </a:lnTo>
                  <a:lnTo>
                    <a:pt x="60" y="94"/>
                  </a:lnTo>
                  <a:lnTo>
                    <a:pt x="62" y="88"/>
                  </a:lnTo>
                  <a:lnTo>
                    <a:pt x="63" y="83"/>
                  </a:lnTo>
                  <a:lnTo>
                    <a:pt x="71" y="71"/>
                  </a:lnTo>
                  <a:lnTo>
                    <a:pt x="74" y="67"/>
                  </a:lnTo>
                  <a:lnTo>
                    <a:pt x="76" y="64"/>
                  </a:lnTo>
                  <a:lnTo>
                    <a:pt x="77" y="62"/>
                  </a:lnTo>
                  <a:lnTo>
                    <a:pt x="77" y="64"/>
                  </a:lnTo>
                  <a:lnTo>
                    <a:pt x="77" y="65"/>
                  </a:lnTo>
                  <a:lnTo>
                    <a:pt x="77" y="65"/>
                  </a:lnTo>
                  <a:lnTo>
                    <a:pt x="77" y="65"/>
                  </a:lnTo>
                  <a:lnTo>
                    <a:pt x="76" y="67"/>
                  </a:lnTo>
                  <a:lnTo>
                    <a:pt x="74" y="68"/>
                  </a:lnTo>
                  <a:lnTo>
                    <a:pt x="74" y="68"/>
                  </a:lnTo>
                  <a:lnTo>
                    <a:pt x="76" y="68"/>
                  </a:lnTo>
                  <a:lnTo>
                    <a:pt x="77" y="68"/>
                  </a:lnTo>
                  <a:lnTo>
                    <a:pt x="79" y="67"/>
                  </a:lnTo>
                  <a:lnTo>
                    <a:pt x="88" y="64"/>
                  </a:lnTo>
                  <a:lnTo>
                    <a:pt x="91" y="59"/>
                  </a:lnTo>
                  <a:lnTo>
                    <a:pt x="92" y="59"/>
                  </a:lnTo>
                  <a:lnTo>
                    <a:pt x="98" y="53"/>
                  </a:lnTo>
                  <a:lnTo>
                    <a:pt x="98" y="53"/>
                  </a:lnTo>
                  <a:lnTo>
                    <a:pt x="100" y="54"/>
                  </a:lnTo>
                  <a:lnTo>
                    <a:pt x="98" y="57"/>
                  </a:lnTo>
                  <a:lnTo>
                    <a:pt x="100" y="57"/>
                  </a:lnTo>
                  <a:lnTo>
                    <a:pt x="98" y="62"/>
                  </a:lnTo>
                  <a:lnTo>
                    <a:pt x="100" y="62"/>
                  </a:lnTo>
                  <a:lnTo>
                    <a:pt x="101" y="65"/>
                  </a:lnTo>
                  <a:lnTo>
                    <a:pt x="101" y="62"/>
                  </a:lnTo>
                  <a:lnTo>
                    <a:pt x="101" y="61"/>
                  </a:lnTo>
                  <a:lnTo>
                    <a:pt x="101" y="57"/>
                  </a:lnTo>
                  <a:lnTo>
                    <a:pt x="101" y="56"/>
                  </a:lnTo>
                  <a:lnTo>
                    <a:pt x="103" y="57"/>
                  </a:lnTo>
                  <a:lnTo>
                    <a:pt x="108" y="56"/>
                  </a:lnTo>
                  <a:lnTo>
                    <a:pt x="103" y="54"/>
                  </a:lnTo>
                  <a:lnTo>
                    <a:pt x="100" y="51"/>
                  </a:lnTo>
                  <a:lnTo>
                    <a:pt x="98" y="51"/>
                  </a:lnTo>
                  <a:lnTo>
                    <a:pt x="103" y="45"/>
                  </a:lnTo>
                  <a:lnTo>
                    <a:pt x="108" y="42"/>
                  </a:lnTo>
                  <a:lnTo>
                    <a:pt x="109" y="42"/>
                  </a:lnTo>
                  <a:lnTo>
                    <a:pt x="109" y="42"/>
                  </a:lnTo>
                  <a:lnTo>
                    <a:pt x="109" y="44"/>
                  </a:lnTo>
                  <a:lnTo>
                    <a:pt x="109" y="45"/>
                  </a:lnTo>
                  <a:lnTo>
                    <a:pt x="108" y="45"/>
                  </a:lnTo>
                  <a:lnTo>
                    <a:pt x="108" y="47"/>
                  </a:lnTo>
                  <a:lnTo>
                    <a:pt x="109" y="47"/>
                  </a:lnTo>
                  <a:lnTo>
                    <a:pt x="111" y="47"/>
                  </a:lnTo>
                  <a:lnTo>
                    <a:pt x="112" y="45"/>
                  </a:lnTo>
                  <a:lnTo>
                    <a:pt x="117" y="45"/>
                  </a:lnTo>
                  <a:lnTo>
                    <a:pt x="118" y="44"/>
                  </a:lnTo>
                  <a:lnTo>
                    <a:pt x="118" y="44"/>
                  </a:lnTo>
                  <a:lnTo>
                    <a:pt x="124" y="44"/>
                  </a:lnTo>
                  <a:lnTo>
                    <a:pt x="126" y="42"/>
                  </a:lnTo>
                  <a:lnTo>
                    <a:pt x="129" y="39"/>
                  </a:lnTo>
                  <a:lnTo>
                    <a:pt x="132" y="36"/>
                  </a:lnTo>
                  <a:lnTo>
                    <a:pt x="133" y="35"/>
                  </a:lnTo>
                  <a:lnTo>
                    <a:pt x="136" y="29"/>
                  </a:lnTo>
                  <a:lnTo>
                    <a:pt x="139" y="26"/>
                  </a:lnTo>
                  <a:lnTo>
                    <a:pt x="142" y="22"/>
                  </a:lnTo>
                  <a:lnTo>
                    <a:pt x="144" y="22"/>
                  </a:lnTo>
                  <a:lnTo>
                    <a:pt x="142" y="22"/>
                  </a:lnTo>
                  <a:lnTo>
                    <a:pt x="141" y="24"/>
                  </a:lnTo>
                  <a:lnTo>
                    <a:pt x="142" y="27"/>
                  </a:lnTo>
                  <a:lnTo>
                    <a:pt x="152" y="30"/>
                  </a:lnTo>
                  <a:lnTo>
                    <a:pt x="153" y="30"/>
                  </a:lnTo>
                  <a:lnTo>
                    <a:pt x="153" y="33"/>
                  </a:lnTo>
                  <a:lnTo>
                    <a:pt x="153" y="35"/>
                  </a:lnTo>
                  <a:lnTo>
                    <a:pt x="152" y="38"/>
                  </a:lnTo>
                  <a:lnTo>
                    <a:pt x="147" y="41"/>
                  </a:lnTo>
                  <a:lnTo>
                    <a:pt x="149" y="41"/>
                  </a:lnTo>
                  <a:lnTo>
                    <a:pt x="149" y="44"/>
                  </a:lnTo>
                  <a:lnTo>
                    <a:pt x="150" y="44"/>
                  </a:lnTo>
                  <a:lnTo>
                    <a:pt x="152" y="42"/>
                  </a:lnTo>
                  <a:lnTo>
                    <a:pt x="153" y="42"/>
                  </a:lnTo>
                  <a:lnTo>
                    <a:pt x="158" y="38"/>
                  </a:lnTo>
                  <a:lnTo>
                    <a:pt x="158" y="35"/>
                  </a:lnTo>
                  <a:lnTo>
                    <a:pt x="159" y="35"/>
                  </a:lnTo>
                  <a:lnTo>
                    <a:pt x="162" y="35"/>
                  </a:lnTo>
                  <a:lnTo>
                    <a:pt x="164" y="36"/>
                  </a:lnTo>
                  <a:lnTo>
                    <a:pt x="165" y="38"/>
                  </a:lnTo>
                  <a:lnTo>
                    <a:pt x="164" y="41"/>
                  </a:lnTo>
                  <a:lnTo>
                    <a:pt x="164" y="42"/>
                  </a:lnTo>
                  <a:lnTo>
                    <a:pt x="165" y="44"/>
                  </a:lnTo>
                  <a:lnTo>
                    <a:pt x="168" y="44"/>
                  </a:lnTo>
                  <a:lnTo>
                    <a:pt x="171" y="45"/>
                  </a:lnTo>
                  <a:lnTo>
                    <a:pt x="174" y="42"/>
                  </a:lnTo>
                  <a:lnTo>
                    <a:pt x="177" y="42"/>
                  </a:lnTo>
                  <a:lnTo>
                    <a:pt x="179" y="42"/>
                  </a:lnTo>
                  <a:lnTo>
                    <a:pt x="182" y="41"/>
                  </a:lnTo>
                  <a:lnTo>
                    <a:pt x="188" y="42"/>
                  </a:lnTo>
                  <a:lnTo>
                    <a:pt x="190" y="42"/>
                  </a:lnTo>
                  <a:lnTo>
                    <a:pt x="191" y="42"/>
                  </a:lnTo>
                  <a:lnTo>
                    <a:pt x="194" y="44"/>
                  </a:lnTo>
                  <a:lnTo>
                    <a:pt x="194" y="45"/>
                  </a:lnTo>
                  <a:lnTo>
                    <a:pt x="193" y="48"/>
                  </a:lnTo>
                  <a:lnTo>
                    <a:pt x="193" y="50"/>
                  </a:lnTo>
                  <a:lnTo>
                    <a:pt x="193" y="51"/>
                  </a:lnTo>
                  <a:lnTo>
                    <a:pt x="194" y="51"/>
                  </a:lnTo>
                  <a:lnTo>
                    <a:pt x="194" y="54"/>
                  </a:lnTo>
                  <a:lnTo>
                    <a:pt x="196" y="54"/>
                  </a:lnTo>
                  <a:lnTo>
                    <a:pt x="200" y="54"/>
                  </a:lnTo>
                  <a:lnTo>
                    <a:pt x="200" y="54"/>
                  </a:lnTo>
                  <a:lnTo>
                    <a:pt x="200" y="56"/>
                  </a:lnTo>
                  <a:lnTo>
                    <a:pt x="199" y="57"/>
                  </a:lnTo>
                  <a:lnTo>
                    <a:pt x="208" y="59"/>
                  </a:lnTo>
                  <a:lnTo>
                    <a:pt x="208" y="57"/>
                  </a:lnTo>
                  <a:lnTo>
                    <a:pt x="211" y="57"/>
                  </a:lnTo>
                  <a:lnTo>
                    <a:pt x="214" y="56"/>
                  </a:lnTo>
                  <a:lnTo>
                    <a:pt x="215" y="56"/>
                  </a:lnTo>
                  <a:lnTo>
                    <a:pt x="217" y="59"/>
                  </a:lnTo>
                  <a:lnTo>
                    <a:pt x="218" y="59"/>
                  </a:lnTo>
                  <a:lnTo>
                    <a:pt x="220" y="59"/>
                  </a:lnTo>
                  <a:lnTo>
                    <a:pt x="225" y="56"/>
                  </a:lnTo>
                  <a:lnTo>
                    <a:pt x="228" y="56"/>
                  </a:lnTo>
                  <a:lnTo>
                    <a:pt x="229" y="56"/>
                  </a:lnTo>
                  <a:lnTo>
                    <a:pt x="231" y="56"/>
                  </a:lnTo>
                  <a:lnTo>
                    <a:pt x="237" y="59"/>
                  </a:lnTo>
                  <a:lnTo>
                    <a:pt x="238" y="59"/>
                  </a:lnTo>
                  <a:lnTo>
                    <a:pt x="241" y="64"/>
                  </a:lnTo>
                  <a:lnTo>
                    <a:pt x="243" y="64"/>
                  </a:lnTo>
                  <a:lnTo>
                    <a:pt x="244" y="62"/>
                  </a:lnTo>
                  <a:lnTo>
                    <a:pt x="244" y="62"/>
                  </a:lnTo>
                  <a:lnTo>
                    <a:pt x="246" y="64"/>
                  </a:lnTo>
                  <a:lnTo>
                    <a:pt x="249" y="64"/>
                  </a:lnTo>
                  <a:lnTo>
                    <a:pt x="249" y="65"/>
                  </a:lnTo>
                  <a:lnTo>
                    <a:pt x="250" y="67"/>
                  </a:lnTo>
                  <a:lnTo>
                    <a:pt x="258" y="68"/>
                  </a:lnTo>
                  <a:lnTo>
                    <a:pt x="263" y="68"/>
                  </a:lnTo>
                  <a:lnTo>
                    <a:pt x="269" y="68"/>
                  </a:lnTo>
                  <a:lnTo>
                    <a:pt x="270" y="68"/>
                  </a:lnTo>
                  <a:lnTo>
                    <a:pt x="273" y="68"/>
                  </a:lnTo>
                  <a:lnTo>
                    <a:pt x="278" y="73"/>
                  </a:lnTo>
                  <a:lnTo>
                    <a:pt x="281" y="73"/>
                  </a:lnTo>
                  <a:lnTo>
                    <a:pt x="281" y="74"/>
                  </a:lnTo>
                  <a:lnTo>
                    <a:pt x="288" y="76"/>
                  </a:lnTo>
                  <a:lnTo>
                    <a:pt x="291" y="73"/>
                  </a:lnTo>
                  <a:lnTo>
                    <a:pt x="294" y="73"/>
                  </a:lnTo>
                  <a:lnTo>
                    <a:pt x="299" y="71"/>
                  </a:lnTo>
                  <a:lnTo>
                    <a:pt x="301" y="71"/>
                  </a:lnTo>
                  <a:lnTo>
                    <a:pt x="304" y="71"/>
                  </a:lnTo>
                  <a:lnTo>
                    <a:pt x="305" y="71"/>
                  </a:lnTo>
                  <a:lnTo>
                    <a:pt x="305" y="70"/>
                  </a:lnTo>
                  <a:lnTo>
                    <a:pt x="311" y="73"/>
                  </a:lnTo>
                  <a:lnTo>
                    <a:pt x="316" y="77"/>
                  </a:lnTo>
                  <a:lnTo>
                    <a:pt x="317" y="79"/>
                  </a:lnTo>
                  <a:lnTo>
                    <a:pt x="325" y="83"/>
                  </a:lnTo>
                  <a:lnTo>
                    <a:pt x="326" y="85"/>
                  </a:lnTo>
                  <a:lnTo>
                    <a:pt x="328" y="86"/>
                  </a:lnTo>
                  <a:lnTo>
                    <a:pt x="328" y="86"/>
                  </a:lnTo>
                  <a:lnTo>
                    <a:pt x="329" y="86"/>
                  </a:lnTo>
                  <a:lnTo>
                    <a:pt x="332" y="86"/>
                  </a:lnTo>
                  <a:lnTo>
                    <a:pt x="332" y="86"/>
                  </a:lnTo>
                  <a:lnTo>
                    <a:pt x="334" y="88"/>
                  </a:lnTo>
                  <a:lnTo>
                    <a:pt x="340" y="88"/>
                  </a:lnTo>
                  <a:lnTo>
                    <a:pt x="345" y="88"/>
                  </a:lnTo>
                  <a:lnTo>
                    <a:pt x="355" y="91"/>
                  </a:lnTo>
                  <a:lnTo>
                    <a:pt x="361" y="99"/>
                  </a:lnTo>
                  <a:lnTo>
                    <a:pt x="366" y="102"/>
                  </a:lnTo>
                  <a:lnTo>
                    <a:pt x="368" y="105"/>
                  </a:lnTo>
                  <a:lnTo>
                    <a:pt x="370" y="106"/>
                  </a:lnTo>
                  <a:lnTo>
                    <a:pt x="378" y="111"/>
                  </a:lnTo>
                  <a:lnTo>
                    <a:pt x="381" y="111"/>
                  </a:lnTo>
                  <a:lnTo>
                    <a:pt x="386" y="114"/>
                  </a:lnTo>
                  <a:lnTo>
                    <a:pt x="389" y="114"/>
                  </a:lnTo>
                  <a:lnTo>
                    <a:pt x="393" y="114"/>
                  </a:lnTo>
                  <a:lnTo>
                    <a:pt x="396" y="115"/>
                  </a:lnTo>
                  <a:lnTo>
                    <a:pt x="402" y="120"/>
                  </a:lnTo>
                  <a:lnTo>
                    <a:pt x="404" y="120"/>
                  </a:lnTo>
                  <a:lnTo>
                    <a:pt x="404" y="120"/>
                  </a:lnTo>
                  <a:lnTo>
                    <a:pt x="401" y="115"/>
                  </a:lnTo>
                  <a:lnTo>
                    <a:pt x="401" y="115"/>
                  </a:lnTo>
                  <a:lnTo>
                    <a:pt x="398" y="114"/>
                  </a:lnTo>
                  <a:lnTo>
                    <a:pt x="396" y="112"/>
                  </a:lnTo>
                  <a:lnTo>
                    <a:pt x="395" y="112"/>
                  </a:lnTo>
                  <a:lnTo>
                    <a:pt x="395" y="111"/>
                  </a:lnTo>
                  <a:lnTo>
                    <a:pt x="395" y="109"/>
                  </a:lnTo>
                  <a:lnTo>
                    <a:pt x="396" y="109"/>
                  </a:lnTo>
                  <a:lnTo>
                    <a:pt x="398" y="109"/>
                  </a:lnTo>
                  <a:lnTo>
                    <a:pt x="399" y="109"/>
                  </a:lnTo>
                  <a:lnTo>
                    <a:pt x="399" y="109"/>
                  </a:lnTo>
                  <a:lnTo>
                    <a:pt x="398" y="109"/>
                  </a:lnTo>
                  <a:lnTo>
                    <a:pt x="398" y="108"/>
                  </a:lnTo>
                  <a:lnTo>
                    <a:pt x="396" y="106"/>
                  </a:lnTo>
                  <a:lnTo>
                    <a:pt x="395" y="106"/>
                  </a:lnTo>
                  <a:lnTo>
                    <a:pt x="398" y="99"/>
                  </a:lnTo>
                  <a:lnTo>
                    <a:pt x="399" y="100"/>
                  </a:lnTo>
                  <a:lnTo>
                    <a:pt x="401" y="99"/>
                  </a:lnTo>
                  <a:lnTo>
                    <a:pt x="402" y="99"/>
                  </a:lnTo>
                  <a:lnTo>
                    <a:pt x="404" y="99"/>
                  </a:lnTo>
                  <a:lnTo>
                    <a:pt x="404" y="95"/>
                  </a:lnTo>
                  <a:lnTo>
                    <a:pt x="404" y="94"/>
                  </a:lnTo>
                  <a:lnTo>
                    <a:pt x="404" y="94"/>
                  </a:lnTo>
                  <a:lnTo>
                    <a:pt x="408" y="92"/>
                  </a:lnTo>
                  <a:lnTo>
                    <a:pt x="413" y="94"/>
                  </a:lnTo>
                  <a:lnTo>
                    <a:pt x="413" y="92"/>
                  </a:lnTo>
                  <a:lnTo>
                    <a:pt x="413" y="91"/>
                  </a:lnTo>
                  <a:lnTo>
                    <a:pt x="413" y="89"/>
                  </a:lnTo>
                  <a:lnTo>
                    <a:pt x="413" y="88"/>
                  </a:lnTo>
                  <a:lnTo>
                    <a:pt x="413" y="86"/>
                  </a:lnTo>
                  <a:lnTo>
                    <a:pt x="413" y="86"/>
                  </a:lnTo>
                  <a:lnTo>
                    <a:pt x="416" y="86"/>
                  </a:lnTo>
                  <a:lnTo>
                    <a:pt x="416" y="88"/>
                  </a:lnTo>
                  <a:lnTo>
                    <a:pt x="417" y="89"/>
                  </a:lnTo>
                  <a:lnTo>
                    <a:pt x="417" y="91"/>
                  </a:lnTo>
                  <a:lnTo>
                    <a:pt x="422" y="91"/>
                  </a:lnTo>
                  <a:lnTo>
                    <a:pt x="422" y="92"/>
                  </a:lnTo>
                  <a:lnTo>
                    <a:pt x="419" y="94"/>
                  </a:lnTo>
                  <a:lnTo>
                    <a:pt x="419" y="95"/>
                  </a:lnTo>
                  <a:lnTo>
                    <a:pt x="416" y="100"/>
                  </a:lnTo>
                  <a:lnTo>
                    <a:pt x="416" y="102"/>
                  </a:lnTo>
                  <a:lnTo>
                    <a:pt x="419" y="99"/>
                  </a:lnTo>
                  <a:lnTo>
                    <a:pt x="423" y="97"/>
                  </a:lnTo>
                  <a:lnTo>
                    <a:pt x="425" y="95"/>
                  </a:lnTo>
                  <a:lnTo>
                    <a:pt x="428" y="95"/>
                  </a:lnTo>
                  <a:lnTo>
                    <a:pt x="429" y="94"/>
                  </a:lnTo>
                  <a:lnTo>
                    <a:pt x="430" y="94"/>
                  </a:lnTo>
                  <a:lnTo>
                    <a:pt x="431" y="92"/>
                  </a:lnTo>
                  <a:lnTo>
                    <a:pt x="431" y="88"/>
                  </a:lnTo>
                  <a:lnTo>
                    <a:pt x="434" y="86"/>
                  </a:lnTo>
                  <a:lnTo>
                    <a:pt x="437" y="88"/>
                  </a:lnTo>
                  <a:lnTo>
                    <a:pt x="437" y="86"/>
                  </a:lnTo>
                  <a:lnTo>
                    <a:pt x="440" y="86"/>
                  </a:lnTo>
                  <a:lnTo>
                    <a:pt x="440" y="86"/>
                  </a:lnTo>
                  <a:lnTo>
                    <a:pt x="437" y="85"/>
                  </a:lnTo>
                  <a:lnTo>
                    <a:pt x="436" y="85"/>
                  </a:lnTo>
                  <a:lnTo>
                    <a:pt x="436" y="85"/>
                  </a:lnTo>
                  <a:lnTo>
                    <a:pt x="437" y="85"/>
                  </a:lnTo>
                  <a:lnTo>
                    <a:pt x="437" y="83"/>
                  </a:lnTo>
                  <a:lnTo>
                    <a:pt x="440" y="83"/>
                  </a:lnTo>
                  <a:lnTo>
                    <a:pt x="441" y="85"/>
                  </a:lnTo>
                  <a:lnTo>
                    <a:pt x="442" y="85"/>
                  </a:lnTo>
                  <a:lnTo>
                    <a:pt x="443" y="83"/>
                  </a:lnTo>
                  <a:lnTo>
                    <a:pt x="448" y="79"/>
                  </a:lnTo>
                  <a:lnTo>
                    <a:pt x="449" y="77"/>
                  </a:lnTo>
                  <a:lnTo>
                    <a:pt x="452" y="77"/>
                  </a:lnTo>
                  <a:lnTo>
                    <a:pt x="453" y="79"/>
                  </a:lnTo>
                  <a:lnTo>
                    <a:pt x="454" y="77"/>
                  </a:lnTo>
                  <a:lnTo>
                    <a:pt x="455" y="76"/>
                  </a:lnTo>
                  <a:lnTo>
                    <a:pt x="455" y="74"/>
                  </a:lnTo>
                  <a:lnTo>
                    <a:pt x="458" y="73"/>
                  </a:lnTo>
                  <a:lnTo>
                    <a:pt x="460" y="70"/>
                  </a:lnTo>
                  <a:lnTo>
                    <a:pt x="462" y="70"/>
                  </a:lnTo>
                  <a:lnTo>
                    <a:pt x="464" y="70"/>
                  </a:lnTo>
                  <a:lnTo>
                    <a:pt x="465" y="71"/>
                  </a:lnTo>
                  <a:lnTo>
                    <a:pt x="466" y="71"/>
                  </a:lnTo>
                  <a:lnTo>
                    <a:pt x="468" y="71"/>
                  </a:lnTo>
                  <a:lnTo>
                    <a:pt x="468" y="71"/>
                  </a:lnTo>
                  <a:lnTo>
                    <a:pt x="470" y="71"/>
                  </a:lnTo>
                  <a:lnTo>
                    <a:pt x="472" y="68"/>
                  </a:lnTo>
                  <a:lnTo>
                    <a:pt x="472" y="68"/>
                  </a:lnTo>
                  <a:lnTo>
                    <a:pt x="472" y="68"/>
                  </a:lnTo>
                  <a:lnTo>
                    <a:pt x="474" y="71"/>
                  </a:lnTo>
                  <a:lnTo>
                    <a:pt x="474" y="71"/>
                  </a:lnTo>
                  <a:lnTo>
                    <a:pt x="472" y="74"/>
                  </a:lnTo>
                  <a:lnTo>
                    <a:pt x="462" y="82"/>
                  </a:lnTo>
                  <a:lnTo>
                    <a:pt x="459" y="86"/>
                  </a:lnTo>
                  <a:lnTo>
                    <a:pt x="458" y="86"/>
                  </a:lnTo>
                  <a:lnTo>
                    <a:pt x="455" y="88"/>
                  </a:lnTo>
                  <a:lnTo>
                    <a:pt x="453" y="88"/>
                  </a:lnTo>
                  <a:lnTo>
                    <a:pt x="452" y="89"/>
                  </a:lnTo>
                  <a:lnTo>
                    <a:pt x="449" y="89"/>
                  </a:lnTo>
                  <a:lnTo>
                    <a:pt x="446" y="91"/>
                  </a:lnTo>
                  <a:lnTo>
                    <a:pt x="443" y="91"/>
                  </a:lnTo>
                  <a:lnTo>
                    <a:pt x="443" y="91"/>
                  </a:lnTo>
                  <a:lnTo>
                    <a:pt x="442" y="95"/>
                  </a:lnTo>
                  <a:lnTo>
                    <a:pt x="441" y="97"/>
                  </a:lnTo>
                  <a:lnTo>
                    <a:pt x="440" y="99"/>
                  </a:lnTo>
                  <a:lnTo>
                    <a:pt x="437" y="100"/>
                  </a:lnTo>
                  <a:lnTo>
                    <a:pt x="435" y="100"/>
                  </a:lnTo>
                  <a:lnTo>
                    <a:pt x="434" y="103"/>
                  </a:lnTo>
                  <a:lnTo>
                    <a:pt x="431" y="106"/>
                  </a:lnTo>
                  <a:lnTo>
                    <a:pt x="430" y="109"/>
                  </a:lnTo>
                  <a:lnTo>
                    <a:pt x="429" y="111"/>
                  </a:lnTo>
                  <a:lnTo>
                    <a:pt x="428" y="114"/>
                  </a:lnTo>
                  <a:lnTo>
                    <a:pt x="425" y="115"/>
                  </a:lnTo>
                  <a:lnTo>
                    <a:pt x="428" y="117"/>
                  </a:lnTo>
                  <a:lnTo>
                    <a:pt x="428" y="117"/>
                  </a:lnTo>
                  <a:lnTo>
                    <a:pt x="429" y="118"/>
                  </a:lnTo>
                  <a:lnTo>
                    <a:pt x="430" y="118"/>
                  </a:lnTo>
                  <a:lnTo>
                    <a:pt x="429" y="117"/>
                  </a:lnTo>
                  <a:lnTo>
                    <a:pt x="428" y="115"/>
                  </a:lnTo>
                  <a:lnTo>
                    <a:pt x="428" y="115"/>
                  </a:lnTo>
                  <a:lnTo>
                    <a:pt x="428" y="115"/>
                  </a:lnTo>
                  <a:lnTo>
                    <a:pt x="435" y="115"/>
                  </a:lnTo>
                  <a:lnTo>
                    <a:pt x="436" y="115"/>
                  </a:lnTo>
                  <a:lnTo>
                    <a:pt x="437" y="114"/>
                  </a:lnTo>
                  <a:lnTo>
                    <a:pt x="436" y="114"/>
                  </a:lnTo>
                  <a:lnTo>
                    <a:pt x="435" y="114"/>
                  </a:lnTo>
                  <a:lnTo>
                    <a:pt x="435" y="112"/>
                  </a:lnTo>
                  <a:lnTo>
                    <a:pt x="435" y="111"/>
                  </a:lnTo>
                  <a:lnTo>
                    <a:pt x="435" y="109"/>
                  </a:lnTo>
                  <a:lnTo>
                    <a:pt x="435" y="108"/>
                  </a:lnTo>
                  <a:lnTo>
                    <a:pt x="435" y="106"/>
                  </a:lnTo>
                  <a:lnTo>
                    <a:pt x="436" y="105"/>
                  </a:lnTo>
                  <a:lnTo>
                    <a:pt x="440" y="103"/>
                  </a:lnTo>
                  <a:lnTo>
                    <a:pt x="441" y="103"/>
                  </a:lnTo>
                  <a:lnTo>
                    <a:pt x="442" y="102"/>
                  </a:lnTo>
                  <a:lnTo>
                    <a:pt x="446" y="100"/>
                  </a:lnTo>
                  <a:lnTo>
                    <a:pt x="446" y="99"/>
                  </a:lnTo>
                  <a:lnTo>
                    <a:pt x="447" y="97"/>
                  </a:lnTo>
                  <a:lnTo>
                    <a:pt x="447" y="95"/>
                  </a:lnTo>
                  <a:lnTo>
                    <a:pt x="446" y="95"/>
                  </a:lnTo>
                  <a:lnTo>
                    <a:pt x="447" y="94"/>
                  </a:lnTo>
                  <a:lnTo>
                    <a:pt x="448" y="94"/>
                  </a:lnTo>
                  <a:lnTo>
                    <a:pt x="448" y="94"/>
                  </a:lnTo>
                  <a:lnTo>
                    <a:pt x="452" y="94"/>
                  </a:lnTo>
                  <a:lnTo>
                    <a:pt x="452" y="95"/>
                  </a:lnTo>
                  <a:lnTo>
                    <a:pt x="452" y="97"/>
                  </a:lnTo>
                  <a:lnTo>
                    <a:pt x="453" y="97"/>
                  </a:lnTo>
                  <a:lnTo>
                    <a:pt x="453" y="94"/>
                  </a:lnTo>
                  <a:lnTo>
                    <a:pt x="454" y="94"/>
                  </a:lnTo>
                  <a:lnTo>
                    <a:pt x="454" y="94"/>
                  </a:lnTo>
                  <a:lnTo>
                    <a:pt x="454" y="94"/>
                  </a:lnTo>
                  <a:lnTo>
                    <a:pt x="455" y="94"/>
                  </a:lnTo>
                  <a:lnTo>
                    <a:pt x="455" y="97"/>
                  </a:lnTo>
                  <a:lnTo>
                    <a:pt x="455" y="100"/>
                  </a:lnTo>
                  <a:lnTo>
                    <a:pt x="455" y="103"/>
                  </a:lnTo>
                  <a:lnTo>
                    <a:pt x="458" y="100"/>
                  </a:lnTo>
                  <a:lnTo>
                    <a:pt x="458" y="99"/>
                  </a:lnTo>
                  <a:lnTo>
                    <a:pt x="460" y="92"/>
                  </a:lnTo>
                  <a:lnTo>
                    <a:pt x="462" y="89"/>
                  </a:lnTo>
                  <a:lnTo>
                    <a:pt x="464" y="86"/>
                  </a:lnTo>
                  <a:lnTo>
                    <a:pt x="466" y="85"/>
                  </a:lnTo>
                  <a:lnTo>
                    <a:pt x="472" y="80"/>
                  </a:lnTo>
                  <a:lnTo>
                    <a:pt x="478" y="80"/>
                  </a:lnTo>
                  <a:lnTo>
                    <a:pt x="478" y="79"/>
                  </a:lnTo>
                  <a:lnTo>
                    <a:pt x="480" y="77"/>
                  </a:lnTo>
                  <a:lnTo>
                    <a:pt x="480" y="77"/>
                  </a:lnTo>
                  <a:lnTo>
                    <a:pt x="482" y="76"/>
                  </a:lnTo>
                  <a:lnTo>
                    <a:pt x="482" y="76"/>
                  </a:lnTo>
                  <a:lnTo>
                    <a:pt x="482" y="79"/>
                  </a:lnTo>
                  <a:lnTo>
                    <a:pt x="482" y="79"/>
                  </a:lnTo>
                  <a:lnTo>
                    <a:pt x="478" y="80"/>
                  </a:lnTo>
                  <a:lnTo>
                    <a:pt x="478" y="82"/>
                  </a:lnTo>
                  <a:lnTo>
                    <a:pt x="478" y="83"/>
                  </a:lnTo>
                  <a:lnTo>
                    <a:pt x="478" y="85"/>
                  </a:lnTo>
                  <a:lnTo>
                    <a:pt x="480" y="85"/>
                  </a:lnTo>
                  <a:lnTo>
                    <a:pt x="480" y="85"/>
                  </a:lnTo>
                  <a:lnTo>
                    <a:pt x="482" y="83"/>
                  </a:lnTo>
                  <a:lnTo>
                    <a:pt x="484" y="82"/>
                  </a:lnTo>
                  <a:lnTo>
                    <a:pt x="488" y="76"/>
                  </a:lnTo>
                  <a:lnTo>
                    <a:pt x="488" y="74"/>
                  </a:lnTo>
                  <a:lnTo>
                    <a:pt x="490" y="71"/>
                  </a:lnTo>
                  <a:lnTo>
                    <a:pt x="490" y="68"/>
                  </a:lnTo>
                  <a:lnTo>
                    <a:pt x="496" y="67"/>
                  </a:lnTo>
                  <a:lnTo>
                    <a:pt x="497" y="65"/>
                  </a:lnTo>
                  <a:lnTo>
                    <a:pt x="492" y="64"/>
                  </a:lnTo>
                  <a:lnTo>
                    <a:pt x="492" y="64"/>
                  </a:lnTo>
                  <a:lnTo>
                    <a:pt x="492" y="62"/>
                  </a:lnTo>
                  <a:lnTo>
                    <a:pt x="492" y="62"/>
                  </a:lnTo>
                  <a:lnTo>
                    <a:pt x="490" y="61"/>
                  </a:lnTo>
                  <a:lnTo>
                    <a:pt x="490" y="59"/>
                  </a:lnTo>
                  <a:lnTo>
                    <a:pt x="490" y="57"/>
                  </a:lnTo>
                  <a:lnTo>
                    <a:pt x="490" y="56"/>
                  </a:lnTo>
                  <a:lnTo>
                    <a:pt x="492" y="54"/>
                  </a:lnTo>
                  <a:lnTo>
                    <a:pt x="492" y="53"/>
                  </a:lnTo>
                  <a:lnTo>
                    <a:pt x="494" y="54"/>
                  </a:lnTo>
                  <a:lnTo>
                    <a:pt x="496" y="56"/>
                  </a:lnTo>
                  <a:lnTo>
                    <a:pt x="501" y="61"/>
                  </a:lnTo>
                  <a:lnTo>
                    <a:pt x="502" y="64"/>
                  </a:lnTo>
                  <a:lnTo>
                    <a:pt x="503" y="65"/>
                  </a:lnTo>
                  <a:lnTo>
                    <a:pt x="507" y="73"/>
                  </a:lnTo>
                  <a:lnTo>
                    <a:pt x="508" y="76"/>
                  </a:lnTo>
                  <a:lnTo>
                    <a:pt x="508" y="80"/>
                  </a:lnTo>
                  <a:lnTo>
                    <a:pt x="509" y="82"/>
                  </a:lnTo>
                  <a:lnTo>
                    <a:pt x="509" y="83"/>
                  </a:lnTo>
                  <a:lnTo>
                    <a:pt x="514" y="91"/>
                  </a:lnTo>
                  <a:lnTo>
                    <a:pt x="516" y="94"/>
                  </a:lnTo>
                  <a:lnTo>
                    <a:pt x="519" y="95"/>
                  </a:lnTo>
                  <a:lnTo>
                    <a:pt x="521" y="97"/>
                  </a:lnTo>
                  <a:lnTo>
                    <a:pt x="522" y="97"/>
                  </a:lnTo>
                  <a:lnTo>
                    <a:pt x="525" y="97"/>
                  </a:lnTo>
                  <a:lnTo>
                    <a:pt x="527" y="94"/>
                  </a:lnTo>
                  <a:lnTo>
                    <a:pt x="527" y="92"/>
                  </a:lnTo>
                  <a:lnTo>
                    <a:pt x="526" y="89"/>
                  </a:lnTo>
                  <a:lnTo>
                    <a:pt x="526" y="88"/>
                  </a:lnTo>
                  <a:lnTo>
                    <a:pt x="526" y="86"/>
                  </a:lnTo>
                  <a:lnTo>
                    <a:pt x="527" y="83"/>
                  </a:lnTo>
                  <a:lnTo>
                    <a:pt x="527" y="83"/>
                  </a:lnTo>
                  <a:lnTo>
                    <a:pt x="527" y="80"/>
                  </a:lnTo>
                  <a:lnTo>
                    <a:pt x="527" y="82"/>
                  </a:lnTo>
                  <a:lnTo>
                    <a:pt x="528" y="80"/>
                  </a:lnTo>
                  <a:lnTo>
                    <a:pt x="528" y="80"/>
                  </a:lnTo>
                  <a:lnTo>
                    <a:pt x="531" y="79"/>
                  </a:lnTo>
                  <a:lnTo>
                    <a:pt x="531" y="77"/>
                  </a:lnTo>
                  <a:lnTo>
                    <a:pt x="532" y="76"/>
                  </a:lnTo>
                  <a:lnTo>
                    <a:pt x="532" y="74"/>
                  </a:lnTo>
                  <a:lnTo>
                    <a:pt x="532" y="74"/>
                  </a:lnTo>
                  <a:lnTo>
                    <a:pt x="531" y="74"/>
                  </a:lnTo>
                  <a:lnTo>
                    <a:pt x="531" y="74"/>
                  </a:lnTo>
                  <a:lnTo>
                    <a:pt x="528" y="74"/>
                  </a:lnTo>
                  <a:lnTo>
                    <a:pt x="531" y="73"/>
                  </a:lnTo>
                  <a:lnTo>
                    <a:pt x="532" y="71"/>
                  </a:lnTo>
                  <a:lnTo>
                    <a:pt x="533" y="70"/>
                  </a:lnTo>
                  <a:lnTo>
                    <a:pt x="533" y="70"/>
                  </a:lnTo>
                  <a:lnTo>
                    <a:pt x="534" y="70"/>
                  </a:lnTo>
                  <a:lnTo>
                    <a:pt x="534" y="70"/>
                  </a:lnTo>
                  <a:lnTo>
                    <a:pt x="537" y="71"/>
                  </a:lnTo>
                  <a:lnTo>
                    <a:pt x="537" y="73"/>
                  </a:lnTo>
                  <a:lnTo>
                    <a:pt x="537" y="76"/>
                  </a:lnTo>
                  <a:lnTo>
                    <a:pt x="537" y="77"/>
                  </a:lnTo>
                  <a:lnTo>
                    <a:pt x="537" y="83"/>
                  </a:lnTo>
                  <a:lnTo>
                    <a:pt x="539" y="83"/>
                  </a:lnTo>
                  <a:lnTo>
                    <a:pt x="539" y="85"/>
                  </a:lnTo>
                  <a:lnTo>
                    <a:pt x="539" y="86"/>
                  </a:lnTo>
                  <a:lnTo>
                    <a:pt x="537" y="92"/>
                  </a:lnTo>
                  <a:lnTo>
                    <a:pt x="537" y="94"/>
                  </a:lnTo>
                  <a:lnTo>
                    <a:pt x="537" y="95"/>
                  </a:lnTo>
                  <a:lnTo>
                    <a:pt x="537" y="95"/>
                  </a:lnTo>
                  <a:lnTo>
                    <a:pt x="537" y="97"/>
                  </a:lnTo>
                  <a:lnTo>
                    <a:pt x="539" y="97"/>
                  </a:lnTo>
                  <a:lnTo>
                    <a:pt x="541" y="97"/>
                  </a:lnTo>
                  <a:lnTo>
                    <a:pt x="541" y="97"/>
                  </a:lnTo>
                  <a:lnTo>
                    <a:pt x="547" y="97"/>
                  </a:lnTo>
                  <a:lnTo>
                    <a:pt x="547" y="95"/>
                  </a:lnTo>
                  <a:lnTo>
                    <a:pt x="549" y="95"/>
                  </a:lnTo>
                  <a:lnTo>
                    <a:pt x="551" y="92"/>
                  </a:lnTo>
                  <a:lnTo>
                    <a:pt x="551" y="91"/>
                  </a:lnTo>
                  <a:lnTo>
                    <a:pt x="551" y="91"/>
                  </a:lnTo>
                  <a:lnTo>
                    <a:pt x="551" y="88"/>
                  </a:lnTo>
                  <a:lnTo>
                    <a:pt x="553" y="83"/>
                  </a:lnTo>
                  <a:lnTo>
                    <a:pt x="553" y="82"/>
                  </a:lnTo>
                  <a:lnTo>
                    <a:pt x="553" y="82"/>
                  </a:lnTo>
                  <a:lnTo>
                    <a:pt x="555" y="80"/>
                  </a:lnTo>
                  <a:lnTo>
                    <a:pt x="557" y="82"/>
                  </a:lnTo>
                  <a:lnTo>
                    <a:pt x="557" y="80"/>
                  </a:lnTo>
                  <a:lnTo>
                    <a:pt x="563" y="82"/>
                  </a:lnTo>
                  <a:lnTo>
                    <a:pt x="565" y="80"/>
                  </a:lnTo>
                  <a:lnTo>
                    <a:pt x="569" y="82"/>
                  </a:lnTo>
                  <a:lnTo>
                    <a:pt x="571" y="82"/>
                  </a:lnTo>
                  <a:lnTo>
                    <a:pt x="575" y="83"/>
                  </a:lnTo>
                  <a:lnTo>
                    <a:pt x="580" y="86"/>
                  </a:lnTo>
                  <a:lnTo>
                    <a:pt x="581" y="88"/>
                  </a:lnTo>
                  <a:lnTo>
                    <a:pt x="587" y="95"/>
                  </a:lnTo>
                  <a:lnTo>
                    <a:pt x="589" y="97"/>
                  </a:lnTo>
                  <a:lnTo>
                    <a:pt x="593" y="97"/>
                  </a:lnTo>
                  <a:lnTo>
                    <a:pt x="605" y="100"/>
                  </a:lnTo>
                  <a:lnTo>
                    <a:pt x="606" y="102"/>
                  </a:lnTo>
                  <a:lnTo>
                    <a:pt x="610" y="105"/>
                  </a:lnTo>
                  <a:lnTo>
                    <a:pt x="611" y="106"/>
                  </a:lnTo>
                  <a:lnTo>
                    <a:pt x="613" y="108"/>
                  </a:lnTo>
                  <a:lnTo>
                    <a:pt x="618" y="109"/>
                  </a:lnTo>
                  <a:lnTo>
                    <a:pt x="624" y="112"/>
                  </a:lnTo>
                  <a:lnTo>
                    <a:pt x="624" y="112"/>
                  </a:lnTo>
                  <a:lnTo>
                    <a:pt x="627" y="112"/>
                  </a:lnTo>
                  <a:lnTo>
                    <a:pt x="628" y="112"/>
                  </a:lnTo>
                  <a:lnTo>
                    <a:pt x="634" y="114"/>
                  </a:lnTo>
                  <a:lnTo>
                    <a:pt x="636" y="114"/>
                  </a:lnTo>
                  <a:lnTo>
                    <a:pt x="636" y="114"/>
                  </a:lnTo>
                  <a:lnTo>
                    <a:pt x="637" y="115"/>
                  </a:lnTo>
                  <a:lnTo>
                    <a:pt x="640" y="115"/>
                  </a:lnTo>
                  <a:lnTo>
                    <a:pt x="640" y="114"/>
                  </a:lnTo>
                  <a:lnTo>
                    <a:pt x="637" y="111"/>
                  </a:lnTo>
                  <a:lnTo>
                    <a:pt x="637" y="111"/>
                  </a:lnTo>
                  <a:lnTo>
                    <a:pt x="639" y="111"/>
                  </a:lnTo>
                  <a:lnTo>
                    <a:pt x="642" y="111"/>
                  </a:lnTo>
                  <a:lnTo>
                    <a:pt x="642" y="111"/>
                  </a:lnTo>
                  <a:lnTo>
                    <a:pt x="643" y="111"/>
                  </a:lnTo>
                  <a:lnTo>
                    <a:pt x="645" y="111"/>
                  </a:lnTo>
                  <a:lnTo>
                    <a:pt x="648" y="112"/>
                  </a:lnTo>
                  <a:lnTo>
                    <a:pt x="649" y="114"/>
                  </a:lnTo>
                  <a:lnTo>
                    <a:pt x="652" y="115"/>
                  </a:lnTo>
                  <a:lnTo>
                    <a:pt x="657" y="118"/>
                  </a:lnTo>
                  <a:lnTo>
                    <a:pt x="660" y="121"/>
                  </a:lnTo>
                  <a:lnTo>
                    <a:pt x="661" y="124"/>
                  </a:lnTo>
                  <a:lnTo>
                    <a:pt x="663" y="127"/>
                  </a:lnTo>
                  <a:lnTo>
                    <a:pt x="665" y="129"/>
                  </a:lnTo>
                  <a:lnTo>
                    <a:pt x="665" y="129"/>
                  </a:lnTo>
                  <a:lnTo>
                    <a:pt x="665" y="129"/>
                  </a:lnTo>
                  <a:lnTo>
                    <a:pt x="666" y="130"/>
                  </a:lnTo>
                  <a:lnTo>
                    <a:pt x="665" y="133"/>
                  </a:lnTo>
                  <a:lnTo>
                    <a:pt x="665" y="133"/>
                  </a:lnTo>
                  <a:lnTo>
                    <a:pt x="663" y="133"/>
                  </a:lnTo>
                  <a:lnTo>
                    <a:pt x="661" y="135"/>
                  </a:lnTo>
                  <a:lnTo>
                    <a:pt x="655" y="133"/>
                  </a:lnTo>
                  <a:lnTo>
                    <a:pt x="654" y="137"/>
                  </a:lnTo>
                  <a:lnTo>
                    <a:pt x="651" y="138"/>
                  </a:lnTo>
                  <a:lnTo>
                    <a:pt x="651" y="140"/>
                  </a:lnTo>
                  <a:lnTo>
                    <a:pt x="651" y="140"/>
                  </a:lnTo>
                  <a:lnTo>
                    <a:pt x="651" y="143"/>
                  </a:lnTo>
                  <a:lnTo>
                    <a:pt x="651" y="143"/>
                  </a:lnTo>
                  <a:lnTo>
                    <a:pt x="648" y="146"/>
                  </a:lnTo>
                  <a:lnTo>
                    <a:pt x="648" y="146"/>
                  </a:lnTo>
                  <a:lnTo>
                    <a:pt x="649" y="147"/>
                  </a:lnTo>
                  <a:lnTo>
                    <a:pt x="651" y="149"/>
                  </a:lnTo>
                  <a:lnTo>
                    <a:pt x="652" y="149"/>
                  </a:lnTo>
                  <a:lnTo>
                    <a:pt x="654" y="149"/>
                  </a:lnTo>
                  <a:lnTo>
                    <a:pt x="657" y="150"/>
                  </a:lnTo>
                  <a:lnTo>
                    <a:pt x="660" y="152"/>
                  </a:lnTo>
                  <a:lnTo>
                    <a:pt x="661" y="152"/>
                  </a:lnTo>
                  <a:lnTo>
                    <a:pt x="663" y="152"/>
                  </a:lnTo>
                  <a:lnTo>
                    <a:pt x="665" y="152"/>
                  </a:lnTo>
                  <a:lnTo>
                    <a:pt x="666" y="153"/>
                  </a:lnTo>
                  <a:lnTo>
                    <a:pt x="669" y="153"/>
                  </a:lnTo>
                  <a:lnTo>
                    <a:pt x="675" y="153"/>
                  </a:lnTo>
                  <a:lnTo>
                    <a:pt x="677" y="153"/>
                  </a:lnTo>
                  <a:lnTo>
                    <a:pt x="678" y="153"/>
                  </a:lnTo>
                  <a:lnTo>
                    <a:pt x="683" y="153"/>
                  </a:lnTo>
                  <a:lnTo>
                    <a:pt x="684" y="153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9" y="152"/>
                  </a:lnTo>
                  <a:lnTo>
                    <a:pt x="694" y="150"/>
                  </a:lnTo>
                  <a:lnTo>
                    <a:pt x="695" y="150"/>
                  </a:lnTo>
                  <a:lnTo>
                    <a:pt x="697" y="150"/>
                  </a:lnTo>
                  <a:lnTo>
                    <a:pt x="698" y="149"/>
                  </a:lnTo>
                  <a:lnTo>
                    <a:pt x="700" y="149"/>
                  </a:lnTo>
                  <a:lnTo>
                    <a:pt x="700" y="150"/>
                  </a:lnTo>
                  <a:lnTo>
                    <a:pt x="701" y="150"/>
                  </a:lnTo>
                  <a:lnTo>
                    <a:pt x="703" y="150"/>
                  </a:lnTo>
                  <a:lnTo>
                    <a:pt x="704" y="149"/>
                  </a:lnTo>
                  <a:lnTo>
                    <a:pt x="710" y="144"/>
                  </a:lnTo>
                  <a:lnTo>
                    <a:pt x="712" y="144"/>
                  </a:lnTo>
                  <a:lnTo>
                    <a:pt x="713" y="143"/>
                  </a:lnTo>
                  <a:lnTo>
                    <a:pt x="713" y="143"/>
                  </a:lnTo>
                  <a:lnTo>
                    <a:pt x="713" y="144"/>
                  </a:lnTo>
                  <a:lnTo>
                    <a:pt x="715" y="147"/>
                  </a:lnTo>
                  <a:lnTo>
                    <a:pt x="715" y="147"/>
                  </a:lnTo>
                  <a:lnTo>
                    <a:pt x="716" y="147"/>
                  </a:lnTo>
                  <a:lnTo>
                    <a:pt x="716" y="149"/>
                  </a:lnTo>
                  <a:lnTo>
                    <a:pt x="718" y="152"/>
                  </a:lnTo>
                  <a:lnTo>
                    <a:pt x="719" y="152"/>
                  </a:lnTo>
                  <a:lnTo>
                    <a:pt x="724" y="152"/>
                  </a:lnTo>
                  <a:lnTo>
                    <a:pt x="725" y="152"/>
                  </a:lnTo>
                  <a:lnTo>
                    <a:pt x="725" y="153"/>
                  </a:lnTo>
                  <a:lnTo>
                    <a:pt x="727" y="155"/>
                  </a:lnTo>
                  <a:lnTo>
                    <a:pt x="727" y="158"/>
                  </a:lnTo>
                  <a:lnTo>
                    <a:pt x="727" y="159"/>
                  </a:lnTo>
                  <a:lnTo>
                    <a:pt x="728" y="161"/>
                  </a:lnTo>
                  <a:lnTo>
                    <a:pt x="728" y="162"/>
                  </a:lnTo>
                  <a:lnTo>
                    <a:pt x="728" y="161"/>
                  </a:lnTo>
                  <a:lnTo>
                    <a:pt x="730" y="156"/>
                  </a:lnTo>
                  <a:lnTo>
                    <a:pt x="730" y="156"/>
                  </a:lnTo>
                  <a:lnTo>
                    <a:pt x="731" y="156"/>
                  </a:lnTo>
                  <a:lnTo>
                    <a:pt x="731" y="156"/>
                  </a:lnTo>
                  <a:lnTo>
                    <a:pt x="733" y="159"/>
                  </a:lnTo>
                  <a:lnTo>
                    <a:pt x="735" y="162"/>
                  </a:lnTo>
                  <a:lnTo>
                    <a:pt x="739" y="167"/>
                  </a:lnTo>
                  <a:lnTo>
                    <a:pt x="739" y="168"/>
                  </a:lnTo>
                  <a:lnTo>
                    <a:pt x="739" y="170"/>
                  </a:lnTo>
                  <a:lnTo>
                    <a:pt x="739" y="172"/>
                  </a:lnTo>
                  <a:lnTo>
                    <a:pt x="739" y="172"/>
                  </a:lnTo>
                  <a:lnTo>
                    <a:pt x="738" y="173"/>
                  </a:lnTo>
                  <a:lnTo>
                    <a:pt x="736" y="173"/>
                  </a:lnTo>
                  <a:lnTo>
                    <a:pt x="735" y="173"/>
                  </a:lnTo>
                  <a:lnTo>
                    <a:pt x="733" y="173"/>
                  </a:lnTo>
                  <a:lnTo>
                    <a:pt x="733" y="172"/>
                  </a:lnTo>
                  <a:lnTo>
                    <a:pt x="733" y="173"/>
                  </a:lnTo>
                  <a:lnTo>
                    <a:pt x="736" y="178"/>
                  </a:lnTo>
                  <a:lnTo>
                    <a:pt x="736" y="179"/>
                  </a:lnTo>
                  <a:lnTo>
                    <a:pt x="738" y="179"/>
                  </a:lnTo>
                  <a:lnTo>
                    <a:pt x="738" y="181"/>
                  </a:lnTo>
                  <a:lnTo>
                    <a:pt x="739" y="181"/>
                  </a:lnTo>
                  <a:lnTo>
                    <a:pt x="739" y="182"/>
                  </a:lnTo>
                  <a:lnTo>
                    <a:pt x="742" y="185"/>
                  </a:lnTo>
                  <a:lnTo>
                    <a:pt x="742" y="187"/>
                  </a:lnTo>
                  <a:lnTo>
                    <a:pt x="745" y="191"/>
                  </a:lnTo>
                  <a:lnTo>
                    <a:pt x="747" y="193"/>
                  </a:lnTo>
                  <a:lnTo>
                    <a:pt x="747" y="194"/>
                  </a:lnTo>
                  <a:lnTo>
                    <a:pt x="748" y="194"/>
                  </a:lnTo>
                  <a:lnTo>
                    <a:pt x="748" y="193"/>
                  </a:lnTo>
                  <a:lnTo>
                    <a:pt x="744" y="187"/>
                  </a:lnTo>
                  <a:lnTo>
                    <a:pt x="742" y="184"/>
                  </a:lnTo>
                  <a:lnTo>
                    <a:pt x="742" y="182"/>
                  </a:lnTo>
                  <a:lnTo>
                    <a:pt x="742" y="181"/>
                  </a:lnTo>
                  <a:lnTo>
                    <a:pt x="742" y="176"/>
                  </a:lnTo>
                  <a:lnTo>
                    <a:pt x="742" y="176"/>
                  </a:lnTo>
                  <a:lnTo>
                    <a:pt x="744" y="175"/>
                  </a:lnTo>
                  <a:lnTo>
                    <a:pt x="745" y="178"/>
                  </a:lnTo>
                  <a:lnTo>
                    <a:pt x="745" y="178"/>
                  </a:lnTo>
                  <a:lnTo>
                    <a:pt x="745" y="178"/>
                  </a:lnTo>
                  <a:lnTo>
                    <a:pt x="747" y="176"/>
                  </a:lnTo>
                  <a:lnTo>
                    <a:pt x="747" y="178"/>
                  </a:lnTo>
                  <a:lnTo>
                    <a:pt x="748" y="179"/>
                  </a:lnTo>
                  <a:lnTo>
                    <a:pt x="750" y="179"/>
                  </a:lnTo>
                  <a:lnTo>
                    <a:pt x="748" y="176"/>
                  </a:lnTo>
                  <a:lnTo>
                    <a:pt x="747" y="175"/>
                  </a:lnTo>
                  <a:lnTo>
                    <a:pt x="747" y="173"/>
                  </a:lnTo>
                  <a:lnTo>
                    <a:pt x="747" y="172"/>
                  </a:lnTo>
                  <a:lnTo>
                    <a:pt x="747" y="172"/>
                  </a:lnTo>
                  <a:lnTo>
                    <a:pt x="745" y="168"/>
                  </a:lnTo>
                  <a:lnTo>
                    <a:pt x="744" y="167"/>
                  </a:lnTo>
                  <a:lnTo>
                    <a:pt x="744" y="162"/>
                  </a:lnTo>
                  <a:lnTo>
                    <a:pt x="744" y="161"/>
                  </a:lnTo>
                  <a:lnTo>
                    <a:pt x="744" y="159"/>
                  </a:lnTo>
                  <a:lnTo>
                    <a:pt x="744" y="159"/>
                  </a:lnTo>
                  <a:lnTo>
                    <a:pt x="742" y="156"/>
                  </a:lnTo>
                  <a:lnTo>
                    <a:pt x="741" y="155"/>
                  </a:lnTo>
                  <a:lnTo>
                    <a:pt x="739" y="153"/>
                  </a:lnTo>
                  <a:lnTo>
                    <a:pt x="739" y="152"/>
                  </a:lnTo>
                  <a:lnTo>
                    <a:pt x="739" y="149"/>
                  </a:lnTo>
                  <a:lnTo>
                    <a:pt x="741" y="147"/>
                  </a:lnTo>
                  <a:lnTo>
                    <a:pt x="742" y="146"/>
                  </a:lnTo>
                  <a:lnTo>
                    <a:pt x="742" y="144"/>
                  </a:lnTo>
                  <a:lnTo>
                    <a:pt x="741" y="143"/>
                  </a:lnTo>
                  <a:lnTo>
                    <a:pt x="741" y="141"/>
                  </a:lnTo>
                  <a:lnTo>
                    <a:pt x="742" y="143"/>
                  </a:lnTo>
                  <a:lnTo>
                    <a:pt x="745" y="141"/>
                  </a:lnTo>
                  <a:lnTo>
                    <a:pt x="745" y="141"/>
                  </a:lnTo>
                  <a:lnTo>
                    <a:pt x="747" y="141"/>
                  </a:lnTo>
                  <a:lnTo>
                    <a:pt x="748" y="140"/>
                  </a:lnTo>
                  <a:lnTo>
                    <a:pt x="750" y="140"/>
                  </a:lnTo>
                  <a:lnTo>
                    <a:pt x="751" y="140"/>
                  </a:lnTo>
                  <a:lnTo>
                    <a:pt x="751" y="140"/>
                  </a:lnTo>
                  <a:lnTo>
                    <a:pt x="753" y="138"/>
                  </a:lnTo>
                  <a:lnTo>
                    <a:pt x="753" y="138"/>
                  </a:lnTo>
                  <a:lnTo>
                    <a:pt x="754" y="137"/>
                  </a:lnTo>
                  <a:lnTo>
                    <a:pt x="754" y="137"/>
                  </a:lnTo>
                  <a:lnTo>
                    <a:pt x="757" y="137"/>
                  </a:lnTo>
                  <a:lnTo>
                    <a:pt x="757" y="137"/>
                  </a:lnTo>
                  <a:lnTo>
                    <a:pt x="757" y="137"/>
                  </a:lnTo>
                  <a:lnTo>
                    <a:pt x="757" y="133"/>
                  </a:lnTo>
                  <a:lnTo>
                    <a:pt x="759" y="132"/>
                  </a:lnTo>
                  <a:lnTo>
                    <a:pt x="760" y="130"/>
                  </a:lnTo>
                  <a:lnTo>
                    <a:pt x="762" y="130"/>
                  </a:lnTo>
                  <a:lnTo>
                    <a:pt x="763" y="129"/>
                  </a:lnTo>
                  <a:lnTo>
                    <a:pt x="763" y="129"/>
                  </a:lnTo>
                  <a:lnTo>
                    <a:pt x="765" y="127"/>
                  </a:lnTo>
                  <a:lnTo>
                    <a:pt x="766" y="126"/>
                  </a:lnTo>
                  <a:lnTo>
                    <a:pt x="766" y="123"/>
                  </a:lnTo>
                  <a:lnTo>
                    <a:pt x="766" y="123"/>
                  </a:lnTo>
                  <a:lnTo>
                    <a:pt x="763" y="121"/>
                  </a:lnTo>
                  <a:lnTo>
                    <a:pt x="763" y="123"/>
                  </a:lnTo>
                  <a:lnTo>
                    <a:pt x="760" y="124"/>
                  </a:lnTo>
                  <a:lnTo>
                    <a:pt x="757" y="126"/>
                  </a:lnTo>
                  <a:lnTo>
                    <a:pt x="756" y="127"/>
                  </a:lnTo>
                  <a:lnTo>
                    <a:pt x="756" y="130"/>
                  </a:lnTo>
                  <a:lnTo>
                    <a:pt x="756" y="132"/>
                  </a:lnTo>
                  <a:lnTo>
                    <a:pt x="754" y="130"/>
                  </a:lnTo>
                  <a:lnTo>
                    <a:pt x="753" y="130"/>
                  </a:lnTo>
                  <a:lnTo>
                    <a:pt x="751" y="130"/>
                  </a:lnTo>
                  <a:lnTo>
                    <a:pt x="750" y="132"/>
                  </a:lnTo>
                  <a:lnTo>
                    <a:pt x="750" y="133"/>
                  </a:lnTo>
                  <a:lnTo>
                    <a:pt x="747" y="133"/>
                  </a:lnTo>
                  <a:lnTo>
                    <a:pt x="745" y="132"/>
                  </a:lnTo>
                  <a:lnTo>
                    <a:pt x="744" y="132"/>
                  </a:lnTo>
                  <a:lnTo>
                    <a:pt x="742" y="133"/>
                  </a:lnTo>
                  <a:lnTo>
                    <a:pt x="742" y="135"/>
                  </a:lnTo>
                  <a:lnTo>
                    <a:pt x="742" y="137"/>
                  </a:lnTo>
                  <a:lnTo>
                    <a:pt x="742" y="138"/>
                  </a:lnTo>
                  <a:lnTo>
                    <a:pt x="738" y="138"/>
                  </a:lnTo>
                  <a:lnTo>
                    <a:pt x="738" y="138"/>
                  </a:lnTo>
                  <a:lnTo>
                    <a:pt x="736" y="138"/>
                  </a:lnTo>
                  <a:lnTo>
                    <a:pt x="735" y="138"/>
                  </a:lnTo>
                  <a:lnTo>
                    <a:pt x="735" y="137"/>
                  </a:lnTo>
                  <a:lnTo>
                    <a:pt x="730" y="133"/>
                  </a:lnTo>
                  <a:lnTo>
                    <a:pt x="730" y="133"/>
                  </a:lnTo>
                  <a:lnTo>
                    <a:pt x="731" y="130"/>
                  </a:lnTo>
                  <a:lnTo>
                    <a:pt x="735" y="123"/>
                  </a:lnTo>
                  <a:lnTo>
                    <a:pt x="735" y="123"/>
                  </a:lnTo>
                  <a:lnTo>
                    <a:pt x="742" y="121"/>
                  </a:lnTo>
                  <a:lnTo>
                    <a:pt x="745" y="120"/>
                  </a:lnTo>
                  <a:lnTo>
                    <a:pt x="753" y="117"/>
                  </a:lnTo>
                  <a:lnTo>
                    <a:pt x="754" y="115"/>
                  </a:lnTo>
                  <a:lnTo>
                    <a:pt x="759" y="112"/>
                  </a:lnTo>
                  <a:lnTo>
                    <a:pt x="762" y="112"/>
                  </a:lnTo>
                  <a:lnTo>
                    <a:pt x="763" y="112"/>
                  </a:lnTo>
                  <a:lnTo>
                    <a:pt x="765" y="114"/>
                  </a:lnTo>
                  <a:lnTo>
                    <a:pt x="766" y="115"/>
                  </a:lnTo>
                  <a:lnTo>
                    <a:pt x="768" y="117"/>
                  </a:lnTo>
                  <a:lnTo>
                    <a:pt x="769" y="120"/>
                  </a:lnTo>
                  <a:lnTo>
                    <a:pt x="769" y="124"/>
                  </a:lnTo>
                  <a:lnTo>
                    <a:pt x="769" y="127"/>
                  </a:lnTo>
                  <a:lnTo>
                    <a:pt x="771" y="129"/>
                  </a:lnTo>
                  <a:lnTo>
                    <a:pt x="773" y="132"/>
                  </a:lnTo>
                  <a:lnTo>
                    <a:pt x="774" y="133"/>
                  </a:lnTo>
                  <a:lnTo>
                    <a:pt x="776" y="133"/>
                  </a:lnTo>
                  <a:lnTo>
                    <a:pt x="776" y="133"/>
                  </a:lnTo>
                  <a:lnTo>
                    <a:pt x="776" y="133"/>
                  </a:lnTo>
                  <a:lnTo>
                    <a:pt x="776" y="133"/>
                  </a:lnTo>
                  <a:lnTo>
                    <a:pt x="777" y="135"/>
                  </a:lnTo>
                  <a:lnTo>
                    <a:pt x="777" y="135"/>
                  </a:lnTo>
                  <a:lnTo>
                    <a:pt x="779" y="135"/>
                  </a:lnTo>
                  <a:lnTo>
                    <a:pt x="780" y="135"/>
                  </a:lnTo>
                  <a:lnTo>
                    <a:pt x="780" y="137"/>
                  </a:lnTo>
                  <a:lnTo>
                    <a:pt x="780" y="138"/>
                  </a:lnTo>
                  <a:lnTo>
                    <a:pt x="780" y="140"/>
                  </a:lnTo>
                  <a:lnTo>
                    <a:pt x="782" y="141"/>
                  </a:lnTo>
                  <a:lnTo>
                    <a:pt x="783" y="141"/>
                  </a:lnTo>
                  <a:lnTo>
                    <a:pt x="785" y="143"/>
                  </a:lnTo>
                  <a:lnTo>
                    <a:pt x="789" y="141"/>
                  </a:lnTo>
                  <a:lnTo>
                    <a:pt x="792" y="141"/>
                  </a:lnTo>
                  <a:lnTo>
                    <a:pt x="794" y="140"/>
                  </a:lnTo>
                  <a:lnTo>
                    <a:pt x="795" y="141"/>
                  </a:lnTo>
                  <a:lnTo>
                    <a:pt x="800" y="146"/>
                  </a:lnTo>
                  <a:lnTo>
                    <a:pt x="801" y="147"/>
                  </a:lnTo>
                  <a:lnTo>
                    <a:pt x="804" y="149"/>
                  </a:lnTo>
                  <a:lnTo>
                    <a:pt x="807" y="150"/>
                  </a:lnTo>
                  <a:lnTo>
                    <a:pt x="809" y="152"/>
                  </a:lnTo>
                  <a:lnTo>
                    <a:pt x="809" y="152"/>
                  </a:lnTo>
                  <a:lnTo>
                    <a:pt x="812" y="152"/>
                  </a:lnTo>
                  <a:lnTo>
                    <a:pt x="814" y="152"/>
                  </a:lnTo>
                  <a:lnTo>
                    <a:pt x="817" y="153"/>
                  </a:lnTo>
                  <a:lnTo>
                    <a:pt x="818" y="153"/>
                  </a:lnTo>
                  <a:lnTo>
                    <a:pt x="823" y="150"/>
                  </a:lnTo>
                  <a:lnTo>
                    <a:pt x="824" y="150"/>
                  </a:lnTo>
                  <a:lnTo>
                    <a:pt x="826" y="150"/>
                  </a:lnTo>
                  <a:lnTo>
                    <a:pt x="827" y="149"/>
                  </a:lnTo>
                  <a:lnTo>
                    <a:pt x="829" y="149"/>
                  </a:lnTo>
                  <a:lnTo>
                    <a:pt x="830" y="149"/>
                  </a:lnTo>
                  <a:lnTo>
                    <a:pt x="832" y="149"/>
                  </a:lnTo>
                  <a:lnTo>
                    <a:pt x="835" y="149"/>
                  </a:lnTo>
                  <a:lnTo>
                    <a:pt x="839" y="149"/>
                  </a:lnTo>
                  <a:lnTo>
                    <a:pt x="844" y="150"/>
                  </a:lnTo>
                  <a:lnTo>
                    <a:pt x="845" y="152"/>
                  </a:lnTo>
                  <a:lnTo>
                    <a:pt x="847" y="152"/>
                  </a:lnTo>
                  <a:lnTo>
                    <a:pt x="848" y="152"/>
                  </a:lnTo>
                  <a:lnTo>
                    <a:pt x="850" y="152"/>
                  </a:lnTo>
                  <a:lnTo>
                    <a:pt x="852" y="152"/>
                  </a:lnTo>
                  <a:lnTo>
                    <a:pt x="853" y="150"/>
                  </a:lnTo>
                  <a:lnTo>
                    <a:pt x="856" y="150"/>
                  </a:lnTo>
                  <a:lnTo>
                    <a:pt x="856" y="149"/>
                  </a:lnTo>
                  <a:lnTo>
                    <a:pt x="856" y="149"/>
                  </a:lnTo>
                  <a:lnTo>
                    <a:pt x="856" y="147"/>
                  </a:lnTo>
                  <a:lnTo>
                    <a:pt x="855" y="146"/>
                  </a:lnTo>
                  <a:lnTo>
                    <a:pt x="853" y="144"/>
                  </a:lnTo>
                  <a:lnTo>
                    <a:pt x="853" y="143"/>
                  </a:lnTo>
                  <a:lnTo>
                    <a:pt x="853" y="141"/>
                  </a:lnTo>
                  <a:lnTo>
                    <a:pt x="853" y="141"/>
                  </a:lnTo>
                  <a:lnTo>
                    <a:pt x="853" y="141"/>
                  </a:lnTo>
                  <a:lnTo>
                    <a:pt x="855" y="141"/>
                  </a:lnTo>
                  <a:lnTo>
                    <a:pt x="856" y="144"/>
                  </a:lnTo>
                  <a:lnTo>
                    <a:pt x="861" y="150"/>
                  </a:lnTo>
                  <a:lnTo>
                    <a:pt x="862" y="152"/>
                  </a:lnTo>
                  <a:lnTo>
                    <a:pt x="862" y="152"/>
                  </a:lnTo>
                  <a:lnTo>
                    <a:pt x="867" y="155"/>
                  </a:lnTo>
                  <a:lnTo>
                    <a:pt x="868" y="155"/>
                  </a:lnTo>
                  <a:lnTo>
                    <a:pt x="870" y="153"/>
                  </a:lnTo>
                  <a:lnTo>
                    <a:pt x="871" y="153"/>
                  </a:lnTo>
                  <a:lnTo>
                    <a:pt x="871" y="152"/>
                  </a:lnTo>
                  <a:lnTo>
                    <a:pt x="871" y="152"/>
                  </a:lnTo>
                  <a:lnTo>
                    <a:pt x="871" y="150"/>
                  </a:lnTo>
                  <a:lnTo>
                    <a:pt x="871" y="149"/>
                  </a:lnTo>
                  <a:lnTo>
                    <a:pt x="871" y="147"/>
                  </a:lnTo>
                  <a:lnTo>
                    <a:pt x="870" y="146"/>
                  </a:lnTo>
                  <a:lnTo>
                    <a:pt x="867" y="144"/>
                  </a:lnTo>
                  <a:lnTo>
                    <a:pt x="865" y="144"/>
                  </a:lnTo>
                  <a:lnTo>
                    <a:pt x="862" y="144"/>
                  </a:lnTo>
                  <a:lnTo>
                    <a:pt x="861" y="146"/>
                  </a:lnTo>
                  <a:lnTo>
                    <a:pt x="859" y="146"/>
                  </a:lnTo>
                  <a:lnTo>
                    <a:pt x="856" y="141"/>
                  </a:lnTo>
                  <a:lnTo>
                    <a:pt x="855" y="140"/>
                  </a:lnTo>
                  <a:lnTo>
                    <a:pt x="855" y="138"/>
                  </a:lnTo>
                  <a:lnTo>
                    <a:pt x="856" y="140"/>
                  </a:lnTo>
                  <a:lnTo>
                    <a:pt x="856" y="138"/>
                  </a:lnTo>
                  <a:lnTo>
                    <a:pt x="856" y="137"/>
                  </a:lnTo>
                  <a:lnTo>
                    <a:pt x="856" y="135"/>
                  </a:lnTo>
                  <a:lnTo>
                    <a:pt x="853" y="132"/>
                  </a:lnTo>
                  <a:lnTo>
                    <a:pt x="853" y="130"/>
                  </a:lnTo>
                  <a:lnTo>
                    <a:pt x="855" y="130"/>
                  </a:lnTo>
                  <a:lnTo>
                    <a:pt x="855" y="130"/>
                  </a:lnTo>
                  <a:lnTo>
                    <a:pt x="856" y="130"/>
                  </a:lnTo>
                  <a:lnTo>
                    <a:pt x="859" y="132"/>
                  </a:lnTo>
                  <a:lnTo>
                    <a:pt x="861" y="132"/>
                  </a:lnTo>
                  <a:lnTo>
                    <a:pt x="864" y="130"/>
                  </a:lnTo>
                  <a:lnTo>
                    <a:pt x="862" y="127"/>
                  </a:lnTo>
                  <a:lnTo>
                    <a:pt x="862" y="126"/>
                  </a:lnTo>
                  <a:lnTo>
                    <a:pt x="862" y="126"/>
                  </a:lnTo>
                  <a:lnTo>
                    <a:pt x="864" y="126"/>
                  </a:lnTo>
                  <a:lnTo>
                    <a:pt x="865" y="127"/>
                  </a:lnTo>
                  <a:lnTo>
                    <a:pt x="867" y="127"/>
                  </a:lnTo>
                  <a:lnTo>
                    <a:pt x="868" y="126"/>
                  </a:lnTo>
                  <a:lnTo>
                    <a:pt x="868" y="126"/>
                  </a:lnTo>
                  <a:lnTo>
                    <a:pt x="870" y="127"/>
                  </a:lnTo>
                  <a:lnTo>
                    <a:pt x="870" y="127"/>
                  </a:lnTo>
                  <a:lnTo>
                    <a:pt x="871" y="130"/>
                  </a:lnTo>
                  <a:lnTo>
                    <a:pt x="873" y="132"/>
                  </a:lnTo>
                  <a:lnTo>
                    <a:pt x="874" y="135"/>
                  </a:lnTo>
                  <a:lnTo>
                    <a:pt x="874" y="135"/>
                  </a:lnTo>
                  <a:lnTo>
                    <a:pt x="879" y="135"/>
                  </a:lnTo>
                  <a:lnTo>
                    <a:pt x="880" y="133"/>
                  </a:lnTo>
                  <a:lnTo>
                    <a:pt x="880" y="133"/>
                  </a:lnTo>
                  <a:lnTo>
                    <a:pt x="880" y="135"/>
                  </a:lnTo>
                  <a:lnTo>
                    <a:pt x="877" y="141"/>
                  </a:lnTo>
                  <a:lnTo>
                    <a:pt x="877" y="141"/>
                  </a:lnTo>
                  <a:lnTo>
                    <a:pt x="879" y="141"/>
                  </a:lnTo>
                  <a:lnTo>
                    <a:pt x="879" y="141"/>
                  </a:lnTo>
                  <a:lnTo>
                    <a:pt x="880" y="140"/>
                  </a:lnTo>
                  <a:lnTo>
                    <a:pt x="880" y="138"/>
                  </a:lnTo>
                  <a:lnTo>
                    <a:pt x="880" y="138"/>
                  </a:lnTo>
                  <a:lnTo>
                    <a:pt x="885" y="135"/>
                  </a:lnTo>
                  <a:lnTo>
                    <a:pt x="886" y="135"/>
                  </a:lnTo>
                  <a:lnTo>
                    <a:pt x="885" y="138"/>
                  </a:lnTo>
                  <a:lnTo>
                    <a:pt x="883" y="149"/>
                  </a:lnTo>
                  <a:lnTo>
                    <a:pt x="883" y="152"/>
                  </a:lnTo>
                  <a:lnTo>
                    <a:pt x="883" y="153"/>
                  </a:lnTo>
                  <a:lnTo>
                    <a:pt x="882" y="158"/>
                  </a:lnTo>
                  <a:lnTo>
                    <a:pt x="882" y="159"/>
                  </a:lnTo>
                  <a:lnTo>
                    <a:pt x="883" y="162"/>
                  </a:lnTo>
                  <a:lnTo>
                    <a:pt x="883" y="164"/>
                  </a:lnTo>
                  <a:lnTo>
                    <a:pt x="883" y="165"/>
                  </a:lnTo>
                  <a:lnTo>
                    <a:pt x="883" y="167"/>
                  </a:lnTo>
                  <a:lnTo>
                    <a:pt x="886" y="167"/>
                  </a:lnTo>
                  <a:lnTo>
                    <a:pt x="888" y="165"/>
                  </a:lnTo>
                  <a:lnTo>
                    <a:pt x="890" y="165"/>
                  </a:lnTo>
                  <a:lnTo>
                    <a:pt x="890" y="165"/>
                  </a:lnTo>
                  <a:lnTo>
                    <a:pt x="888" y="168"/>
                  </a:lnTo>
                  <a:lnTo>
                    <a:pt x="888" y="170"/>
                  </a:lnTo>
                  <a:lnTo>
                    <a:pt x="891" y="168"/>
                  </a:lnTo>
                  <a:lnTo>
                    <a:pt x="891" y="168"/>
                  </a:lnTo>
                  <a:lnTo>
                    <a:pt x="891" y="168"/>
                  </a:lnTo>
                  <a:lnTo>
                    <a:pt x="893" y="170"/>
                  </a:lnTo>
                  <a:lnTo>
                    <a:pt x="893" y="172"/>
                  </a:lnTo>
                  <a:lnTo>
                    <a:pt x="893" y="173"/>
                  </a:lnTo>
                  <a:lnTo>
                    <a:pt x="893" y="175"/>
                  </a:lnTo>
                  <a:lnTo>
                    <a:pt x="893" y="176"/>
                  </a:lnTo>
                  <a:lnTo>
                    <a:pt x="893" y="176"/>
                  </a:lnTo>
                  <a:lnTo>
                    <a:pt x="891" y="176"/>
                  </a:lnTo>
                  <a:lnTo>
                    <a:pt x="891" y="176"/>
                  </a:lnTo>
                  <a:lnTo>
                    <a:pt x="890" y="176"/>
                  </a:lnTo>
                  <a:lnTo>
                    <a:pt x="888" y="176"/>
                  </a:lnTo>
                  <a:lnTo>
                    <a:pt x="886" y="175"/>
                  </a:lnTo>
                  <a:lnTo>
                    <a:pt x="885" y="175"/>
                  </a:lnTo>
                  <a:lnTo>
                    <a:pt x="885" y="176"/>
                  </a:lnTo>
                  <a:lnTo>
                    <a:pt x="883" y="175"/>
                  </a:lnTo>
                  <a:lnTo>
                    <a:pt x="882" y="173"/>
                  </a:lnTo>
                  <a:lnTo>
                    <a:pt x="880" y="173"/>
                  </a:lnTo>
                  <a:lnTo>
                    <a:pt x="880" y="173"/>
                  </a:lnTo>
                  <a:lnTo>
                    <a:pt x="880" y="175"/>
                  </a:lnTo>
                  <a:lnTo>
                    <a:pt x="882" y="176"/>
                  </a:lnTo>
                  <a:lnTo>
                    <a:pt x="888" y="184"/>
                  </a:lnTo>
                  <a:lnTo>
                    <a:pt x="888" y="185"/>
                  </a:lnTo>
                  <a:lnTo>
                    <a:pt x="888" y="187"/>
                  </a:lnTo>
                  <a:lnTo>
                    <a:pt x="888" y="187"/>
                  </a:lnTo>
                  <a:lnTo>
                    <a:pt x="890" y="185"/>
                  </a:lnTo>
                  <a:lnTo>
                    <a:pt x="888" y="184"/>
                  </a:lnTo>
                  <a:lnTo>
                    <a:pt x="886" y="179"/>
                  </a:lnTo>
                  <a:lnTo>
                    <a:pt x="885" y="178"/>
                  </a:lnTo>
                  <a:lnTo>
                    <a:pt x="885" y="178"/>
                  </a:lnTo>
                  <a:lnTo>
                    <a:pt x="886" y="176"/>
                  </a:lnTo>
                  <a:lnTo>
                    <a:pt x="891" y="178"/>
                  </a:lnTo>
                  <a:lnTo>
                    <a:pt x="893" y="178"/>
                  </a:lnTo>
                  <a:lnTo>
                    <a:pt x="893" y="176"/>
                  </a:lnTo>
                  <a:lnTo>
                    <a:pt x="894" y="176"/>
                  </a:lnTo>
                  <a:lnTo>
                    <a:pt x="894" y="170"/>
                  </a:lnTo>
                  <a:lnTo>
                    <a:pt x="896" y="167"/>
                  </a:lnTo>
                  <a:lnTo>
                    <a:pt x="894" y="164"/>
                  </a:lnTo>
                  <a:lnTo>
                    <a:pt x="894" y="159"/>
                  </a:lnTo>
                  <a:lnTo>
                    <a:pt x="893" y="156"/>
                  </a:lnTo>
                  <a:lnTo>
                    <a:pt x="891" y="153"/>
                  </a:lnTo>
                  <a:lnTo>
                    <a:pt x="890" y="152"/>
                  </a:lnTo>
                  <a:lnTo>
                    <a:pt x="893" y="143"/>
                  </a:lnTo>
                  <a:lnTo>
                    <a:pt x="893" y="141"/>
                  </a:lnTo>
                  <a:lnTo>
                    <a:pt x="894" y="141"/>
                  </a:lnTo>
                  <a:lnTo>
                    <a:pt x="896" y="141"/>
                  </a:lnTo>
                  <a:lnTo>
                    <a:pt x="897" y="140"/>
                  </a:lnTo>
                  <a:lnTo>
                    <a:pt x="899" y="141"/>
                  </a:lnTo>
                  <a:lnTo>
                    <a:pt x="900" y="141"/>
                  </a:lnTo>
                  <a:lnTo>
                    <a:pt x="902" y="141"/>
                  </a:lnTo>
                  <a:lnTo>
                    <a:pt x="905" y="137"/>
                  </a:lnTo>
                  <a:lnTo>
                    <a:pt x="906" y="135"/>
                  </a:lnTo>
                  <a:lnTo>
                    <a:pt x="908" y="133"/>
                  </a:lnTo>
                  <a:lnTo>
                    <a:pt x="909" y="130"/>
                  </a:lnTo>
                  <a:lnTo>
                    <a:pt x="911" y="127"/>
                  </a:lnTo>
                  <a:lnTo>
                    <a:pt x="915" y="124"/>
                  </a:lnTo>
                  <a:lnTo>
                    <a:pt x="917" y="123"/>
                  </a:lnTo>
                  <a:lnTo>
                    <a:pt x="917" y="123"/>
                  </a:lnTo>
                  <a:lnTo>
                    <a:pt x="915" y="123"/>
                  </a:lnTo>
                  <a:lnTo>
                    <a:pt x="915" y="121"/>
                  </a:lnTo>
                  <a:lnTo>
                    <a:pt x="914" y="120"/>
                  </a:lnTo>
                  <a:lnTo>
                    <a:pt x="915" y="117"/>
                  </a:lnTo>
                  <a:lnTo>
                    <a:pt x="915" y="115"/>
                  </a:lnTo>
                  <a:lnTo>
                    <a:pt x="914" y="114"/>
                  </a:lnTo>
                  <a:lnTo>
                    <a:pt x="914" y="112"/>
                  </a:lnTo>
                  <a:lnTo>
                    <a:pt x="914" y="111"/>
                  </a:lnTo>
                  <a:lnTo>
                    <a:pt x="912" y="109"/>
                  </a:lnTo>
                  <a:lnTo>
                    <a:pt x="912" y="109"/>
                  </a:lnTo>
                  <a:lnTo>
                    <a:pt x="912" y="109"/>
                  </a:lnTo>
                  <a:lnTo>
                    <a:pt x="912" y="111"/>
                  </a:lnTo>
                  <a:lnTo>
                    <a:pt x="911" y="114"/>
                  </a:lnTo>
                  <a:lnTo>
                    <a:pt x="911" y="115"/>
                  </a:lnTo>
                  <a:lnTo>
                    <a:pt x="909" y="117"/>
                  </a:lnTo>
                  <a:lnTo>
                    <a:pt x="908" y="118"/>
                  </a:lnTo>
                  <a:lnTo>
                    <a:pt x="905" y="118"/>
                  </a:lnTo>
                  <a:lnTo>
                    <a:pt x="903" y="117"/>
                  </a:lnTo>
                  <a:lnTo>
                    <a:pt x="903" y="117"/>
                  </a:lnTo>
                  <a:lnTo>
                    <a:pt x="903" y="112"/>
                  </a:lnTo>
                  <a:lnTo>
                    <a:pt x="905" y="111"/>
                  </a:lnTo>
                  <a:lnTo>
                    <a:pt x="908" y="108"/>
                  </a:lnTo>
                  <a:lnTo>
                    <a:pt x="909" y="105"/>
                  </a:lnTo>
                  <a:lnTo>
                    <a:pt x="909" y="105"/>
                  </a:lnTo>
                  <a:lnTo>
                    <a:pt x="908" y="105"/>
                  </a:lnTo>
                  <a:lnTo>
                    <a:pt x="908" y="105"/>
                  </a:lnTo>
                  <a:lnTo>
                    <a:pt x="906" y="102"/>
                  </a:lnTo>
                  <a:lnTo>
                    <a:pt x="908" y="100"/>
                  </a:lnTo>
                  <a:lnTo>
                    <a:pt x="908" y="99"/>
                  </a:lnTo>
                  <a:lnTo>
                    <a:pt x="909" y="97"/>
                  </a:lnTo>
                  <a:lnTo>
                    <a:pt x="912" y="97"/>
                  </a:lnTo>
                  <a:lnTo>
                    <a:pt x="915" y="95"/>
                  </a:lnTo>
                  <a:lnTo>
                    <a:pt x="915" y="95"/>
                  </a:lnTo>
                  <a:lnTo>
                    <a:pt x="912" y="100"/>
                  </a:lnTo>
                  <a:lnTo>
                    <a:pt x="912" y="102"/>
                  </a:lnTo>
                  <a:lnTo>
                    <a:pt x="914" y="102"/>
                  </a:lnTo>
                  <a:lnTo>
                    <a:pt x="915" y="100"/>
                  </a:lnTo>
                  <a:lnTo>
                    <a:pt x="917" y="97"/>
                  </a:lnTo>
                  <a:lnTo>
                    <a:pt x="917" y="97"/>
                  </a:lnTo>
                  <a:lnTo>
                    <a:pt x="917" y="97"/>
                  </a:lnTo>
                  <a:lnTo>
                    <a:pt x="915" y="95"/>
                  </a:lnTo>
                  <a:lnTo>
                    <a:pt x="917" y="94"/>
                  </a:lnTo>
                  <a:lnTo>
                    <a:pt x="917" y="92"/>
                  </a:lnTo>
                  <a:lnTo>
                    <a:pt x="915" y="91"/>
                  </a:lnTo>
                  <a:lnTo>
                    <a:pt x="912" y="92"/>
                  </a:lnTo>
                  <a:lnTo>
                    <a:pt x="911" y="94"/>
                  </a:lnTo>
                  <a:lnTo>
                    <a:pt x="911" y="94"/>
                  </a:lnTo>
                  <a:lnTo>
                    <a:pt x="908" y="94"/>
                  </a:lnTo>
                  <a:lnTo>
                    <a:pt x="908" y="94"/>
                  </a:lnTo>
                  <a:lnTo>
                    <a:pt x="906" y="92"/>
                  </a:lnTo>
                  <a:lnTo>
                    <a:pt x="905" y="91"/>
                  </a:lnTo>
                  <a:lnTo>
                    <a:pt x="905" y="89"/>
                  </a:lnTo>
                  <a:lnTo>
                    <a:pt x="903" y="86"/>
                  </a:lnTo>
                  <a:lnTo>
                    <a:pt x="902" y="86"/>
                  </a:lnTo>
                  <a:lnTo>
                    <a:pt x="902" y="86"/>
                  </a:lnTo>
                  <a:lnTo>
                    <a:pt x="900" y="89"/>
                  </a:lnTo>
                  <a:lnTo>
                    <a:pt x="900" y="89"/>
                  </a:lnTo>
                  <a:lnTo>
                    <a:pt x="894" y="86"/>
                  </a:lnTo>
                  <a:lnTo>
                    <a:pt x="893" y="85"/>
                  </a:lnTo>
                  <a:lnTo>
                    <a:pt x="891" y="83"/>
                  </a:lnTo>
                  <a:lnTo>
                    <a:pt x="890" y="82"/>
                  </a:lnTo>
                  <a:lnTo>
                    <a:pt x="888" y="82"/>
                  </a:lnTo>
                  <a:lnTo>
                    <a:pt x="886" y="82"/>
                  </a:lnTo>
                  <a:lnTo>
                    <a:pt x="885" y="80"/>
                  </a:lnTo>
                  <a:lnTo>
                    <a:pt x="885" y="79"/>
                  </a:lnTo>
                  <a:lnTo>
                    <a:pt x="883" y="77"/>
                  </a:lnTo>
                  <a:lnTo>
                    <a:pt x="882" y="74"/>
                  </a:lnTo>
                  <a:lnTo>
                    <a:pt x="880" y="70"/>
                  </a:lnTo>
                  <a:lnTo>
                    <a:pt x="879" y="67"/>
                  </a:lnTo>
                  <a:lnTo>
                    <a:pt x="879" y="65"/>
                  </a:lnTo>
                  <a:lnTo>
                    <a:pt x="879" y="62"/>
                  </a:lnTo>
                  <a:lnTo>
                    <a:pt x="882" y="57"/>
                  </a:lnTo>
                  <a:lnTo>
                    <a:pt x="882" y="56"/>
                  </a:lnTo>
                  <a:lnTo>
                    <a:pt x="883" y="54"/>
                  </a:lnTo>
                  <a:lnTo>
                    <a:pt x="885" y="54"/>
                  </a:lnTo>
                  <a:lnTo>
                    <a:pt x="885" y="54"/>
                  </a:lnTo>
                  <a:lnTo>
                    <a:pt x="888" y="54"/>
                  </a:lnTo>
                  <a:lnTo>
                    <a:pt x="886" y="53"/>
                  </a:lnTo>
                  <a:lnTo>
                    <a:pt x="886" y="51"/>
                  </a:lnTo>
                  <a:lnTo>
                    <a:pt x="888" y="48"/>
                  </a:lnTo>
                  <a:lnTo>
                    <a:pt x="886" y="48"/>
                  </a:lnTo>
                  <a:lnTo>
                    <a:pt x="883" y="51"/>
                  </a:lnTo>
                  <a:lnTo>
                    <a:pt x="883" y="51"/>
                  </a:lnTo>
                  <a:lnTo>
                    <a:pt x="882" y="50"/>
                  </a:lnTo>
                  <a:lnTo>
                    <a:pt x="879" y="45"/>
                  </a:lnTo>
                  <a:lnTo>
                    <a:pt x="879" y="42"/>
                  </a:lnTo>
                  <a:lnTo>
                    <a:pt x="880" y="38"/>
                  </a:lnTo>
                  <a:lnTo>
                    <a:pt x="880" y="35"/>
                  </a:lnTo>
                  <a:lnTo>
                    <a:pt x="879" y="33"/>
                  </a:lnTo>
                  <a:lnTo>
                    <a:pt x="880" y="32"/>
                  </a:lnTo>
                  <a:lnTo>
                    <a:pt x="880" y="32"/>
                  </a:lnTo>
                  <a:lnTo>
                    <a:pt x="880" y="32"/>
                  </a:lnTo>
                  <a:lnTo>
                    <a:pt x="880" y="29"/>
                  </a:lnTo>
                  <a:lnTo>
                    <a:pt x="880" y="27"/>
                  </a:lnTo>
                  <a:lnTo>
                    <a:pt x="882" y="24"/>
                  </a:lnTo>
                  <a:lnTo>
                    <a:pt x="885" y="22"/>
                  </a:lnTo>
                  <a:lnTo>
                    <a:pt x="885" y="22"/>
                  </a:lnTo>
                  <a:lnTo>
                    <a:pt x="886" y="22"/>
                  </a:lnTo>
                  <a:lnTo>
                    <a:pt x="886" y="22"/>
                  </a:lnTo>
                  <a:lnTo>
                    <a:pt x="888" y="24"/>
                  </a:lnTo>
                  <a:lnTo>
                    <a:pt x="890" y="26"/>
                  </a:lnTo>
                  <a:lnTo>
                    <a:pt x="891" y="26"/>
                  </a:lnTo>
                  <a:lnTo>
                    <a:pt x="891" y="26"/>
                  </a:lnTo>
                  <a:lnTo>
                    <a:pt x="893" y="19"/>
                  </a:lnTo>
                  <a:lnTo>
                    <a:pt x="893" y="19"/>
                  </a:lnTo>
                  <a:lnTo>
                    <a:pt x="893" y="18"/>
                  </a:lnTo>
                  <a:lnTo>
                    <a:pt x="890" y="18"/>
                  </a:lnTo>
                  <a:lnTo>
                    <a:pt x="888" y="18"/>
                  </a:lnTo>
                  <a:lnTo>
                    <a:pt x="888" y="18"/>
                  </a:lnTo>
                  <a:lnTo>
                    <a:pt x="888" y="16"/>
                  </a:lnTo>
                  <a:lnTo>
                    <a:pt x="888" y="15"/>
                  </a:lnTo>
                  <a:lnTo>
                    <a:pt x="891" y="12"/>
                  </a:lnTo>
                  <a:lnTo>
                    <a:pt x="893" y="7"/>
                  </a:lnTo>
                  <a:lnTo>
                    <a:pt x="896" y="3"/>
                  </a:lnTo>
                  <a:lnTo>
                    <a:pt x="900" y="0"/>
                  </a:lnTo>
                  <a:lnTo>
                    <a:pt x="902" y="0"/>
                  </a:lnTo>
                  <a:lnTo>
                    <a:pt x="903" y="0"/>
                  </a:lnTo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1588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760" tIns="34200" rIns="68760" bIns="3420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SV" sz="175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endParaRPr>
            </a:p>
          </p:txBody>
        </p:sp>
        <p:sp>
          <p:nvSpPr>
            <p:cNvPr id="98" name="Freeform 22707"/>
            <p:cNvSpPr/>
            <p:nvPr/>
          </p:nvSpPr>
          <p:spPr>
            <a:xfrm>
              <a:off x="5007240" y="568800"/>
              <a:ext cx="6594840" cy="5072040"/>
            </a:xfrm>
            <a:custGeom>
              <a:avLst/>
              <a:gdLst>
                <a:gd name="textAreaLeft" fmla="*/ 0 w 6594840"/>
                <a:gd name="textAreaRight" fmla="*/ 6596280 w 6594840"/>
                <a:gd name="textAreaTop" fmla="*/ 0 h 5072040"/>
                <a:gd name="textAreaBottom" fmla="*/ 5073840 h 5072040"/>
              </a:gdLst>
              <a:ahLst/>
              <a:cxnLst/>
              <a:rect l="textAreaLeft" t="textAreaTop" r="textAreaRight" b="textAreaBottom"/>
              <a:pathLst>
                <a:path w="2553" h="2023">
                  <a:moveTo>
                    <a:pt x="1493" y="0"/>
                  </a:moveTo>
                  <a:lnTo>
                    <a:pt x="1495" y="0"/>
                  </a:lnTo>
                  <a:lnTo>
                    <a:pt x="1504" y="5"/>
                  </a:lnTo>
                  <a:lnTo>
                    <a:pt x="1505" y="8"/>
                  </a:lnTo>
                  <a:lnTo>
                    <a:pt x="1510" y="11"/>
                  </a:lnTo>
                  <a:lnTo>
                    <a:pt x="1515" y="12"/>
                  </a:lnTo>
                  <a:lnTo>
                    <a:pt x="1516" y="14"/>
                  </a:lnTo>
                  <a:lnTo>
                    <a:pt x="1518" y="17"/>
                  </a:lnTo>
                  <a:lnTo>
                    <a:pt x="1519" y="20"/>
                  </a:lnTo>
                  <a:lnTo>
                    <a:pt x="1515" y="21"/>
                  </a:lnTo>
                  <a:lnTo>
                    <a:pt x="1510" y="27"/>
                  </a:lnTo>
                  <a:lnTo>
                    <a:pt x="1504" y="32"/>
                  </a:lnTo>
                  <a:lnTo>
                    <a:pt x="1498" y="33"/>
                  </a:lnTo>
                  <a:lnTo>
                    <a:pt x="1496" y="35"/>
                  </a:lnTo>
                  <a:lnTo>
                    <a:pt x="1510" y="36"/>
                  </a:lnTo>
                  <a:lnTo>
                    <a:pt x="1513" y="35"/>
                  </a:lnTo>
                  <a:lnTo>
                    <a:pt x="1515" y="41"/>
                  </a:lnTo>
                  <a:lnTo>
                    <a:pt x="1516" y="41"/>
                  </a:lnTo>
                  <a:lnTo>
                    <a:pt x="1519" y="38"/>
                  </a:lnTo>
                  <a:lnTo>
                    <a:pt x="1522" y="38"/>
                  </a:lnTo>
                  <a:lnTo>
                    <a:pt x="1527" y="41"/>
                  </a:lnTo>
                  <a:lnTo>
                    <a:pt x="1527" y="40"/>
                  </a:lnTo>
                  <a:lnTo>
                    <a:pt x="1530" y="40"/>
                  </a:lnTo>
                  <a:lnTo>
                    <a:pt x="1533" y="41"/>
                  </a:lnTo>
                  <a:lnTo>
                    <a:pt x="1536" y="46"/>
                  </a:lnTo>
                  <a:lnTo>
                    <a:pt x="1533" y="50"/>
                  </a:lnTo>
                  <a:lnTo>
                    <a:pt x="1530" y="56"/>
                  </a:lnTo>
                  <a:lnTo>
                    <a:pt x="1525" y="64"/>
                  </a:lnTo>
                  <a:lnTo>
                    <a:pt x="1525" y="64"/>
                  </a:lnTo>
                  <a:lnTo>
                    <a:pt x="1522" y="64"/>
                  </a:lnTo>
                  <a:lnTo>
                    <a:pt x="1522" y="67"/>
                  </a:lnTo>
                  <a:lnTo>
                    <a:pt x="1527" y="67"/>
                  </a:lnTo>
                  <a:lnTo>
                    <a:pt x="1528" y="68"/>
                  </a:lnTo>
                  <a:lnTo>
                    <a:pt x="1531" y="67"/>
                  </a:lnTo>
                  <a:lnTo>
                    <a:pt x="1537" y="67"/>
                  </a:lnTo>
                  <a:lnTo>
                    <a:pt x="1539" y="67"/>
                  </a:lnTo>
                  <a:lnTo>
                    <a:pt x="1540" y="64"/>
                  </a:lnTo>
                  <a:lnTo>
                    <a:pt x="1542" y="59"/>
                  </a:lnTo>
                  <a:lnTo>
                    <a:pt x="1542" y="56"/>
                  </a:lnTo>
                  <a:lnTo>
                    <a:pt x="1545" y="55"/>
                  </a:lnTo>
                  <a:lnTo>
                    <a:pt x="1546" y="56"/>
                  </a:lnTo>
                  <a:lnTo>
                    <a:pt x="1550" y="56"/>
                  </a:lnTo>
                  <a:lnTo>
                    <a:pt x="1559" y="55"/>
                  </a:lnTo>
                  <a:lnTo>
                    <a:pt x="1566" y="56"/>
                  </a:lnTo>
                  <a:lnTo>
                    <a:pt x="1572" y="55"/>
                  </a:lnTo>
                  <a:lnTo>
                    <a:pt x="1580" y="56"/>
                  </a:lnTo>
                  <a:lnTo>
                    <a:pt x="1584" y="58"/>
                  </a:lnTo>
                  <a:lnTo>
                    <a:pt x="1586" y="61"/>
                  </a:lnTo>
                  <a:lnTo>
                    <a:pt x="1589" y="62"/>
                  </a:lnTo>
                  <a:lnTo>
                    <a:pt x="1591" y="65"/>
                  </a:lnTo>
                  <a:lnTo>
                    <a:pt x="1592" y="68"/>
                  </a:lnTo>
                  <a:lnTo>
                    <a:pt x="1592" y="71"/>
                  </a:lnTo>
                  <a:lnTo>
                    <a:pt x="1591" y="74"/>
                  </a:lnTo>
                  <a:lnTo>
                    <a:pt x="1594" y="71"/>
                  </a:lnTo>
                  <a:lnTo>
                    <a:pt x="1595" y="71"/>
                  </a:lnTo>
                  <a:lnTo>
                    <a:pt x="1597" y="73"/>
                  </a:lnTo>
                  <a:lnTo>
                    <a:pt x="1600" y="74"/>
                  </a:lnTo>
                  <a:lnTo>
                    <a:pt x="1600" y="82"/>
                  </a:lnTo>
                  <a:lnTo>
                    <a:pt x="1601" y="84"/>
                  </a:lnTo>
                  <a:lnTo>
                    <a:pt x="1601" y="87"/>
                  </a:lnTo>
                  <a:lnTo>
                    <a:pt x="1600" y="90"/>
                  </a:lnTo>
                  <a:lnTo>
                    <a:pt x="1600" y="91"/>
                  </a:lnTo>
                  <a:lnTo>
                    <a:pt x="1601" y="91"/>
                  </a:lnTo>
                  <a:lnTo>
                    <a:pt x="1604" y="88"/>
                  </a:lnTo>
                  <a:lnTo>
                    <a:pt x="1604" y="87"/>
                  </a:lnTo>
                  <a:lnTo>
                    <a:pt x="1606" y="85"/>
                  </a:lnTo>
                  <a:lnTo>
                    <a:pt x="1604" y="82"/>
                  </a:lnTo>
                  <a:lnTo>
                    <a:pt x="1604" y="82"/>
                  </a:lnTo>
                  <a:lnTo>
                    <a:pt x="1604" y="81"/>
                  </a:lnTo>
                  <a:lnTo>
                    <a:pt x="1607" y="81"/>
                  </a:lnTo>
                  <a:lnTo>
                    <a:pt x="1609" y="85"/>
                  </a:lnTo>
                  <a:lnTo>
                    <a:pt x="1609" y="88"/>
                  </a:lnTo>
                  <a:lnTo>
                    <a:pt x="1610" y="99"/>
                  </a:lnTo>
                  <a:lnTo>
                    <a:pt x="1615" y="97"/>
                  </a:lnTo>
                  <a:lnTo>
                    <a:pt x="1615" y="100"/>
                  </a:lnTo>
                  <a:lnTo>
                    <a:pt x="1613" y="108"/>
                  </a:lnTo>
                  <a:lnTo>
                    <a:pt x="1612" y="114"/>
                  </a:lnTo>
                  <a:lnTo>
                    <a:pt x="1610" y="116"/>
                  </a:lnTo>
                  <a:lnTo>
                    <a:pt x="1610" y="116"/>
                  </a:lnTo>
                  <a:lnTo>
                    <a:pt x="1610" y="113"/>
                  </a:lnTo>
                  <a:lnTo>
                    <a:pt x="1609" y="111"/>
                  </a:lnTo>
                  <a:lnTo>
                    <a:pt x="1609" y="109"/>
                  </a:lnTo>
                  <a:lnTo>
                    <a:pt x="1606" y="109"/>
                  </a:lnTo>
                  <a:lnTo>
                    <a:pt x="1600" y="102"/>
                  </a:lnTo>
                  <a:lnTo>
                    <a:pt x="1598" y="102"/>
                  </a:lnTo>
                  <a:lnTo>
                    <a:pt x="1597" y="102"/>
                  </a:lnTo>
                  <a:lnTo>
                    <a:pt x="1597" y="102"/>
                  </a:lnTo>
                  <a:lnTo>
                    <a:pt x="1600" y="106"/>
                  </a:lnTo>
                  <a:lnTo>
                    <a:pt x="1603" y="116"/>
                  </a:lnTo>
                  <a:lnTo>
                    <a:pt x="1606" y="113"/>
                  </a:lnTo>
                  <a:lnTo>
                    <a:pt x="1607" y="113"/>
                  </a:lnTo>
                  <a:lnTo>
                    <a:pt x="1609" y="117"/>
                  </a:lnTo>
                  <a:lnTo>
                    <a:pt x="1610" y="119"/>
                  </a:lnTo>
                  <a:lnTo>
                    <a:pt x="1613" y="122"/>
                  </a:lnTo>
                  <a:lnTo>
                    <a:pt x="1612" y="129"/>
                  </a:lnTo>
                  <a:lnTo>
                    <a:pt x="1603" y="141"/>
                  </a:lnTo>
                  <a:lnTo>
                    <a:pt x="1594" y="151"/>
                  </a:lnTo>
                  <a:lnTo>
                    <a:pt x="1591" y="155"/>
                  </a:lnTo>
                  <a:lnTo>
                    <a:pt x="1583" y="160"/>
                  </a:lnTo>
                  <a:lnTo>
                    <a:pt x="1578" y="164"/>
                  </a:lnTo>
                  <a:lnTo>
                    <a:pt x="1571" y="167"/>
                  </a:lnTo>
                  <a:lnTo>
                    <a:pt x="1569" y="172"/>
                  </a:lnTo>
                  <a:lnTo>
                    <a:pt x="1565" y="175"/>
                  </a:lnTo>
                  <a:lnTo>
                    <a:pt x="1565" y="176"/>
                  </a:lnTo>
                  <a:lnTo>
                    <a:pt x="1566" y="176"/>
                  </a:lnTo>
                  <a:lnTo>
                    <a:pt x="1565" y="179"/>
                  </a:lnTo>
                  <a:lnTo>
                    <a:pt x="1565" y="181"/>
                  </a:lnTo>
                  <a:lnTo>
                    <a:pt x="1560" y="185"/>
                  </a:lnTo>
                  <a:lnTo>
                    <a:pt x="1556" y="187"/>
                  </a:lnTo>
                  <a:lnTo>
                    <a:pt x="1545" y="202"/>
                  </a:lnTo>
                  <a:lnTo>
                    <a:pt x="1539" y="205"/>
                  </a:lnTo>
                  <a:lnTo>
                    <a:pt x="1533" y="205"/>
                  </a:lnTo>
                  <a:lnTo>
                    <a:pt x="1533" y="207"/>
                  </a:lnTo>
                  <a:lnTo>
                    <a:pt x="1528" y="216"/>
                  </a:lnTo>
                  <a:lnTo>
                    <a:pt x="1527" y="217"/>
                  </a:lnTo>
                  <a:lnTo>
                    <a:pt x="1521" y="219"/>
                  </a:lnTo>
                  <a:lnTo>
                    <a:pt x="1515" y="234"/>
                  </a:lnTo>
                  <a:lnTo>
                    <a:pt x="1510" y="239"/>
                  </a:lnTo>
                  <a:lnTo>
                    <a:pt x="1507" y="242"/>
                  </a:lnTo>
                  <a:lnTo>
                    <a:pt x="1510" y="240"/>
                  </a:lnTo>
                  <a:lnTo>
                    <a:pt x="1515" y="239"/>
                  </a:lnTo>
                  <a:lnTo>
                    <a:pt x="1519" y="234"/>
                  </a:lnTo>
                  <a:lnTo>
                    <a:pt x="1519" y="233"/>
                  </a:lnTo>
                  <a:lnTo>
                    <a:pt x="1521" y="230"/>
                  </a:lnTo>
                  <a:lnTo>
                    <a:pt x="1522" y="228"/>
                  </a:lnTo>
                  <a:lnTo>
                    <a:pt x="1524" y="227"/>
                  </a:lnTo>
                  <a:lnTo>
                    <a:pt x="1531" y="225"/>
                  </a:lnTo>
                  <a:lnTo>
                    <a:pt x="1534" y="225"/>
                  </a:lnTo>
                  <a:lnTo>
                    <a:pt x="1539" y="225"/>
                  </a:lnTo>
                  <a:lnTo>
                    <a:pt x="1542" y="222"/>
                  </a:lnTo>
                  <a:lnTo>
                    <a:pt x="1545" y="220"/>
                  </a:lnTo>
                  <a:lnTo>
                    <a:pt x="1546" y="220"/>
                  </a:lnTo>
                  <a:lnTo>
                    <a:pt x="1546" y="219"/>
                  </a:lnTo>
                  <a:lnTo>
                    <a:pt x="1550" y="219"/>
                  </a:lnTo>
                  <a:lnTo>
                    <a:pt x="1556" y="216"/>
                  </a:lnTo>
                  <a:lnTo>
                    <a:pt x="1557" y="214"/>
                  </a:lnTo>
                  <a:lnTo>
                    <a:pt x="1559" y="211"/>
                  </a:lnTo>
                  <a:lnTo>
                    <a:pt x="1563" y="213"/>
                  </a:lnTo>
                  <a:lnTo>
                    <a:pt x="1565" y="211"/>
                  </a:lnTo>
                  <a:lnTo>
                    <a:pt x="1572" y="205"/>
                  </a:lnTo>
                  <a:lnTo>
                    <a:pt x="1577" y="202"/>
                  </a:lnTo>
                  <a:lnTo>
                    <a:pt x="1577" y="201"/>
                  </a:lnTo>
                  <a:lnTo>
                    <a:pt x="1577" y="199"/>
                  </a:lnTo>
                  <a:lnTo>
                    <a:pt x="1575" y="199"/>
                  </a:lnTo>
                  <a:lnTo>
                    <a:pt x="1572" y="201"/>
                  </a:lnTo>
                  <a:lnTo>
                    <a:pt x="1568" y="202"/>
                  </a:lnTo>
                  <a:lnTo>
                    <a:pt x="1563" y="201"/>
                  </a:lnTo>
                  <a:lnTo>
                    <a:pt x="1563" y="201"/>
                  </a:lnTo>
                  <a:lnTo>
                    <a:pt x="1563" y="198"/>
                  </a:lnTo>
                  <a:lnTo>
                    <a:pt x="1565" y="195"/>
                  </a:lnTo>
                  <a:lnTo>
                    <a:pt x="1565" y="192"/>
                  </a:lnTo>
                  <a:lnTo>
                    <a:pt x="1568" y="189"/>
                  </a:lnTo>
                  <a:lnTo>
                    <a:pt x="1571" y="189"/>
                  </a:lnTo>
                  <a:lnTo>
                    <a:pt x="1578" y="192"/>
                  </a:lnTo>
                  <a:lnTo>
                    <a:pt x="1580" y="192"/>
                  </a:lnTo>
                  <a:lnTo>
                    <a:pt x="1581" y="187"/>
                  </a:lnTo>
                  <a:lnTo>
                    <a:pt x="1583" y="187"/>
                  </a:lnTo>
                  <a:lnTo>
                    <a:pt x="1586" y="187"/>
                  </a:lnTo>
                  <a:lnTo>
                    <a:pt x="1584" y="189"/>
                  </a:lnTo>
                  <a:lnTo>
                    <a:pt x="1581" y="190"/>
                  </a:lnTo>
                  <a:lnTo>
                    <a:pt x="1583" y="195"/>
                  </a:lnTo>
                  <a:lnTo>
                    <a:pt x="1584" y="196"/>
                  </a:lnTo>
                  <a:lnTo>
                    <a:pt x="1589" y="201"/>
                  </a:lnTo>
                  <a:lnTo>
                    <a:pt x="1594" y="202"/>
                  </a:lnTo>
                  <a:lnTo>
                    <a:pt x="1597" y="202"/>
                  </a:lnTo>
                  <a:lnTo>
                    <a:pt x="1601" y="201"/>
                  </a:lnTo>
                  <a:lnTo>
                    <a:pt x="1603" y="199"/>
                  </a:lnTo>
                  <a:lnTo>
                    <a:pt x="1603" y="196"/>
                  </a:lnTo>
                  <a:lnTo>
                    <a:pt x="1601" y="190"/>
                  </a:lnTo>
                  <a:lnTo>
                    <a:pt x="1603" y="192"/>
                  </a:lnTo>
                  <a:lnTo>
                    <a:pt x="1604" y="193"/>
                  </a:lnTo>
                  <a:lnTo>
                    <a:pt x="1606" y="196"/>
                  </a:lnTo>
                  <a:lnTo>
                    <a:pt x="1607" y="202"/>
                  </a:lnTo>
                  <a:lnTo>
                    <a:pt x="1609" y="204"/>
                  </a:lnTo>
                  <a:lnTo>
                    <a:pt x="1609" y="207"/>
                  </a:lnTo>
                  <a:lnTo>
                    <a:pt x="1606" y="213"/>
                  </a:lnTo>
                  <a:lnTo>
                    <a:pt x="1607" y="216"/>
                  </a:lnTo>
                  <a:lnTo>
                    <a:pt x="1610" y="217"/>
                  </a:lnTo>
                  <a:lnTo>
                    <a:pt x="1610" y="227"/>
                  </a:lnTo>
                  <a:lnTo>
                    <a:pt x="1609" y="230"/>
                  </a:lnTo>
                  <a:lnTo>
                    <a:pt x="1609" y="234"/>
                  </a:lnTo>
                  <a:lnTo>
                    <a:pt x="1607" y="236"/>
                  </a:lnTo>
                  <a:lnTo>
                    <a:pt x="1606" y="239"/>
                  </a:lnTo>
                  <a:lnTo>
                    <a:pt x="1606" y="242"/>
                  </a:lnTo>
                  <a:lnTo>
                    <a:pt x="1606" y="243"/>
                  </a:lnTo>
                  <a:lnTo>
                    <a:pt x="1607" y="246"/>
                  </a:lnTo>
                  <a:lnTo>
                    <a:pt x="1612" y="248"/>
                  </a:lnTo>
                  <a:lnTo>
                    <a:pt x="1612" y="246"/>
                  </a:lnTo>
                  <a:lnTo>
                    <a:pt x="1612" y="245"/>
                  </a:lnTo>
                  <a:lnTo>
                    <a:pt x="1609" y="245"/>
                  </a:lnTo>
                  <a:lnTo>
                    <a:pt x="1607" y="243"/>
                  </a:lnTo>
                  <a:lnTo>
                    <a:pt x="1606" y="240"/>
                  </a:lnTo>
                  <a:lnTo>
                    <a:pt x="1607" y="237"/>
                  </a:lnTo>
                  <a:lnTo>
                    <a:pt x="1609" y="236"/>
                  </a:lnTo>
                  <a:lnTo>
                    <a:pt x="1610" y="230"/>
                  </a:lnTo>
                  <a:lnTo>
                    <a:pt x="1610" y="227"/>
                  </a:lnTo>
                  <a:lnTo>
                    <a:pt x="1610" y="222"/>
                  </a:lnTo>
                  <a:lnTo>
                    <a:pt x="1612" y="220"/>
                  </a:lnTo>
                  <a:lnTo>
                    <a:pt x="1613" y="219"/>
                  </a:lnTo>
                  <a:lnTo>
                    <a:pt x="1613" y="219"/>
                  </a:lnTo>
                  <a:lnTo>
                    <a:pt x="1615" y="217"/>
                  </a:lnTo>
                  <a:lnTo>
                    <a:pt x="1613" y="216"/>
                  </a:lnTo>
                  <a:lnTo>
                    <a:pt x="1612" y="216"/>
                  </a:lnTo>
                  <a:lnTo>
                    <a:pt x="1610" y="214"/>
                  </a:lnTo>
                  <a:lnTo>
                    <a:pt x="1610" y="210"/>
                  </a:lnTo>
                  <a:lnTo>
                    <a:pt x="1615" y="210"/>
                  </a:lnTo>
                  <a:lnTo>
                    <a:pt x="1616" y="207"/>
                  </a:lnTo>
                  <a:lnTo>
                    <a:pt x="1625" y="207"/>
                  </a:lnTo>
                  <a:lnTo>
                    <a:pt x="1633" y="202"/>
                  </a:lnTo>
                  <a:lnTo>
                    <a:pt x="1647" y="204"/>
                  </a:lnTo>
                  <a:lnTo>
                    <a:pt x="1656" y="207"/>
                  </a:lnTo>
                  <a:lnTo>
                    <a:pt x="1671" y="207"/>
                  </a:lnTo>
                  <a:lnTo>
                    <a:pt x="1676" y="210"/>
                  </a:lnTo>
                  <a:lnTo>
                    <a:pt x="1676" y="210"/>
                  </a:lnTo>
                  <a:lnTo>
                    <a:pt x="1677" y="211"/>
                  </a:lnTo>
                  <a:lnTo>
                    <a:pt x="1674" y="213"/>
                  </a:lnTo>
                  <a:lnTo>
                    <a:pt x="1671" y="213"/>
                  </a:lnTo>
                  <a:lnTo>
                    <a:pt x="1670" y="216"/>
                  </a:lnTo>
                  <a:lnTo>
                    <a:pt x="1671" y="222"/>
                  </a:lnTo>
                  <a:lnTo>
                    <a:pt x="1677" y="227"/>
                  </a:lnTo>
                  <a:lnTo>
                    <a:pt x="1683" y="230"/>
                  </a:lnTo>
                  <a:lnTo>
                    <a:pt x="1686" y="233"/>
                  </a:lnTo>
                  <a:lnTo>
                    <a:pt x="1689" y="233"/>
                  </a:lnTo>
                  <a:lnTo>
                    <a:pt x="1697" y="233"/>
                  </a:lnTo>
                  <a:lnTo>
                    <a:pt x="1701" y="234"/>
                  </a:lnTo>
                  <a:lnTo>
                    <a:pt x="1706" y="233"/>
                  </a:lnTo>
                  <a:lnTo>
                    <a:pt x="1711" y="233"/>
                  </a:lnTo>
                  <a:lnTo>
                    <a:pt x="1712" y="234"/>
                  </a:lnTo>
                  <a:lnTo>
                    <a:pt x="1715" y="236"/>
                  </a:lnTo>
                  <a:lnTo>
                    <a:pt x="1717" y="237"/>
                  </a:lnTo>
                  <a:lnTo>
                    <a:pt x="1721" y="237"/>
                  </a:lnTo>
                  <a:lnTo>
                    <a:pt x="1723" y="237"/>
                  </a:lnTo>
                  <a:lnTo>
                    <a:pt x="1723" y="236"/>
                  </a:lnTo>
                  <a:lnTo>
                    <a:pt x="1723" y="236"/>
                  </a:lnTo>
                  <a:lnTo>
                    <a:pt x="1720" y="233"/>
                  </a:lnTo>
                  <a:lnTo>
                    <a:pt x="1721" y="231"/>
                  </a:lnTo>
                  <a:lnTo>
                    <a:pt x="1721" y="231"/>
                  </a:lnTo>
                  <a:lnTo>
                    <a:pt x="1726" y="234"/>
                  </a:lnTo>
                  <a:lnTo>
                    <a:pt x="1729" y="234"/>
                  </a:lnTo>
                  <a:lnTo>
                    <a:pt x="1730" y="233"/>
                  </a:lnTo>
                  <a:lnTo>
                    <a:pt x="1732" y="228"/>
                  </a:lnTo>
                  <a:lnTo>
                    <a:pt x="1732" y="227"/>
                  </a:lnTo>
                  <a:lnTo>
                    <a:pt x="1733" y="225"/>
                  </a:lnTo>
                  <a:lnTo>
                    <a:pt x="1733" y="225"/>
                  </a:lnTo>
                  <a:lnTo>
                    <a:pt x="1733" y="224"/>
                  </a:lnTo>
                  <a:lnTo>
                    <a:pt x="1732" y="220"/>
                  </a:lnTo>
                  <a:lnTo>
                    <a:pt x="1732" y="217"/>
                  </a:lnTo>
                  <a:lnTo>
                    <a:pt x="1730" y="214"/>
                  </a:lnTo>
                  <a:lnTo>
                    <a:pt x="1730" y="214"/>
                  </a:lnTo>
                  <a:lnTo>
                    <a:pt x="1730" y="210"/>
                  </a:lnTo>
                  <a:lnTo>
                    <a:pt x="1732" y="205"/>
                  </a:lnTo>
                  <a:lnTo>
                    <a:pt x="1732" y="204"/>
                  </a:lnTo>
                  <a:lnTo>
                    <a:pt x="1737" y="205"/>
                  </a:lnTo>
                  <a:lnTo>
                    <a:pt x="1738" y="202"/>
                  </a:lnTo>
                  <a:lnTo>
                    <a:pt x="1740" y="202"/>
                  </a:lnTo>
                  <a:lnTo>
                    <a:pt x="1744" y="199"/>
                  </a:lnTo>
                  <a:lnTo>
                    <a:pt x="1746" y="199"/>
                  </a:lnTo>
                  <a:lnTo>
                    <a:pt x="1749" y="202"/>
                  </a:lnTo>
                  <a:lnTo>
                    <a:pt x="1759" y="210"/>
                  </a:lnTo>
                  <a:lnTo>
                    <a:pt x="1758" y="213"/>
                  </a:lnTo>
                  <a:lnTo>
                    <a:pt x="1761" y="213"/>
                  </a:lnTo>
                  <a:lnTo>
                    <a:pt x="1762" y="211"/>
                  </a:lnTo>
                  <a:lnTo>
                    <a:pt x="1765" y="210"/>
                  </a:lnTo>
                  <a:lnTo>
                    <a:pt x="1767" y="208"/>
                  </a:lnTo>
                  <a:lnTo>
                    <a:pt x="1767" y="210"/>
                  </a:lnTo>
                  <a:lnTo>
                    <a:pt x="1767" y="210"/>
                  </a:lnTo>
                  <a:lnTo>
                    <a:pt x="1767" y="213"/>
                  </a:lnTo>
                  <a:lnTo>
                    <a:pt x="1767" y="214"/>
                  </a:lnTo>
                  <a:lnTo>
                    <a:pt x="1767" y="216"/>
                  </a:lnTo>
                  <a:lnTo>
                    <a:pt x="1767" y="216"/>
                  </a:lnTo>
                  <a:lnTo>
                    <a:pt x="1770" y="217"/>
                  </a:lnTo>
                  <a:lnTo>
                    <a:pt x="1773" y="213"/>
                  </a:lnTo>
                  <a:lnTo>
                    <a:pt x="1774" y="210"/>
                  </a:lnTo>
                  <a:lnTo>
                    <a:pt x="1776" y="208"/>
                  </a:lnTo>
                  <a:lnTo>
                    <a:pt x="1786" y="211"/>
                  </a:lnTo>
                  <a:lnTo>
                    <a:pt x="1788" y="213"/>
                  </a:lnTo>
                  <a:lnTo>
                    <a:pt x="1789" y="214"/>
                  </a:lnTo>
                  <a:lnTo>
                    <a:pt x="1789" y="216"/>
                  </a:lnTo>
                  <a:lnTo>
                    <a:pt x="1791" y="217"/>
                  </a:lnTo>
                  <a:lnTo>
                    <a:pt x="1792" y="217"/>
                  </a:lnTo>
                  <a:lnTo>
                    <a:pt x="1792" y="219"/>
                  </a:lnTo>
                  <a:lnTo>
                    <a:pt x="1792" y="220"/>
                  </a:lnTo>
                  <a:lnTo>
                    <a:pt x="1797" y="220"/>
                  </a:lnTo>
                  <a:lnTo>
                    <a:pt x="1798" y="222"/>
                  </a:lnTo>
                  <a:lnTo>
                    <a:pt x="1800" y="224"/>
                  </a:lnTo>
                  <a:lnTo>
                    <a:pt x="1800" y="227"/>
                  </a:lnTo>
                  <a:lnTo>
                    <a:pt x="1800" y="228"/>
                  </a:lnTo>
                  <a:lnTo>
                    <a:pt x="1801" y="228"/>
                  </a:lnTo>
                  <a:lnTo>
                    <a:pt x="1803" y="228"/>
                  </a:lnTo>
                  <a:lnTo>
                    <a:pt x="1801" y="230"/>
                  </a:lnTo>
                  <a:lnTo>
                    <a:pt x="1800" y="233"/>
                  </a:lnTo>
                  <a:lnTo>
                    <a:pt x="1798" y="234"/>
                  </a:lnTo>
                  <a:lnTo>
                    <a:pt x="1797" y="237"/>
                  </a:lnTo>
                  <a:lnTo>
                    <a:pt x="1797" y="237"/>
                  </a:lnTo>
                  <a:lnTo>
                    <a:pt x="1801" y="237"/>
                  </a:lnTo>
                  <a:lnTo>
                    <a:pt x="1804" y="242"/>
                  </a:lnTo>
                  <a:lnTo>
                    <a:pt x="1804" y="245"/>
                  </a:lnTo>
                  <a:lnTo>
                    <a:pt x="1803" y="245"/>
                  </a:lnTo>
                  <a:lnTo>
                    <a:pt x="1798" y="249"/>
                  </a:lnTo>
                  <a:lnTo>
                    <a:pt x="1797" y="251"/>
                  </a:lnTo>
                  <a:lnTo>
                    <a:pt x="1795" y="251"/>
                  </a:lnTo>
                  <a:lnTo>
                    <a:pt x="1794" y="251"/>
                  </a:lnTo>
                  <a:lnTo>
                    <a:pt x="1795" y="252"/>
                  </a:lnTo>
                  <a:lnTo>
                    <a:pt x="1803" y="254"/>
                  </a:lnTo>
                  <a:lnTo>
                    <a:pt x="1804" y="255"/>
                  </a:lnTo>
                  <a:lnTo>
                    <a:pt x="1806" y="260"/>
                  </a:lnTo>
                  <a:lnTo>
                    <a:pt x="1806" y="266"/>
                  </a:lnTo>
                  <a:lnTo>
                    <a:pt x="1804" y="269"/>
                  </a:lnTo>
                  <a:lnTo>
                    <a:pt x="1800" y="269"/>
                  </a:lnTo>
                  <a:lnTo>
                    <a:pt x="1795" y="263"/>
                  </a:lnTo>
                  <a:lnTo>
                    <a:pt x="1791" y="260"/>
                  </a:lnTo>
                  <a:lnTo>
                    <a:pt x="1786" y="255"/>
                  </a:lnTo>
                  <a:lnTo>
                    <a:pt x="1786" y="257"/>
                  </a:lnTo>
                  <a:lnTo>
                    <a:pt x="1788" y="260"/>
                  </a:lnTo>
                  <a:lnTo>
                    <a:pt x="1789" y="263"/>
                  </a:lnTo>
                  <a:lnTo>
                    <a:pt x="1794" y="269"/>
                  </a:lnTo>
                  <a:lnTo>
                    <a:pt x="1800" y="283"/>
                  </a:lnTo>
                  <a:lnTo>
                    <a:pt x="1801" y="281"/>
                  </a:lnTo>
                  <a:lnTo>
                    <a:pt x="1803" y="280"/>
                  </a:lnTo>
                  <a:lnTo>
                    <a:pt x="1803" y="278"/>
                  </a:lnTo>
                  <a:lnTo>
                    <a:pt x="1803" y="275"/>
                  </a:lnTo>
                  <a:lnTo>
                    <a:pt x="1804" y="277"/>
                  </a:lnTo>
                  <a:lnTo>
                    <a:pt x="1804" y="278"/>
                  </a:lnTo>
                  <a:lnTo>
                    <a:pt x="1807" y="283"/>
                  </a:lnTo>
                  <a:lnTo>
                    <a:pt x="1804" y="283"/>
                  </a:lnTo>
                  <a:lnTo>
                    <a:pt x="1800" y="284"/>
                  </a:lnTo>
                  <a:lnTo>
                    <a:pt x="1800" y="286"/>
                  </a:lnTo>
                  <a:lnTo>
                    <a:pt x="1800" y="289"/>
                  </a:lnTo>
                  <a:lnTo>
                    <a:pt x="1803" y="289"/>
                  </a:lnTo>
                  <a:lnTo>
                    <a:pt x="1804" y="292"/>
                  </a:lnTo>
                  <a:lnTo>
                    <a:pt x="1806" y="296"/>
                  </a:lnTo>
                  <a:lnTo>
                    <a:pt x="1810" y="307"/>
                  </a:lnTo>
                  <a:lnTo>
                    <a:pt x="1813" y="309"/>
                  </a:lnTo>
                  <a:lnTo>
                    <a:pt x="1816" y="313"/>
                  </a:lnTo>
                  <a:lnTo>
                    <a:pt x="1819" y="316"/>
                  </a:lnTo>
                  <a:lnTo>
                    <a:pt x="1821" y="316"/>
                  </a:lnTo>
                  <a:lnTo>
                    <a:pt x="1822" y="313"/>
                  </a:lnTo>
                  <a:lnTo>
                    <a:pt x="1824" y="315"/>
                  </a:lnTo>
                  <a:lnTo>
                    <a:pt x="1824" y="319"/>
                  </a:lnTo>
                  <a:lnTo>
                    <a:pt x="1825" y="321"/>
                  </a:lnTo>
                  <a:lnTo>
                    <a:pt x="1827" y="321"/>
                  </a:lnTo>
                  <a:lnTo>
                    <a:pt x="1828" y="321"/>
                  </a:lnTo>
                  <a:lnTo>
                    <a:pt x="1832" y="318"/>
                  </a:lnTo>
                  <a:lnTo>
                    <a:pt x="1833" y="315"/>
                  </a:lnTo>
                  <a:lnTo>
                    <a:pt x="1835" y="307"/>
                  </a:lnTo>
                  <a:lnTo>
                    <a:pt x="1836" y="304"/>
                  </a:lnTo>
                  <a:lnTo>
                    <a:pt x="1838" y="303"/>
                  </a:lnTo>
                  <a:lnTo>
                    <a:pt x="1838" y="301"/>
                  </a:lnTo>
                  <a:lnTo>
                    <a:pt x="1838" y="298"/>
                  </a:lnTo>
                  <a:lnTo>
                    <a:pt x="1839" y="293"/>
                  </a:lnTo>
                  <a:lnTo>
                    <a:pt x="1841" y="287"/>
                  </a:lnTo>
                  <a:lnTo>
                    <a:pt x="1842" y="284"/>
                  </a:lnTo>
                  <a:lnTo>
                    <a:pt x="1845" y="277"/>
                  </a:lnTo>
                  <a:lnTo>
                    <a:pt x="1845" y="275"/>
                  </a:lnTo>
                  <a:lnTo>
                    <a:pt x="1847" y="278"/>
                  </a:lnTo>
                  <a:lnTo>
                    <a:pt x="1847" y="281"/>
                  </a:lnTo>
                  <a:lnTo>
                    <a:pt x="1848" y="283"/>
                  </a:lnTo>
                  <a:lnTo>
                    <a:pt x="1848" y="283"/>
                  </a:lnTo>
                  <a:lnTo>
                    <a:pt x="1851" y="289"/>
                  </a:lnTo>
                  <a:lnTo>
                    <a:pt x="1856" y="293"/>
                  </a:lnTo>
                  <a:lnTo>
                    <a:pt x="1859" y="295"/>
                  </a:lnTo>
                  <a:lnTo>
                    <a:pt x="1864" y="296"/>
                  </a:lnTo>
                  <a:lnTo>
                    <a:pt x="1871" y="296"/>
                  </a:lnTo>
                  <a:lnTo>
                    <a:pt x="1873" y="293"/>
                  </a:lnTo>
                  <a:lnTo>
                    <a:pt x="1876" y="292"/>
                  </a:lnTo>
                  <a:lnTo>
                    <a:pt x="1879" y="290"/>
                  </a:lnTo>
                  <a:lnTo>
                    <a:pt x="1882" y="289"/>
                  </a:lnTo>
                  <a:lnTo>
                    <a:pt x="1886" y="287"/>
                  </a:lnTo>
                  <a:lnTo>
                    <a:pt x="1888" y="287"/>
                  </a:lnTo>
                  <a:lnTo>
                    <a:pt x="1892" y="290"/>
                  </a:lnTo>
                  <a:lnTo>
                    <a:pt x="1900" y="296"/>
                  </a:lnTo>
                  <a:lnTo>
                    <a:pt x="1903" y="298"/>
                  </a:lnTo>
                  <a:lnTo>
                    <a:pt x="1905" y="300"/>
                  </a:lnTo>
                  <a:lnTo>
                    <a:pt x="1908" y="304"/>
                  </a:lnTo>
                  <a:lnTo>
                    <a:pt x="1909" y="306"/>
                  </a:lnTo>
                  <a:lnTo>
                    <a:pt x="1911" y="307"/>
                  </a:lnTo>
                  <a:lnTo>
                    <a:pt x="1912" y="306"/>
                  </a:lnTo>
                  <a:lnTo>
                    <a:pt x="1911" y="306"/>
                  </a:lnTo>
                  <a:lnTo>
                    <a:pt x="1911" y="304"/>
                  </a:lnTo>
                  <a:lnTo>
                    <a:pt x="1909" y="303"/>
                  </a:lnTo>
                  <a:lnTo>
                    <a:pt x="1912" y="301"/>
                  </a:lnTo>
                  <a:lnTo>
                    <a:pt x="1912" y="301"/>
                  </a:lnTo>
                  <a:lnTo>
                    <a:pt x="1912" y="300"/>
                  </a:lnTo>
                  <a:lnTo>
                    <a:pt x="1915" y="300"/>
                  </a:lnTo>
                  <a:lnTo>
                    <a:pt x="1912" y="298"/>
                  </a:lnTo>
                  <a:lnTo>
                    <a:pt x="1912" y="298"/>
                  </a:lnTo>
                  <a:lnTo>
                    <a:pt x="1911" y="296"/>
                  </a:lnTo>
                  <a:lnTo>
                    <a:pt x="1911" y="295"/>
                  </a:lnTo>
                  <a:lnTo>
                    <a:pt x="1912" y="293"/>
                  </a:lnTo>
                  <a:lnTo>
                    <a:pt x="1912" y="292"/>
                  </a:lnTo>
                  <a:lnTo>
                    <a:pt x="1914" y="290"/>
                  </a:lnTo>
                  <a:lnTo>
                    <a:pt x="1914" y="289"/>
                  </a:lnTo>
                  <a:lnTo>
                    <a:pt x="1915" y="289"/>
                  </a:lnTo>
                  <a:lnTo>
                    <a:pt x="1918" y="290"/>
                  </a:lnTo>
                  <a:lnTo>
                    <a:pt x="1920" y="287"/>
                  </a:lnTo>
                  <a:lnTo>
                    <a:pt x="1921" y="287"/>
                  </a:lnTo>
                  <a:lnTo>
                    <a:pt x="1924" y="290"/>
                  </a:lnTo>
                  <a:lnTo>
                    <a:pt x="1926" y="295"/>
                  </a:lnTo>
                  <a:lnTo>
                    <a:pt x="1927" y="295"/>
                  </a:lnTo>
                  <a:lnTo>
                    <a:pt x="1932" y="293"/>
                  </a:lnTo>
                  <a:lnTo>
                    <a:pt x="1936" y="293"/>
                  </a:lnTo>
                  <a:lnTo>
                    <a:pt x="1935" y="290"/>
                  </a:lnTo>
                  <a:lnTo>
                    <a:pt x="1932" y="284"/>
                  </a:lnTo>
                  <a:lnTo>
                    <a:pt x="1932" y="278"/>
                  </a:lnTo>
                  <a:lnTo>
                    <a:pt x="1930" y="275"/>
                  </a:lnTo>
                  <a:lnTo>
                    <a:pt x="1929" y="275"/>
                  </a:lnTo>
                  <a:lnTo>
                    <a:pt x="1932" y="274"/>
                  </a:lnTo>
                  <a:lnTo>
                    <a:pt x="1935" y="268"/>
                  </a:lnTo>
                  <a:lnTo>
                    <a:pt x="1936" y="266"/>
                  </a:lnTo>
                  <a:lnTo>
                    <a:pt x="1938" y="265"/>
                  </a:lnTo>
                  <a:lnTo>
                    <a:pt x="1938" y="265"/>
                  </a:lnTo>
                  <a:lnTo>
                    <a:pt x="1932" y="265"/>
                  </a:lnTo>
                  <a:lnTo>
                    <a:pt x="1930" y="265"/>
                  </a:lnTo>
                  <a:lnTo>
                    <a:pt x="1929" y="266"/>
                  </a:lnTo>
                  <a:lnTo>
                    <a:pt x="1926" y="266"/>
                  </a:lnTo>
                  <a:lnTo>
                    <a:pt x="1926" y="263"/>
                  </a:lnTo>
                  <a:lnTo>
                    <a:pt x="1926" y="260"/>
                  </a:lnTo>
                  <a:lnTo>
                    <a:pt x="1929" y="254"/>
                  </a:lnTo>
                  <a:lnTo>
                    <a:pt x="1932" y="252"/>
                  </a:lnTo>
                  <a:lnTo>
                    <a:pt x="1941" y="252"/>
                  </a:lnTo>
                  <a:lnTo>
                    <a:pt x="1944" y="252"/>
                  </a:lnTo>
                  <a:lnTo>
                    <a:pt x="1949" y="249"/>
                  </a:lnTo>
                  <a:lnTo>
                    <a:pt x="1949" y="248"/>
                  </a:lnTo>
                  <a:lnTo>
                    <a:pt x="1949" y="243"/>
                  </a:lnTo>
                  <a:lnTo>
                    <a:pt x="1944" y="239"/>
                  </a:lnTo>
                  <a:lnTo>
                    <a:pt x="1944" y="237"/>
                  </a:lnTo>
                  <a:lnTo>
                    <a:pt x="1944" y="237"/>
                  </a:lnTo>
                  <a:lnTo>
                    <a:pt x="1946" y="237"/>
                  </a:lnTo>
                  <a:lnTo>
                    <a:pt x="1952" y="239"/>
                  </a:lnTo>
                  <a:lnTo>
                    <a:pt x="1955" y="240"/>
                  </a:lnTo>
                  <a:lnTo>
                    <a:pt x="1961" y="243"/>
                  </a:lnTo>
                  <a:lnTo>
                    <a:pt x="1979" y="245"/>
                  </a:lnTo>
                  <a:lnTo>
                    <a:pt x="1980" y="246"/>
                  </a:lnTo>
                  <a:lnTo>
                    <a:pt x="1988" y="246"/>
                  </a:lnTo>
                  <a:lnTo>
                    <a:pt x="1993" y="248"/>
                  </a:lnTo>
                  <a:lnTo>
                    <a:pt x="2000" y="249"/>
                  </a:lnTo>
                  <a:lnTo>
                    <a:pt x="2003" y="251"/>
                  </a:lnTo>
                  <a:lnTo>
                    <a:pt x="2006" y="252"/>
                  </a:lnTo>
                  <a:lnTo>
                    <a:pt x="2011" y="254"/>
                  </a:lnTo>
                  <a:lnTo>
                    <a:pt x="2012" y="255"/>
                  </a:lnTo>
                  <a:lnTo>
                    <a:pt x="2012" y="258"/>
                  </a:lnTo>
                  <a:lnTo>
                    <a:pt x="2003" y="258"/>
                  </a:lnTo>
                  <a:lnTo>
                    <a:pt x="2000" y="257"/>
                  </a:lnTo>
                  <a:lnTo>
                    <a:pt x="1996" y="257"/>
                  </a:lnTo>
                  <a:lnTo>
                    <a:pt x="1994" y="257"/>
                  </a:lnTo>
                  <a:lnTo>
                    <a:pt x="1993" y="260"/>
                  </a:lnTo>
                  <a:lnTo>
                    <a:pt x="1990" y="263"/>
                  </a:lnTo>
                  <a:lnTo>
                    <a:pt x="1987" y="263"/>
                  </a:lnTo>
                  <a:lnTo>
                    <a:pt x="1988" y="265"/>
                  </a:lnTo>
                  <a:lnTo>
                    <a:pt x="1991" y="266"/>
                  </a:lnTo>
                  <a:lnTo>
                    <a:pt x="1997" y="263"/>
                  </a:lnTo>
                  <a:lnTo>
                    <a:pt x="2017" y="262"/>
                  </a:lnTo>
                  <a:lnTo>
                    <a:pt x="2020" y="262"/>
                  </a:lnTo>
                  <a:lnTo>
                    <a:pt x="2020" y="263"/>
                  </a:lnTo>
                  <a:lnTo>
                    <a:pt x="2017" y="268"/>
                  </a:lnTo>
                  <a:lnTo>
                    <a:pt x="2014" y="272"/>
                  </a:lnTo>
                  <a:lnTo>
                    <a:pt x="2011" y="275"/>
                  </a:lnTo>
                  <a:lnTo>
                    <a:pt x="2009" y="275"/>
                  </a:lnTo>
                  <a:lnTo>
                    <a:pt x="2012" y="268"/>
                  </a:lnTo>
                  <a:lnTo>
                    <a:pt x="2011" y="268"/>
                  </a:lnTo>
                  <a:lnTo>
                    <a:pt x="2011" y="268"/>
                  </a:lnTo>
                  <a:lnTo>
                    <a:pt x="2008" y="265"/>
                  </a:lnTo>
                  <a:lnTo>
                    <a:pt x="2006" y="265"/>
                  </a:lnTo>
                  <a:lnTo>
                    <a:pt x="2006" y="265"/>
                  </a:lnTo>
                  <a:lnTo>
                    <a:pt x="2006" y="266"/>
                  </a:lnTo>
                  <a:lnTo>
                    <a:pt x="2005" y="271"/>
                  </a:lnTo>
                  <a:lnTo>
                    <a:pt x="2006" y="272"/>
                  </a:lnTo>
                  <a:lnTo>
                    <a:pt x="2006" y="275"/>
                  </a:lnTo>
                  <a:lnTo>
                    <a:pt x="2002" y="277"/>
                  </a:lnTo>
                  <a:lnTo>
                    <a:pt x="2000" y="277"/>
                  </a:lnTo>
                  <a:lnTo>
                    <a:pt x="1999" y="275"/>
                  </a:lnTo>
                  <a:lnTo>
                    <a:pt x="1999" y="275"/>
                  </a:lnTo>
                  <a:lnTo>
                    <a:pt x="1997" y="277"/>
                  </a:lnTo>
                  <a:lnTo>
                    <a:pt x="1999" y="278"/>
                  </a:lnTo>
                  <a:lnTo>
                    <a:pt x="1999" y="280"/>
                  </a:lnTo>
                  <a:lnTo>
                    <a:pt x="1997" y="281"/>
                  </a:lnTo>
                  <a:lnTo>
                    <a:pt x="1997" y="283"/>
                  </a:lnTo>
                  <a:lnTo>
                    <a:pt x="1999" y="284"/>
                  </a:lnTo>
                  <a:lnTo>
                    <a:pt x="2000" y="284"/>
                  </a:lnTo>
                  <a:lnTo>
                    <a:pt x="2008" y="283"/>
                  </a:lnTo>
                  <a:lnTo>
                    <a:pt x="2011" y="280"/>
                  </a:lnTo>
                  <a:lnTo>
                    <a:pt x="2014" y="277"/>
                  </a:lnTo>
                  <a:lnTo>
                    <a:pt x="2020" y="265"/>
                  </a:lnTo>
                  <a:lnTo>
                    <a:pt x="2023" y="262"/>
                  </a:lnTo>
                  <a:lnTo>
                    <a:pt x="2025" y="260"/>
                  </a:lnTo>
                  <a:lnTo>
                    <a:pt x="2028" y="260"/>
                  </a:lnTo>
                  <a:lnTo>
                    <a:pt x="2040" y="260"/>
                  </a:lnTo>
                  <a:lnTo>
                    <a:pt x="2046" y="263"/>
                  </a:lnTo>
                  <a:lnTo>
                    <a:pt x="2052" y="266"/>
                  </a:lnTo>
                  <a:lnTo>
                    <a:pt x="2056" y="269"/>
                  </a:lnTo>
                  <a:lnTo>
                    <a:pt x="2058" y="274"/>
                  </a:lnTo>
                  <a:lnTo>
                    <a:pt x="2058" y="275"/>
                  </a:lnTo>
                  <a:lnTo>
                    <a:pt x="2060" y="277"/>
                  </a:lnTo>
                  <a:lnTo>
                    <a:pt x="2058" y="280"/>
                  </a:lnTo>
                  <a:lnTo>
                    <a:pt x="2050" y="280"/>
                  </a:lnTo>
                  <a:lnTo>
                    <a:pt x="2047" y="281"/>
                  </a:lnTo>
                  <a:lnTo>
                    <a:pt x="2046" y="283"/>
                  </a:lnTo>
                  <a:lnTo>
                    <a:pt x="2046" y="283"/>
                  </a:lnTo>
                  <a:lnTo>
                    <a:pt x="2046" y="284"/>
                  </a:lnTo>
                  <a:lnTo>
                    <a:pt x="2046" y="286"/>
                  </a:lnTo>
                  <a:lnTo>
                    <a:pt x="2049" y="286"/>
                  </a:lnTo>
                  <a:lnTo>
                    <a:pt x="2052" y="286"/>
                  </a:lnTo>
                  <a:lnTo>
                    <a:pt x="2056" y="289"/>
                  </a:lnTo>
                  <a:lnTo>
                    <a:pt x="2058" y="289"/>
                  </a:lnTo>
                  <a:lnTo>
                    <a:pt x="2060" y="292"/>
                  </a:lnTo>
                  <a:lnTo>
                    <a:pt x="2060" y="292"/>
                  </a:lnTo>
                  <a:lnTo>
                    <a:pt x="2066" y="292"/>
                  </a:lnTo>
                  <a:lnTo>
                    <a:pt x="2067" y="292"/>
                  </a:lnTo>
                  <a:lnTo>
                    <a:pt x="2067" y="295"/>
                  </a:lnTo>
                  <a:lnTo>
                    <a:pt x="2066" y="296"/>
                  </a:lnTo>
                  <a:lnTo>
                    <a:pt x="2064" y="298"/>
                  </a:lnTo>
                  <a:lnTo>
                    <a:pt x="2060" y="303"/>
                  </a:lnTo>
                  <a:lnTo>
                    <a:pt x="2061" y="301"/>
                  </a:lnTo>
                  <a:lnTo>
                    <a:pt x="2069" y="298"/>
                  </a:lnTo>
                  <a:lnTo>
                    <a:pt x="2070" y="296"/>
                  </a:lnTo>
                  <a:lnTo>
                    <a:pt x="2073" y="298"/>
                  </a:lnTo>
                  <a:lnTo>
                    <a:pt x="2078" y="301"/>
                  </a:lnTo>
                  <a:lnTo>
                    <a:pt x="2081" y="304"/>
                  </a:lnTo>
                  <a:lnTo>
                    <a:pt x="2084" y="310"/>
                  </a:lnTo>
                  <a:lnTo>
                    <a:pt x="2084" y="312"/>
                  </a:lnTo>
                  <a:lnTo>
                    <a:pt x="2081" y="312"/>
                  </a:lnTo>
                  <a:lnTo>
                    <a:pt x="2090" y="318"/>
                  </a:lnTo>
                  <a:lnTo>
                    <a:pt x="2093" y="318"/>
                  </a:lnTo>
                  <a:lnTo>
                    <a:pt x="2101" y="316"/>
                  </a:lnTo>
                  <a:lnTo>
                    <a:pt x="2105" y="316"/>
                  </a:lnTo>
                  <a:lnTo>
                    <a:pt x="2113" y="313"/>
                  </a:lnTo>
                  <a:lnTo>
                    <a:pt x="2120" y="310"/>
                  </a:lnTo>
                  <a:lnTo>
                    <a:pt x="2128" y="310"/>
                  </a:lnTo>
                  <a:lnTo>
                    <a:pt x="2131" y="309"/>
                  </a:lnTo>
                  <a:lnTo>
                    <a:pt x="2140" y="309"/>
                  </a:lnTo>
                  <a:lnTo>
                    <a:pt x="2151" y="309"/>
                  </a:lnTo>
                  <a:lnTo>
                    <a:pt x="2157" y="310"/>
                  </a:lnTo>
                  <a:lnTo>
                    <a:pt x="2166" y="315"/>
                  </a:lnTo>
                  <a:lnTo>
                    <a:pt x="2173" y="319"/>
                  </a:lnTo>
                  <a:lnTo>
                    <a:pt x="2178" y="325"/>
                  </a:lnTo>
                  <a:lnTo>
                    <a:pt x="2180" y="327"/>
                  </a:lnTo>
                  <a:lnTo>
                    <a:pt x="2181" y="330"/>
                  </a:lnTo>
                  <a:lnTo>
                    <a:pt x="2181" y="333"/>
                  </a:lnTo>
                  <a:lnTo>
                    <a:pt x="2181" y="338"/>
                  </a:lnTo>
                  <a:lnTo>
                    <a:pt x="2181" y="341"/>
                  </a:lnTo>
                  <a:lnTo>
                    <a:pt x="2180" y="342"/>
                  </a:lnTo>
                  <a:lnTo>
                    <a:pt x="2180" y="345"/>
                  </a:lnTo>
                  <a:lnTo>
                    <a:pt x="2180" y="348"/>
                  </a:lnTo>
                  <a:lnTo>
                    <a:pt x="2178" y="353"/>
                  </a:lnTo>
                  <a:lnTo>
                    <a:pt x="2180" y="356"/>
                  </a:lnTo>
                  <a:lnTo>
                    <a:pt x="2183" y="359"/>
                  </a:lnTo>
                  <a:lnTo>
                    <a:pt x="2190" y="360"/>
                  </a:lnTo>
                  <a:lnTo>
                    <a:pt x="2193" y="362"/>
                  </a:lnTo>
                  <a:lnTo>
                    <a:pt x="2193" y="368"/>
                  </a:lnTo>
                  <a:lnTo>
                    <a:pt x="2193" y="373"/>
                  </a:lnTo>
                  <a:lnTo>
                    <a:pt x="2195" y="380"/>
                  </a:lnTo>
                  <a:lnTo>
                    <a:pt x="2195" y="382"/>
                  </a:lnTo>
                  <a:lnTo>
                    <a:pt x="2198" y="385"/>
                  </a:lnTo>
                  <a:lnTo>
                    <a:pt x="2198" y="386"/>
                  </a:lnTo>
                  <a:lnTo>
                    <a:pt x="2195" y="395"/>
                  </a:lnTo>
                  <a:lnTo>
                    <a:pt x="2193" y="397"/>
                  </a:lnTo>
                  <a:lnTo>
                    <a:pt x="2192" y="400"/>
                  </a:lnTo>
                  <a:lnTo>
                    <a:pt x="2195" y="398"/>
                  </a:lnTo>
                  <a:lnTo>
                    <a:pt x="2196" y="395"/>
                  </a:lnTo>
                  <a:lnTo>
                    <a:pt x="2198" y="389"/>
                  </a:lnTo>
                  <a:lnTo>
                    <a:pt x="2199" y="389"/>
                  </a:lnTo>
                  <a:lnTo>
                    <a:pt x="2201" y="386"/>
                  </a:lnTo>
                  <a:lnTo>
                    <a:pt x="2201" y="382"/>
                  </a:lnTo>
                  <a:lnTo>
                    <a:pt x="2199" y="377"/>
                  </a:lnTo>
                  <a:lnTo>
                    <a:pt x="2199" y="373"/>
                  </a:lnTo>
                  <a:lnTo>
                    <a:pt x="2201" y="371"/>
                  </a:lnTo>
                  <a:lnTo>
                    <a:pt x="2205" y="365"/>
                  </a:lnTo>
                  <a:lnTo>
                    <a:pt x="2208" y="362"/>
                  </a:lnTo>
                  <a:lnTo>
                    <a:pt x="2210" y="360"/>
                  </a:lnTo>
                  <a:lnTo>
                    <a:pt x="2218" y="360"/>
                  </a:lnTo>
                  <a:lnTo>
                    <a:pt x="2221" y="359"/>
                  </a:lnTo>
                  <a:lnTo>
                    <a:pt x="2225" y="359"/>
                  </a:lnTo>
                  <a:lnTo>
                    <a:pt x="2227" y="359"/>
                  </a:lnTo>
                  <a:lnTo>
                    <a:pt x="2230" y="357"/>
                  </a:lnTo>
                  <a:lnTo>
                    <a:pt x="2233" y="359"/>
                  </a:lnTo>
                  <a:lnTo>
                    <a:pt x="2237" y="362"/>
                  </a:lnTo>
                  <a:lnTo>
                    <a:pt x="2252" y="363"/>
                  </a:lnTo>
                  <a:lnTo>
                    <a:pt x="2256" y="365"/>
                  </a:lnTo>
                  <a:lnTo>
                    <a:pt x="2265" y="366"/>
                  </a:lnTo>
                  <a:lnTo>
                    <a:pt x="2266" y="366"/>
                  </a:lnTo>
                  <a:lnTo>
                    <a:pt x="2268" y="365"/>
                  </a:lnTo>
                  <a:lnTo>
                    <a:pt x="2275" y="357"/>
                  </a:lnTo>
                  <a:lnTo>
                    <a:pt x="2278" y="359"/>
                  </a:lnTo>
                  <a:lnTo>
                    <a:pt x="2278" y="359"/>
                  </a:lnTo>
                  <a:lnTo>
                    <a:pt x="2280" y="362"/>
                  </a:lnTo>
                  <a:lnTo>
                    <a:pt x="2281" y="363"/>
                  </a:lnTo>
                  <a:lnTo>
                    <a:pt x="2283" y="368"/>
                  </a:lnTo>
                  <a:lnTo>
                    <a:pt x="2283" y="374"/>
                  </a:lnTo>
                  <a:lnTo>
                    <a:pt x="2284" y="376"/>
                  </a:lnTo>
                  <a:lnTo>
                    <a:pt x="2287" y="376"/>
                  </a:lnTo>
                  <a:lnTo>
                    <a:pt x="2292" y="379"/>
                  </a:lnTo>
                  <a:lnTo>
                    <a:pt x="2295" y="380"/>
                  </a:lnTo>
                  <a:lnTo>
                    <a:pt x="2297" y="386"/>
                  </a:lnTo>
                  <a:lnTo>
                    <a:pt x="2300" y="391"/>
                  </a:lnTo>
                  <a:lnTo>
                    <a:pt x="2306" y="391"/>
                  </a:lnTo>
                  <a:lnTo>
                    <a:pt x="2310" y="389"/>
                  </a:lnTo>
                  <a:lnTo>
                    <a:pt x="2316" y="382"/>
                  </a:lnTo>
                  <a:lnTo>
                    <a:pt x="2316" y="379"/>
                  </a:lnTo>
                  <a:lnTo>
                    <a:pt x="2315" y="374"/>
                  </a:lnTo>
                  <a:lnTo>
                    <a:pt x="2313" y="369"/>
                  </a:lnTo>
                  <a:lnTo>
                    <a:pt x="2312" y="363"/>
                  </a:lnTo>
                  <a:lnTo>
                    <a:pt x="2306" y="362"/>
                  </a:lnTo>
                  <a:lnTo>
                    <a:pt x="2307" y="360"/>
                  </a:lnTo>
                  <a:lnTo>
                    <a:pt x="2309" y="357"/>
                  </a:lnTo>
                  <a:lnTo>
                    <a:pt x="2310" y="354"/>
                  </a:lnTo>
                  <a:lnTo>
                    <a:pt x="2310" y="351"/>
                  </a:lnTo>
                  <a:lnTo>
                    <a:pt x="2310" y="345"/>
                  </a:lnTo>
                  <a:lnTo>
                    <a:pt x="2315" y="345"/>
                  </a:lnTo>
                  <a:lnTo>
                    <a:pt x="2319" y="345"/>
                  </a:lnTo>
                  <a:lnTo>
                    <a:pt x="2328" y="348"/>
                  </a:lnTo>
                  <a:lnTo>
                    <a:pt x="2336" y="350"/>
                  </a:lnTo>
                  <a:lnTo>
                    <a:pt x="2339" y="351"/>
                  </a:lnTo>
                  <a:lnTo>
                    <a:pt x="2342" y="353"/>
                  </a:lnTo>
                  <a:lnTo>
                    <a:pt x="2345" y="354"/>
                  </a:lnTo>
                  <a:lnTo>
                    <a:pt x="2345" y="351"/>
                  </a:lnTo>
                  <a:lnTo>
                    <a:pt x="2347" y="350"/>
                  </a:lnTo>
                  <a:lnTo>
                    <a:pt x="2350" y="353"/>
                  </a:lnTo>
                  <a:lnTo>
                    <a:pt x="2353" y="353"/>
                  </a:lnTo>
                  <a:lnTo>
                    <a:pt x="2357" y="353"/>
                  </a:lnTo>
                  <a:lnTo>
                    <a:pt x="2363" y="354"/>
                  </a:lnTo>
                  <a:lnTo>
                    <a:pt x="2369" y="353"/>
                  </a:lnTo>
                  <a:lnTo>
                    <a:pt x="2374" y="351"/>
                  </a:lnTo>
                  <a:lnTo>
                    <a:pt x="2377" y="353"/>
                  </a:lnTo>
                  <a:lnTo>
                    <a:pt x="2379" y="353"/>
                  </a:lnTo>
                  <a:lnTo>
                    <a:pt x="2383" y="357"/>
                  </a:lnTo>
                  <a:lnTo>
                    <a:pt x="2389" y="360"/>
                  </a:lnTo>
                  <a:lnTo>
                    <a:pt x="2395" y="362"/>
                  </a:lnTo>
                  <a:lnTo>
                    <a:pt x="2401" y="366"/>
                  </a:lnTo>
                  <a:lnTo>
                    <a:pt x="2407" y="368"/>
                  </a:lnTo>
                  <a:lnTo>
                    <a:pt x="2412" y="369"/>
                  </a:lnTo>
                  <a:lnTo>
                    <a:pt x="2414" y="371"/>
                  </a:lnTo>
                  <a:lnTo>
                    <a:pt x="2414" y="373"/>
                  </a:lnTo>
                  <a:lnTo>
                    <a:pt x="2414" y="374"/>
                  </a:lnTo>
                  <a:lnTo>
                    <a:pt x="2418" y="374"/>
                  </a:lnTo>
                  <a:lnTo>
                    <a:pt x="2426" y="383"/>
                  </a:lnTo>
                  <a:lnTo>
                    <a:pt x="2427" y="385"/>
                  </a:lnTo>
                  <a:lnTo>
                    <a:pt x="2427" y="385"/>
                  </a:lnTo>
                  <a:lnTo>
                    <a:pt x="2429" y="386"/>
                  </a:lnTo>
                  <a:lnTo>
                    <a:pt x="2432" y="386"/>
                  </a:lnTo>
                  <a:lnTo>
                    <a:pt x="2433" y="386"/>
                  </a:lnTo>
                  <a:lnTo>
                    <a:pt x="2433" y="386"/>
                  </a:lnTo>
                  <a:lnTo>
                    <a:pt x="2435" y="389"/>
                  </a:lnTo>
                  <a:lnTo>
                    <a:pt x="2436" y="389"/>
                  </a:lnTo>
                  <a:lnTo>
                    <a:pt x="2441" y="392"/>
                  </a:lnTo>
                  <a:lnTo>
                    <a:pt x="2442" y="395"/>
                  </a:lnTo>
                  <a:lnTo>
                    <a:pt x="2445" y="397"/>
                  </a:lnTo>
                  <a:lnTo>
                    <a:pt x="2444" y="397"/>
                  </a:lnTo>
                  <a:lnTo>
                    <a:pt x="2442" y="395"/>
                  </a:lnTo>
                  <a:lnTo>
                    <a:pt x="2442" y="397"/>
                  </a:lnTo>
                  <a:lnTo>
                    <a:pt x="2442" y="398"/>
                  </a:lnTo>
                  <a:lnTo>
                    <a:pt x="2445" y="400"/>
                  </a:lnTo>
                  <a:lnTo>
                    <a:pt x="2448" y="401"/>
                  </a:lnTo>
                  <a:lnTo>
                    <a:pt x="2450" y="403"/>
                  </a:lnTo>
                  <a:lnTo>
                    <a:pt x="2452" y="404"/>
                  </a:lnTo>
                  <a:lnTo>
                    <a:pt x="2452" y="406"/>
                  </a:lnTo>
                  <a:lnTo>
                    <a:pt x="2450" y="409"/>
                  </a:lnTo>
                  <a:lnTo>
                    <a:pt x="2453" y="407"/>
                  </a:lnTo>
                  <a:lnTo>
                    <a:pt x="2455" y="406"/>
                  </a:lnTo>
                  <a:lnTo>
                    <a:pt x="2453" y="404"/>
                  </a:lnTo>
                  <a:lnTo>
                    <a:pt x="2448" y="400"/>
                  </a:lnTo>
                  <a:lnTo>
                    <a:pt x="2447" y="398"/>
                  </a:lnTo>
                  <a:lnTo>
                    <a:pt x="2448" y="398"/>
                  </a:lnTo>
                  <a:lnTo>
                    <a:pt x="2455" y="404"/>
                  </a:lnTo>
                  <a:lnTo>
                    <a:pt x="2458" y="407"/>
                  </a:lnTo>
                  <a:lnTo>
                    <a:pt x="2456" y="407"/>
                  </a:lnTo>
                  <a:lnTo>
                    <a:pt x="2456" y="409"/>
                  </a:lnTo>
                  <a:lnTo>
                    <a:pt x="2456" y="409"/>
                  </a:lnTo>
                  <a:lnTo>
                    <a:pt x="2458" y="409"/>
                  </a:lnTo>
                  <a:lnTo>
                    <a:pt x="2459" y="409"/>
                  </a:lnTo>
                  <a:lnTo>
                    <a:pt x="2461" y="409"/>
                  </a:lnTo>
                  <a:lnTo>
                    <a:pt x="2462" y="411"/>
                  </a:lnTo>
                  <a:lnTo>
                    <a:pt x="2465" y="414"/>
                  </a:lnTo>
                  <a:lnTo>
                    <a:pt x="2483" y="427"/>
                  </a:lnTo>
                  <a:lnTo>
                    <a:pt x="2485" y="430"/>
                  </a:lnTo>
                  <a:lnTo>
                    <a:pt x="2485" y="432"/>
                  </a:lnTo>
                  <a:lnTo>
                    <a:pt x="2485" y="433"/>
                  </a:lnTo>
                  <a:lnTo>
                    <a:pt x="2485" y="435"/>
                  </a:lnTo>
                  <a:lnTo>
                    <a:pt x="2483" y="438"/>
                  </a:lnTo>
                  <a:lnTo>
                    <a:pt x="2486" y="438"/>
                  </a:lnTo>
                  <a:lnTo>
                    <a:pt x="2486" y="438"/>
                  </a:lnTo>
                  <a:lnTo>
                    <a:pt x="2488" y="436"/>
                  </a:lnTo>
                  <a:lnTo>
                    <a:pt x="2488" y="435"/>
                  </a:lnTo>
                  <a:lnTo>
                    <a:pt x="2489" y="436"/>
                  </a:lnTo>
                  <a:lnTo>
                    <a:pt x="2489" y="438"/>
                  </a:lnTo>
                  <a:lnTo>
                    <a:pt x="2489" y="441"/>
                  </a:lnTo>
                  <a:lnTo>
                    <a:pt x="2489" y="442"/>
                  </a:lnTo>
                  <a:lnTo>
                    <a:pt x="2489" y="446"/>
                  </a:lnTo>
                  <a:lnTo>
                    <a:pt x="2489" y="449"/>
                  </a:lnTo>
                  <a:lnTo>
                    <a:pt x="2491" y="450"/>
                  </a:lnTo>
                  <a:lnTo>
                    <a:pt x="2491" y="452"/>
                  </a:lnTo>
                  <a:lnTo>
                    <a:pt x="2491" y="456"/>
                  </a:lnTo>
                  <a:lnTo>
                    <a:pt x="2489" y="458"/>
                  </a:lnTo>
                  <a:lnTo>
                    <a:pt x="2489" y="461"/>
                  </a:lnTo>
                  <a:lnTo>
                    <a:pt x="2489" y="461"/>
                  </a:lnTo>
                  <a:lnTo>
                    <a:pt x="2493" y="462"/>
                  </a:lnTo>
                  <a:lnTo>
                    <a:pt x="2493" y="462"/>
                  </a:lnTo>
                  <a:lnTo>
                    <a:pt x="2494" y="464"/>
                  </a:lnTo>
                  <a:lnTo>
                    <a:pt x="2494" y="465"/>
                  </a:lnTo>
                  <a:lnTo>
                    <a:pt x="2496" y="467"/>
                  </a:lnTo>
                  <a:lnTo>
                    <a:pt x="2496" y="468"/>
                  </a:lnTo>
                  <a:lnTo>
                    <a:pt x="2496" y="470"/>
                  </a:lnTo>
                  <a:lnTo>
                    <a:pt x="2496" y="470"/>
                  </a:lnTo>
                  <a:lnTo>
                    <a:pt x="2497" y="467"/>
                  </a:lnTo>
                  <a:lnTo>
                    <a:pt x="2499" y="467"/>
                  </a:lnTo>
                  <a:lnTo>
                    <a:pt x="2500" y="465"/>
                  </a:lnTo>
                  <a:lnTo>
                    <a:pt x="2500" y="468"/>
                  </a:lnTo>
                  <a:lnTo>
                    <a:pt x="2500" y="473"/>
                  </a:lnTo>
                  <a:lnTo>
                    <a:pt x="2500" y="473"/>
                  </a:lnTo>
                  <a:lnTo>
                    <a:pt x="2500" y="473"/>
                  </a:lnTo>
                  <a:lnTo>
                    <a:pt x="2502" y="471"/>
                  </a:lnTo>
                  <a:lnTo>
                    <a:pt x="2502" y="470"/>
                  </a:lnTo>
                  <a:lnTo>
                    <a:pt x="2503" y="468"/>
                  </a:lnTo>
                  <a:lnTo>
                    <a:pt x="2503" y="467"/>
                  </a:lnTo>
                  <a:lnTo>
                    <a:pt x="2502" y="465"/>
                  </a:lnTo>
                  <a:lnTo>
                    <a:pt x="2502" y="464"/>
                  </a:lnTo>
                  <a:lnTo>
                    <a:pt x="2499" y="464"/>
                  </a:lnTo>
                  <a:lnTo>
                    <a:pt x="2499" y="462"/>
                  </a:lnTo>
                  <a:lnTo>
                    <a:pt x="2497" y="461"/>
                  </a:lnTo>
                  <a:lnTo>
                    <a:pt x="2499" y="461"/>
                  </a:lnTo>
                  <a:lnTo>
                    <a:pt x="2500" y="459"/>
                  </a:lnTo>
                  <a:lnTo>
                    <a:pt x="2500" y="456"/>
                  </a:lnTo>
                  <a:lnTo>
                    <a:pt x="2500" y="455"/>
                  </a:lnTo>
                  <a:lnTo>
                    <a:pt x="2500" y="453"/>
                  </a:lnTo>
                  <a:lnTo>
                    <a:pt x="2500" y="452"/>
                  </a:lnTo>
                  <a:lnTo>
                    <a:pt x="2499" y="450"/>
                  </a:lnTo>
                  <a:lnTo>
                    <a:pt x="2497" y="449"/>
                  </a:lnTo>
                  <a:lnTo>
                    <a:pt x="2496" y="449"/>
                  </a:lnTo>
                  <a:lnTo>
                    <a:pt x="2496" y="449"/>
                  </a:lnTo>
                  <a:lnTo>
                    <a:pt x="2494" y="447"/>
                  </a:lnTo>
                  <a:lnTo>
                    <a:pt x="2494" y="447"/>
                  </a:lnTo>
                  <a:lnTo>
                    <a:pt x="2494" y="447"/>
                  </a:lnTo>
                  <a:lnTo>
                    <a:pt x="2496" y="446"/>
                  </a:lnTo>
                  <a:lnTo>
                    <a:pt x="2502" y="446"/>
                  </a:lnTo>
                  <a:lnTo>
                    <a:pt x="2505" y="444"/>
                  </a:lnTo>
                  <a:lnTo>
                    <a:pt x="2506" y="446"/>
                  </a:lnTo>
                  <a:lnTo>
                    <a:pt x="2506" y="446"/>
                  </a:lnTo>
                  <a:lnTo>
                    <a:pt x="2511" y="447"/>
                  </a:lnTo>
                  <a:lnTo>
                    <a:pt x="2511" y="447"/>
                  </a:lnTo>
                  <a:lnTo>
                    <a:pt x="2509" y="449"/>
                  </a:lnTo>
                  <a:lnTo>
                    <a:pt x="2509" y="450"/>
                  </a:lnTo>
                  <a:lnTo>
                    <a:pt x="2509" y="452"/>
                  </a:lnTo>
                  <a:lnTo>
                    <a:pt x="2508" y="453"/>
                  </a:lnTo>
                  <a:lnTo>
                    <a:pt x="2509" y="455"/>
                  </a:lnTo>
                  <a:lnTo>
                    <a:pt x="2511" y="453"/>
                  </a:lnTo>
                  <a:lnTo>
                    <a:pt x="2511" y="452"/>
                  </a:lnTo>
                  <a:lnTo>
                    <a:pt x="2509" y="450"/>
                  </a:lnTo>
                  <a:lnTo>
                    <a:pt x="2511" y="450"/>
                  </a:lnTo>
                  <a:lnTo>
                    <a:pt x="2511" y="449"/>
                  </a:lnTo>
                  <a:lnTo>
                    <a:pt x="2512" y="450"/>
                  </a:lnTo>
                  <a:lnTo>
                    <a:pt x="2514" y="452"/>
                  </a:lnTo>
                  <a:lnTo>
                    <a:pt x="2517" y="452"/>
                  </a:lnTo>
                  <a:lnTo>
                    <a:pt x="2518" y="452"/>
                  </a:lnTo>
                  <a:lnTo>
                    <a:pt x="2518" y="450"/>
                  </a:lnTo>
                  <a:lnTo>
                    <a:pt x="2518" y="450"/>
                  </a:lnTo>
                  <a:lnTo>
                    <a:pt x="2512" y="449"/>
                  </a:lnTo>
                  <a:lnTo>
                    <a:pt x="2512" y="447"/>
                  </a:lnTo>
                  <a:lnTo>
                    <a:pt x="2517" y="449"/>
                  </a:lnTo>
                  <a:lnTo>
                    <a:pt x="2520" y="450"/>
                  </a:lnTo>
                  <a:lnTo>
                    <a:pt x="2521" y="450"/>
                  </a:lnTo>
                  <a:lnTo>
                    <a:pt x="2524" y="450"/>
                  </a:lnTo>
                  <a:lnTo>
                    <a:pt x="2527" y="452"/>
                  </a:lnTo>
                  <a:lnTo>
                    <a:pt x="2531" y="455"/>
                  </a:lnTo>
                  <a:lnTo>
                    <a:pt x="2534" y="459"/>
                  </a:lnTo>
                  <a:lnTo>
                    <a:pt x="2535" y="462"/>
                  </a:lnTo>
                  <a:lnTo>
                    <a:pt x="2538" y="464"/>
                  </a:lnTo>
                  <a:lnTo>
                    <a:pt x="2543" y="470"/>
                  </a:lnTo>
                  <a:lnTo>
                    <a:pt x="2543" y="470"/>
                  </a:lnTo>
                  <a:lnTo>
                    <a:pt x="2544" y="470"/>
                  </a:lnTo>
                  <a:lnTo>
                    <a:pt x="2543" y="471"/>
                  </a:lnTo>
                  <a:lnTo>
                    <a:pt x="2543" y="473"/>
                  </a:lnTo>
                  <a:lnTo>
                    <a:pt x="2544" y="471"/>
                  </a:lnTo>
                  <a:lnTo>
                    <a:pt x="2546" y="471"/>
                  </a:lnTo>
                  <a:lnTo>
                    <a:pt x="2546" y="471"/>
                  </a:lnTo>
                  <a:lnTo>
                    <a:pt x="2547" y="471"/>
                  </a:lnTo>
                  <a:lnTo>
                    <a:pt x="2547" y="473"/>
                  </a:lnTo>
                  <a:lnTo>
                    <a:pt x="2547" y="474"/>
                  </a:lnTo>
                  <a:lnTo>
                    <a:pt x="2547" y="474"/>
                  </a:lnTo>
                  <a:lnTo>
                    <a:pt x="2550" y="474"/>
                  </a:lnTo>
                  <a:lnTo>
                    <a:pt x="2552" y="476"/>
                  </a:lnTo>
                  <a:lnTo>
                    <a:pt x="2553" y="477"/>
                  </a:lnTo>
                  <a:lnTo>
                    <a:pt x="2552" y="480"/>
                  </a:lnTo>
                  <a:lnTo>
                    <a:pt x="2550" y="480"/>
                  </a:lnTo>
                  <a:lnTo>
                    <a:pt x="2550" y="479"/>
                  </a:lnTo>
                  <a:lnTo>
                    <a:pt x="2550" y="479"/>
                  </a:lnTo>
                  <a:lnTo>
                    <a:pt x="2547" y="479"/>
                  </a:lnTo>
                  <a:lnTo>
                    <a:pt x="2544" y="482"/>
                  </a:lnTo>
                  <a:lnTo>
                    <a:pt x="2543" y="484"/>
                  </a:lnTo>
                  <a:lnTo>
                    <a:pt x="2543" y="485"/>
                  </a:lnTo>
                  <a:lnTo>
                    <a:pt x="2543" y="488"/>
                  </a:lnTo>
                  <a:lnTo>
                    <a:pt x="2543" y="490"/>
                  </a:lnTo>
                  <a:lnTo>
                    <a:pt x="2541" y="491"/>
                  </a:lnTo>
                  <a:lnTo>
                    <a:pt x="2538" y="491"/>
                  </a:lnTo>
                  <a:lnTo>
                    <a:pt x="2537" y="490"/>
                  </a:lnTo>
                  <a:lnTo>
                    <a:pt x="2535" y="490"/>
                  </a:lnTo>
                  <a:lnTo>
                    <a:pt x="2535" y="488"/>
                  </a:lnTo>
                  <a:lnTo>
                    <a:pt x="2532" y="487"/>
                  </a:lnTo>
                  <a:lnTo>
                    <a:pt x="2532" y="485"/>
                  </a:lnTo>
                  <a:lnTo>
                    <a:pt x="2532" y="487"/>
                  </a:lnTo>
                  <a:lnTo>
                    <a:pt x="2532" y="488"/>
                  </a:lnTo>
                  <a:lnTo>
                    <a:pt x="2534" y="490"/>
                  </a:lnTo>
                  <a:lnTo>
                    <a:pt x="2535" y="491"/>
                  </a:lnTo>
                  <a:lnTo>
                    <a:pt x="2537" y="494"/>
                  </a:lnTo>
                  <a:lnTo>
                    <a:pt x="2537" y="494"/>
                  </a:lnTo>
                  <a:lnTo>
                    <a:pt x="2535" y="494"/>
                  </a:lnTo>
                  <a:lnTo>
                    <a:pt x="2535" y="494"/>
                  </a:lnTo>
                  <a:lnTo>
                    <a:pt x="2534" y="494"/>
                  </a:lnTo>
                  <a:lnTo>
                    <a:pt x="2532" y="494"/>
                  </a:lnTo>
                  <a:lnTo>
                    <a:pt x="2527" y="494"/>
                  </a:lnTo>
                  <a:lnTo>
                    <a:pt x="2526" y="496"/>
                  </a:lnTo>
                  <a:lnTo>
                    <a:pt x="2526" y="494"/>
                  </a:lnTo>
                  <a:lnTo>
                    <a:pt x="2526" y="494"/>
                  </a:lnTo>
                  <a:lnTo>
                    <a:pt x="2523" y="493"/>
                  </a:lnTo>
                  <a:lnTo>
                    <a:pt x="2521" y="493"/>
                  </a:lnTo>
                  <a:lnTo>
                    <a:pt x="2521" y="493"/>
                  </a:lnTo>
                  <a:lnTo>
                    <a:pt x="2521" y="491"/>
                  </a:lnTo>
                  <a:lnTo>
                    <a:pt x="2520" y="490"/>
                  </a:lnTo>
                  <a:lnTo>
                    <a:pt x="2517" y="490"/>
                  </a:lnTo>
                  <a:lnTo>
                    <a:pt x="2517" y="490"/>
                  </a:lnTo>
                  <a:lnTo>
                    <a:pt x="2515" y="490"/>
                  </a:lnTo>
                  <a:lnTo>
                    <a:pt x="2518" y="491"/>
                  </a:lnTo>
                  <a:lnTo>
                    <a:pt x="2521" y="496"/>
                  </a:lnTo>
                  <a:lnTo>
                    <a:pt x="2520" y="496"/>
                  </a:lnTo>
                  <a:lnTo>
                    <a:pt x="2520" y="496"/>
                  </a:lnTo>
                  <a:lnTo>
                    <a:pt x="2521" y="496"/>
                  </a:lnTo>
                  <a:lnTo>
                    <a:pt x="2521" y="496"/>
                  </a:lnTo>
                  <a:lnTo>
                    <a:pt x="2523" y="497"/>
                  </a:lnTo>
                  <a:lnTo>
                    <a:pt x="2521" y="500"/>
                  </a:lnTo>
                  <a:lnTo>
                    <a:pt x="2521" y="502"/>
                  </a:lnTo>
                  <a:lnTo>
                    <a:pt x="2517" y="502"/>
                  </a:lnTo>
                  <a:lnTo>
                    <a:pt x="2518" y="503"/>
                  </a:lnTo>
                  <a:lnTo>
                    <a:pt x="2518" y="503"/>
                  </a:lnTo>
                  <a:lnTo>
                    <a:pt x="2520" y="503"/>
                  </a:lnTo>
                  <a:lnTo>
                    <a:pt x="2521" y="503"/>
                  </a:lnTo>
                  <a:lnTo>
                    <a:pt x="2523" y="506"/>
                  </a:lnTo>
                  <a:lnTo>
                    <a:pt x="2523" y="508"/>
                  </a:lnTo>
                  <a:lnTo>
                    <a:pt x="2521" y="509"/>
                  </a:lnTo>
                  <a:lnTo>
                    <a:pt x="2520" y="511"/>
                  </a:lnTo>
                  <a:lnTo>
                    <a:pt x="2518" y="512"/>
                  </a:lnTo>
                  <a:lnTo>
                    <a:pt x="2515" y="512"/>
                  </a:lnTo>
                  <a:lnTo>
                    <a:pt x="2514" y="512"/>
                  </a:lnTo>
                  <a:lnTo>
                    <a:pt x="2512" y="512"/>
                  </a:lnTo>
                  <a:lnTo>
                    <a:pt x="2512" y="514"/>
                  </a:lnTo>
                  <a:lnTo>
                    <a:pt x="2512" y="515"/>
                  </a:lnTo>
                  <a:lnTo>
                    <a:pt x="2512" y="514"/>
                  </a:lnTo>
                  <a:lnTo>
                    <a:pt x="2514" y="514"/>
                  </a:lnTo>
                  <a:lnTo>
                    <a:pt x="2515" y="515"/>
                  </a:lnTo>
                  <a:lnTo>
                    <a:pt x="2515" y="517"/>
                  </a:lnTo>
                  <a:lnTo>
                    <a:pt x="2514" y="517"/>
                  </a:lnTo>
                  <a:lnTo>
                    <a:pt x="2514" y="517"/>
                  </a:lnTo>
                  <a:lnTo>
                    <a:pt x="2514" y="520"/>
                  </a:lnTo>
                  <a:lnTo>
                    <a:pt x="2514" y="520"/>
                  </a:lnTo>
                  <a:lnTo>
                    <a:pt x="2514" y="522"/>
                  </a:lnTo>
                  <a:lnTo>
                    <a:pt x="2515" y="522"/>
                  </a:lnTo>
                  <a:lnTo>
                    <a:pt x="2517" y="522"/>
                  </a:lnTo>
                  <a:lnTo>
                    <a:pt x="2518" y="523"/>
                  </a:lnTo>
                  <a:lnTo>
                    <a:pt x="2520" y="523"/>
                  </a:lnTo>
                  <a:lnTo>
                    <a:pt x="2520" y="525"/>
                  </a:lnTo>
                  <a:lnTo>
                    <a:pt x="2520" y="526"/>
                  </a:lnTo>
                  <a:lnTo>
                    <a:pt x="2520" y="526"/>
                  </a:lnTo>
                  <a:lnTo>
                    <a:pt x="2517" y="526"/>
                  </a:lnTo>
                  <a:lnTo>
                    <a:pt x="2515" y="526"/>
                  </a:lnTo>
                  <a:lnTo>
                    <a:pt x="2515" y="525"/>
                  </a:lnTo>
                  <a:lnTo>
                    <a:pt x="2515" y="525"/>
                  </a:lnTo>
                  <a:lnTo>
                    <a:pt x="2514" y="523"/>
                  </a:lnTo>
                  <a:lnTo>
                    <a:pt x="2514" y="523"/>
                  </a:lnTo>
                  <a:lnTo>
                    <a:pt x="2514" y="528"/>
                  </a:lnTo>
                  <a:lnTo>
                    <a:pt x="2514" y="529"/>
                  </a:lnTo>
                  <a:lnTo>
                    <a:pt x="2512" y="529"/>
                  </a:lnTo>
                  <a:lnTo>
                    <a:pt x="2511" y="531"/>
                  </a:lnTo>
                  <a:lnTo>
                    <a:pt x="2509" y="531"/>
                  </a:lnTo>
                  <a:lnTo>
                    <a:pt x="2508" y="528"/>
                  </a:lnTo>
                  <a:lnTo>
                    <a:pt x="2508" y="526"/>
                  </a:lnTo>
                  <a:lnTo>
                    <a:pt x="2509" y="526"/>
                  </a:lnTo>
                  <a:lnTo>
                    <a:pt x="2509" y="525"/>
                  </a:lnTo>
                  <a:lnTo>
                    <a:pt x="2509" y="523"/>
                  </a:lnTo>
                  <a:lnTo>
                    <a:pt x="2508" y="525"/>
                  </a:lnTo>
                  <a:lnTo>
                    <a:pt x="2506" y="526"/>
                  </a:lnTo>
                  <a:lnTo>
                    <a:pt x="2505" y="528"/>
                  </a:lnTo>
                  <a:lnTo>
                    <a:pt x="2505" y="528"/>
                  </a:lnTo>
                  <a:lnTo>
                    <a:pt x="2503" y="528"/>
                  </a:lnTo>
                  <a:lnTo>
                    <a:pt x="2502" y="526"/>
                  </a:lnTo>
                  <a:lnTo>
                    <a:pt x="2500" y="526"/>
                  </a:lnTo>
                  <a:lnTo>
                    <a:pt x="2499" y="522"/>
                  </a:lnTo>
                  <a:lnTo>
                    <a:pt x="2497" y="520"/>
                  </a:lnTo>
                  <a:lnTo>
                    <a:pt x="2494" y="517"/>
                  </a:lnTo>
                  <a:lnTo>
                    <a:pt x="2491" y="515"/>
                  </a:lnTo>
                  <a:lnTo>
                    <a:pt x="2488" y="515"/>
                  </a:lnTo>
                  <a:lnTo>
                    <a:pt x="2486" y="515"/>
                  </a:lnTo>
                  <a:lnTo>
                    <a:pt x="2485" y="515"/>
                  </a:lnTo>
                  <a:lnTo>
                    <a:pt x="2483" y="515"/>
                  </a:lnTo>
                  <a:lnTo>
                    <a:pt x="2483" y="515"/>
                  </a:lnTo>
                  <a:lnTo>
                    <a:pt x="2482" y="514"/>
                  </a:lnTo>
                  <a:lnTo>
                    <a:pt x="2482" y="514"/>
                  </a:lnTo>
                  <a:lnTo>
                    <a:pt x="2479" y="511"/>
                  </a:lnTo>
                  <a:lnTo>
                    <a:pt x="2477" y="509"/>
                  </a:lnTo>
                  <a:lnTo>
                    <a:pt x="2477" y="508"/>
                  </a:lnTo>
                  <a:lnTo>
                    <a:pt x="2477" y="506"/>
                  </a:lnTo>
                  <a:lnTo>
                    <a:pt x="2477" y="503"/>
                  </a:lnTo>
                  <a:lnTo>
                    <a:pt x="2477" y="499"/>
                  </a:lnTo>
                  <a:lnTo>
                    <a:pt x="2474" y="496"/>
                  </a:lnTo>
                  <a:lnTo>
                    <a:pt x="2470" y="494"/>
                  </a:lnTo>
                  <a:lnTo>
                    <a:pt x="2465" y="493"/>
                  </a:lnTo>
                  <a:lnTo>
                    <a:pt x="2464" y="491"/>
                  </a:lnTo>
                  <a:lnTo>
                    <a:pt x="2462" y="491"/>
                  </a:lnTo>
                  <a:lnTo>
                    <a:pt x="2458" y="494"/>
                  </a:lnTo>
                  <a:lnTo>
                    <a:pt x="2455" y="496"/>
                  </a:lnTo>
                  <a:lnTo>
                    <a:pt x="2447" y="496"/>
                  </a:lnTo>
                  <a:lnTo>
                    <a:pt x="2447" y="496"/>
                  </a:lnTo>
                  <a:lnTo>
                    <a:pt x="2445" y="494"/>
                  </a:lnTo>
                  <a:lnTo>
                    <a:pt x="2445" y="493"/>
                  </a:lnTo>
                  <a:lnTo>
                    <a:pt x="2445" y="490"/>
                  </a:lnTo>
                  <a:lnTo>
                    <a:pt x="2445" y="488"/>
                  </a:lnTo>
                  <a:lnTo>
                    <a:pt x="2445" y="487"/>
                  </a:lnTo>
                  <a:lnTo>
                    <a:pt x="2444" y="488"/>
                  </a:lnTo>
                  <a:lnTo>
                    <a:pt x="2442" y="487"/>
                  </a:lnTo>
                  <a:lnTo>
                    <a:pt x="2442" y="484"/>
                  </a:lnTo>
                  <a:lnTo>
                    <a:pt x="2441" y="482"/>
                  </a:lnTo>
                  <a:lnTo>
                    <a:pt x="2439" y="479"/>
                  </a:lnTo>
                  <a:lnTo>
                    <a:pt x="2441" y="479"/>
                  </a:lnTo>
                  <a:lnTo>
                    <a:pt x="2442" y="479"/>
                  </a:lnTo>
                  <a:lnTo>
                    <a:pt x="2442" y="479"/>
                  </a:lnTo>
                  <a:lnTo>
                    <a:pt x="2442" y="476"/>
                  </a:lnTo>
                  <a:lnTo>
                    <a:pt x="2444" y="474"/>
                  </a:lnTo>
                  <a:lnTo>
                    <a:pt x="2444" y="474"/>
                  </a:lnTo>
                  <a:lnTo>
                    <a:pt x="2445" y="470"/>
                  </a:lnTo>
                  <a:lnTo>
                    <a:pt x="2445" y="468"/>
                  </a:lnTo>
                  <a:lnTo>
                    <a:pt x="2444" y="470"/>
                  </a:lnTo>
                  <a:lnTo>
                    <a:pt x="2442" y="473"/>
                  </a:lnTo>
                  <a:lnTo>
                    <a:pt x="2441" y="474"/>
                  </a:lnTo>
                  <a:lnTo>
                    <a:pt x="2441" y="474"/>
                  </a:lnTo>
                  <a:lnTo>
                    <a:pt x="2441" y="474"/>
                  </a:lnTo>
                  <a:lnTo>
                    <a:pt x="2439" y="474"/>
                  </a:lnTo>
                  <a:lnTo>
                    <a:pt x="2438" y="473"/>
                  </a:lnTo>
                  <a:lnTo>
                    <a:pt x="2438" y="470"/>
                  </a:lnTo>
                  <a:lnTo>
                    <a:pt x="2438" y="468"/>
                  </a:lnTo>
                  <a:lnTo>
                    <a:pt x="2436" y="470"/>
                  </a:lnTo>
                  <a:lnTo>
                    <a:pt x="2436" y="470"/>
                  </a:lnTo>
                  <a:lnTo>
                    <a:pt x="2435" y="471"/>
                  </a:lnTo>
                  <a:lnTo>
                    <a:pt x="2435" y="471"/>
                  </a:lnTo>
                  <a:lnTo>
                    <a:pt x="2435" y="473"/>
                  </a:lnTo>
                  <a:lnTo>
                    <a:pt x="2435" y="474"/>
                  </a:lnTo>
                  <a:lnTo>
                    <a:pt x="2433" y="476"/>
                  </a:lnTo>
                  <a:lnTo>
                    <a:pt x="2432" y="476"/>
                  </a:lnTo>
                  <a:lnTo>
                    <a:pt x="2430" y="474"/>
                  </a:lnTo>
                  <a:lnTo>
                    <a:pt x="2430" y="477"/>
                  </a:lnTo>
                  <a:lnTo>
                    <a:pt x="2430" y="479"/>
                  </a:lnTo>
                  <a:lnTo>
                    <a:pt x="2429" y="484"/>
                  </a:lnTo>
                  <a:lnTo>
                    <a:pt x="2430" y="487"/>
                  </a:lnTo>
                  <a:lnTo>
                    <a:pt x="2432" y="487"/>
                  </a:lnTo>
                  <a:lnTo>
                    <a:pt x="2433" y="490"/>
                  </a:lnTo>
                  <a:lnTo>
                    <a:pt x="2435" y="491"/>
                  </a:lnTo>
                  <a:lnTo>
                    <a:pt x="2435" y="493"/>
                  </a:lnTo>
                  <a:lnTo>
                    <a:pt x="2435" y="494"/>
                  </a:lnTo>
                  <a:lnTo>
                    <a:pt x="2433" y="497"/>
                  </a:lnTo>
                  <a:lnTo>
                    <a:pt x="2433" y="499"/>
                  </a:lnTo>
                  <a:lnTo>
                    <a:pt x="2432" y="502"/>
                  </a:lnTo>
                  <a:lnTo>
                    <a:pt x="2430" y="505"/>
                  </a:lnTo>
                  <a:lnTo>
                    <a:pt x="2427" y="508"/>
                  </a:lnTo>
                  <a:lnTo>
                    <a:pt x="2427" y="508"/>
                  </a:lnTo>
                  <a:lnTo>
                    <a:pt x="2424" y="508"/>
                  </a:lnTo>
                  <a:lnTo>
                    <a:pt x="2423" y="512"/>
                  </a:lnTo>
                  <a:lnTo>
                    <a:pt x="2420" y="515"/>
                  </a:lnTo>
                  <a:lnTo>
                    <a:pt x="2417" y="515"/>
                  </a:lnTo>
                  <a:lnTo>
                    <a:pt x="2410" y="520"/>
                  </a:lnTo>
                  <a:lnTo>
                    <a:pt x="2409" y="522"/>
                  </a:lnTo>
                  <a:lnTo>
                    <a:pt x="2406" y="517"/>
                  </a:lnTo>
                  <a:lnTo>
                    <a:pt x="2400" y="517"/>
                  </a:lnTo>
                  <a:lnTo>
                    <a:pt x="2397" y="515"/>
                  </a:lnTo>
                  <a:lnTo>
                    <a:pt x="2394" y="511"/>
                  </a:lnTo>
                  <a:lnTo>
                    <a:pt x="2394" y="511"/>
                  </a:lnTo>
                  <a:lnTo>
                    <a:pt x="2392" y="509"/>
                  </a:lnTo>
                  <a:lnTo>
                    <a:pt x="2389" y="508"/>
                  </a:lnTo>
                  <a:lnTo>
                    <a:pt x="2386" y="508"/>
                  </a:lnTo>
                  <a:lnTo>
                    <a:pt x="2383" y="508"/>
                  </a:lnTo>
                  <a:lnTo>
                    <a:pt x="2382" y="508"/>
                  </a:lnTo>
                  <a:lnTo>
                    <a:pt x="2383" y="509"/>
                  </a:lnTo>
                  <a:lnTo>
                    <a:pt x="2386" y="509"/>
                  </a:lnTo>
                  <a:lnTo>
                    <a:pt x="2389" y="509"/>
                  </a:lnTo>
                  <a:lnTo>
                    <a:pt x="2391" y="509"/>
                  </a:lnTo>
                  <a:lnTo>
                    <a:pt x="2392" y="511"/>
                  </a:lnTo>
                  <a:lnTo>
                    <a:pt x="2392" y="514"/>
                  </a:lnTo>
                  <a:lnTo>
                    <a:pt x="2392" y="515"/>
                  </a:lnTo>
                  <a:lnTo>
                    <a:pt x="2391" y="515"/>
                  </a:lnTo>
                  <a:lnTo>
                    <a:pt x="2388" y="514"/>
                  </a:lnTo>
                  <a:lnTo>
                    <a:pt x="2385" y="514"/>
                  </a:lnTo>
                  <a:lnTo>
                    <a:pt x="2383" y="514"/>
                  </a:lnTo>
                  <a:lnTo>
                    <a:pt x="2379" y="511"/>
                  </a:lnTo>
                  <a:lnTo>
                    <a:pt x="2376" y="514"/>
                  </a:lnTo>
                  <a:lnTo>
                    <a:pt x="2371" y="515"/>
                  </a:lnTo>
                  <a:lnTo>
                    <a:pt x="2366" y="515"/>
                  </a:lnTo>
                  <a:lnTo>
                    <a:pt x="2360" y="517"/>
                  </a:lnTo>
                  <a:lnTo>
                    <a:pt x="2362" y="517"/>
                  </a:lnTo>
                  <a:lnTo>
                    <a:pt x="2366" y="517"/>
                  </a:lnTo>
                  <a:lnTo>
                    <a:pt x="2369" y="517"/>
                  </a:lnTo>
                  <a:lnTo>
                    <a:pt x="2374" y="515"/>
                  </a:lnTo>
                  <a:lnTo>
                    <a:pt x="2376" y="514"/>
                  </a:lnTo>
                  <a:lnTo>
                    <a:pt x="2377" y="514"/>
                  </a:lnTo>
                  <a:lnTo>
                    <a:pt x="2379" y="512"/>
                  </a:lnTo>
                  <a:lnTo>
                    <a:pt x="2380" y="512"/>
                  </a:lnTo>
                  <a:lnTo>
                    <a:pt x="2380" y="514"/>
                  </a:lnTo>
                  <a:lnTo>
                    <a:pt x="2382" y="515"/>
                  </a:lnTo>
                  <a:lnTo>
                    <a:pt x="2382" y="517"/>
                  </a:lnTo>
                  <a:lnTo>
                    <a:pt x="2382" y="520"/>
                  </a:lnTo>
                  <a:lnTo>
                    <a:pt x="2380" y="520"/>
                  </a:lnTo>
                  <a:lnTo>
                    <a:pt x="2380" y="522"/>
                  </a:lnTo>
                  <a:lnTo>
                    <a:pt x="2385" y="517"/>
                  </a:lnTo>
                  <a:lnTo>
                    <a:pt x="2386" y="520"/>
                  </a:lnTo>
                  <a:lnTo>
                    <a:pt x="2388" y="520"/>
                  </a:lnTo>
                  <a:lnTo>
                    <a:pt x="2391" y="517"/>
                  </a:lnTo>
                  <a:lnTo>
                    <a:pt x="2395" y="515"/>
                  </a:lnTo>
                  <a:lnTo>
                    <a:pt x="2395" y="517"/>
                  </a:lnTo>
                  <a:lnTo>
                    <a:pt x="2395" y="517"/>
                  </a:lnTo>
                  <a:lnTo>
                    <a:pt x="2395" y="522"/>
                  </a:lnTo>
                  <a:lnTo>
                    <a:pt x="2395" y="526"/>
                  </a:lnTo>
                  <a:lnTo>
                    <a:pt x="2398" y="529"/>
                  </a:lnTo>
                  <a:lnTo>
                    <a:pt x="2401" y="532"/>
                  </a:lnTo>
                  <a:lnTo>
                    <a:pt x="2403" y="532"/>
                  </a:lnTo>
                  <a:lnTo>
                    <a:pt x="2404" y="532"/>
                  </a:lnTo>
                  <a:lnTo>
                    <a:pt x="2404" y="529"/>
                  </a:lnTo>
                  <a:lnTo>
                    <a:pt x="2404" y="528"/>
                  </a:lnTo>
                  <a:lnTo>
                    <a:pt x="2406" y="529"/>
                  </a:lnTo>
                  <a:lnTo>
                    <a:pt x="2407" y="531"/>
                  </a:lnTo>
                  <a:lnTo>
                    <a:pt x="2409" y="535"/>
                  </a:lnTo>
                  <a:lnTo>
                    <a:pt x="2407" y="535"/>
                  </a:lnTo>
                  <a:lnTo>
                    <a:pt x="2407" y="538"/>
                  </a:lnTo>
                  <a:lnTo>
                    <a:pt x="2409" y="538"/>
                  </a:lnTo>
                  <a:lnTo>
                    <a:pt x="2410" y="540"/>
                  </a:lnTo>
                  <a:lnTo>
                    <a:pt x="2410" y="543"/>
                  </a:lnTo>
                  <a:lnTo>
                    <a:pt x="2412" y="547"/>
                  </a:lnTo>
                  <a:lnTo>
                    <a:pt x="2410" y="547"/>
                  </a:lnTo>
                  <a:lnTo>
                    <a:pt x="2410" y="547"/>
                  </a:lnTo>
                  <a:lnTo>
                    <a:pt x="2407" y="549"/>
                  </a:lnTo>
                  <a:lnTo>
                    <a:pt x="2407" y="549"/>
                  </a:lnTo>
                  <a:lnTo>
                    <a:pt x="2410" y="549"/>
                  </a:lnTo>
                  <a:lnTo>
                    <a:pt x="2410" y="552"/>
                  </a:lnTo>
                  <a:lnTo>
                    <a:pt x="2410" y="552"/>
                  </a:lnTo>
                  <a:lnTo>
                    <a:pt x="2410" y="555"/>
                  </a:lnTo>
                  <a:lnTo>
                    <a:pt x="2412" y="555"/>
                  </a:lnTo>
                  <a:lnTo>
                    <a:pt x="2412" y="552"/>
                  </a:lnTo>
                  <a:lnTo>
                    <a:pt x="2412" y="552"/>
                  </a:lnTo>
                  <a:lnTo>
                    <a:pt x="2412" y="549"/>
                  </a:lnTo>
                  <a:lnTo>
                    <a:pt x="2414" y="555"/>
                  </a:lnTo>
                  <a:lnTo>
                    <a:pt x="2414" y="557"/>
                  </a:lnTo>
                  <a:lnTo>
                    <a:pt x="2415" y="558"/>
                  </a:lnTo>
                  <a:lnTo>
                    <a:pt x="2418" y="561"/>
                  </a:lnTo>
                  <a:lnTo>
                    <a:pt x="2420" y="561"/>
                  </a:lnTo>
                  <a:lnTo>
                    <a:pt x="2420" y="564"/>
                  </a:lnTo>
                  <a:lnTo>
                    <a:pt x="2418" y="564"/>
                  </a:lnTo>
                  <a:lnTo>
                    <a:pt x="2418" y="566"/>
                  </a:lnTo>
                  <a:lnTo>
                    <a:pt x="2418" y="567"/>
                  </a:lnTo>
                  <a:lnTo>
                    <a:pt x="2420" y="569"/>
                  </a:lnTo>
                  <a:lnTo>
                    <a:pt x="2421" y="569"/>
                  </a:lnTo>
                  <a:lnTo>
                    <a:pt x="2421" y="572"/>
                  </a:lnTo>
                  <a:lnTo>
                    <a:pt x="2421" y="575"/>
                  </a:lnTo>
                  <a:lnTo>
                    <a:pt x="2421" y="576"/>
                  </a:lnTo>
                  <a:lnTo>
                    <a:pt x="2418" y="578"/>
                  </a:lnTo>
                  <a:lnTo>
                    <a:pt x="2417" y="578"/>
                  </a:lnTo>
                  <a:lnTo>
                    <a:pt x="2417" y="581"/>
                  </a:lnTo>
                  <a:lnTo>
                    <a:pt x="2417" y="584"/>
                  </a:lnTo>
                  <a:lnTo>
                    <a:pt x="2415" y="584"/>
                  </a:lnTo>
                  <a:lnTo>
                    <a:pt x="2414" y="581"/>
                  </a:lnTo>
                  <a:lnTo>
                    <a:pt x="2403" y="578"/>
                  </a:lnTo>
                  <a:lnTo>
                    <a:pt x="2398" y="576"/>
                  </a:lnTo>
                  <a:lnTo>
                    <a:pt x="2394" y="576"/>
                  </a:lnTo>
                  <a:lnTo>
                    <a:pt x="2394" y="576"/>
                  </a:lnTo>
                  <a:lnTo>
                    <a:pt x="2394" y="575"/>
                  </a:lnTo>
                  <a:lnTo>
                    <a:pt x="2394" y="575"/>
                  </a:lnTo>
                  <a:lnTo>
                    <a:pt x="2394" y="573"/>
                  </a:lnTo>
                  <a:lnTo>
                    <a:pt x="2394" y="572"/>
                  </a:lnTo>
                  <a:lnTo>
                    <a:pt x="2394" y="572"/>
                  </a:lnTo>
                  <a:lnTo>
                    <a:pt x="2394" y="572"/>
                  </a:lnTo>
                  <a:lnTo>
                    <a:pt x="2392" y="572"/>
                  </a:lnTo>
                  <a:lnTo>
                    <a:pt x="2391" y="572"/>
                  </a:lnTo>
                  <a:lnTo>
                    <a:pt x="2391" y="572"/>
                  </a:lnTo>
                  <a:lnTo>
                    <a:pt x="2389" y="573"/>
                  </a:lnTo>
                  <a:lnTo>
                    <a:pt x="2389" y="573"/>
                  </a:lnTo>
                  <a:lnTo>
                    <a:pt x="2389" y="575"/>
                  </a:lnTo>
                  <a:lnTo>
                    <a:pt x="2391" y="576"/>
                  </a:lnTo>
                  <a:lnTo>
                    <a:pt x="2392" y="576"/>
                  </a:lnTo>
                  <a:lnTo>
                    <a:pt x="2392" y="578"/>
                  </a:lnTo>
                  <a:lnTo>
                    <a:pt x="2389" y="578"/>
                  </a:lnTo>
                  <a:lnTo>
                    <a:pt x="2386" y="578"/>
                  </a:lnTo>
                  <a:lnTo>
                    <a:pt x="2383" y="581"/>
                  </a:lnTo>
                  <a:lnTo>
                    <a:pt x="2382" y="581"/>
                  </a:lnTo>
                  <a:lnTo>
                    <a:pt x="2373" y="587"/>
                  </a:lnTo>
                  <a:lnTo>
                    <a:pt x="2371" y="587"/>
                  </a:lnTo>
                  <a:lnTo>
                    <a:pt x="2369" y="587"/>
                  </a:lnTo>
                  <a:lnTo>
                    <a:pt x="2369" y="590"/>
                  </a:lnTo>
                  <a:lnTo>
                    <a:pt x="2368" y="590"/>
                  </a:lnTo>
                  <a:lnTo>
                    <a:pt x="2363" y="594"/>
                  </a:lnTo>
                  <a:lnTo>
                    <a:pt x="2362" y="593"/>
                  </a:lnTo>
                  <a:lnTo>
                    <a:pt x="2360" y="596"/>
                  </a:lnTo>
                  <a:lnTo>
                    <a:pt x="2359" y="597"/>
                  </a:lnTo>
                  <a:lnTo>
                    <a:pt x="2357" y="597"/>
                  </a:lnTo>
                  <a:lnTo>
                    <a:pt x="2354" y="597"/>
                  </a:lnTo>
                  <a:lnTo>
                    <a:pt x="2351" y="600"/>
                  </a:lnTo>
                  <a:lnTo>
                    <a:pt x="2348" y="599"/>
                  </a:lnTo>
                  <a:lnTo>
                    <a:pt x="2345" y="603"/>
                  </a:lnTo>
                  <a:lnTo>
                    <a:pt x="2342" y="607"/>
                  </a:lnTo>
                  <a:lnTo>
                    <a:pt x="2342" y="607"/>
                  </a:lnTo>
                  <a:lnTo>
                    <a:pt x="2339" y="606"/>
                  </a:lnTo>
                  <a:lnTo>
                    <a:pt x="2339" y="606"/>
                  </a:lnTo>
                  <a:lnTo>
                    <a:pt x="2339" y="607"/>
                  </a:lnTo>
                  <a:lnTo>
                    <a:pt x="2341" y="609"/>
                  </a:lnTo>
                  <a:lnTo>
                    <a:pt x="2339" y="610"/>
                  </a:lnTo>
                  <a:lnTo>
                    <a:pt x="2339" y="609"/>
                  </a:lnTo>
                  <a:lnTo>
                    <a:pt x="2338" y="609"/>
                  </a:lnTo>
                  <a:lnTo>
                    <a:pt x="2338" y="609"/>
                  </a:lnTo>
                  <a:lnTo>
                    <a:pt x="2338" y="610"/>
                  </a:lnTo>
                  <a:lnTo>
                    <a:pt x="2336" y="612"/>
                  </a:lnTo>
                  <a:lnTo>
                    <a:pt x="2335" y="612"/>
                  </a:lnTo>
                  <a:lnTo>
                    <a:pt x="2333" y="613"/>
                  </a:lnTo>
                  <a:lnTo>
                    <a:pt x="2333" y="613"/>
                  </a:lnTo>
                  <a:lnTo>
                    <a:pt x="2333" y="615"/>
                  </a:lnTo>
                  <a:lnTo>
                    <a:pt x="2331" y="616"/>
                  </a:lnTo>
                  <a:lnTo>
                    <a:pt x="2330" y="619"/>
                  </a:lnTo>
                  <a:lnTo>
                    <a:pt x="2328" y="619"/>
                  </a:lnTo>
                  <a:lnTo>
                    <a:pt x="2328" y="621"/>
                  </a:lnTo>
                  <a:lnTo>
                    <a:pt x="2327" y="621"/>
                  </a:lnTo>
                  <a:lnTo>
                    <a:pt x="2325" y="621"/>
                  </a:lnTo>
                  <a:lnTo>
                    <a:pt x="2322" y="624"/>
                  </a:lnTo>
                  <a:lnTo>
                    <a:pt x="2316" y="629"/>
                  </a:lnTo>
                  <a:lnTo>
                    <a:pt x="2313" y="630"/>
                  </a:lnTo>
                  <a:lnTo>
                    <a:pt x="2312" y="632"/>
                  </a:lnTo>
                  <a:lnTo>
                    <a:pt x="2312" y="632"/>
                  </a:lnTo>
                  <a:lnTo>
                    <a:pt x="2312" y="633"/>
                  </a:lnTo>
                  <a:lnTo>
                    <a:pt x="2310" y="636"/>
                  </a:lnTo>
                  <a:lnTo>
                    <a:pt x="2309" y="641"/>
                  </a:lnTo>
                  <a:lnTo>
                    <a:pt x="2309" y="642"/>
                  </a:lnTo>
                  <a:lnTo>
                    <a:pt x="2309" y="642"/>
                  </a:lnTo>
                  <a:lnTo>
                    <a:pt x="2306" y="642"/>
                  </a:lnTo>
                  <a:lnTo>
                    <a:pt x="2304" y="641"/>
                  </a:lnTo>
                  <a:lnTo>
                    <a:pt x="2303" y="639"/>
                  </a:lnTo>
                  <a:lnTo>
                    <a:pt x="2303" y="638"/>
                  </a:lnTo>
                  <a:lnTo>
                    <a:pt x="2303" y="636"/>
                  </a:lnTo>
                  <a:lnTo>
                    <a:pt x="2303" y="636"/>
                  </a:lnTo>
                  <a:lnTo>
                    <a:pt x="2303" y="636"/>
                  </a:lnTo>
                  <a:lnTo>
                    <a:pt x="2300" y="632"/>
                  </a:lnTo>
                  <a:lnTo>
                    <a:pt x="2295" y="629"/>
                  </a:lnTo>
                  <a:lnTo>
                    <a:pt x="2295" y="627"/>
                  </a:lnTo>
                  <a:lnTo>
                    <a:pt x="2289" y="629"/>
                  </a:lnTo>
                  <a:lnTo>
                    <a:pt x="2287" y="629"/>
                  </a:lnTo>
                  <a:lnTo>
                    <a:pt x="2286" y="627"/>
                  </a:lnTo>
                  <a:lnTo>
                    <a:pt x="2281" y="627"/>
                  </a:lnTo>
                  <a:lnTo>
                    <a:pt x="2277" y="630"/>
                  </a:lnTo>
                  <a:lnTo>
                    <a:pt x="2275" y="630"/>
                  </a:lnTo>
                  <a:lnTo>
                    <a:pt x="2271" y="632"/>
                  </a:lnTo>
                  <a:lnTo>
                    <a:pt x="2268" y="635"/>
                  </a:lnTo>
                  <a:lnTo>
                    <a:pt x="2260" y="644"/>
                  </a:lnTo>
                  <a:lnTo>
                    <a:pt x="2259" y="645"/>
                  </a:lnTo>
                  <a:lnTo>
                    <a:pt x="2259" y="645"/>
                  </a:lnTo>
                  <a:lnTo>
                    <a:pt x="2257" y="645"/>
                  </a:lnTo>
                  <a:lnTo>
                    <a:pt x="2257" y="644"/>
                  </a:lnTo>
                  <a:lnTo>
                    <a:pt x="2257" y="642"/>
                  </a:lnTo>
                  <a:lnTo>
                    <a:pt x="2257" y="639"/>
                  </a:lnTo>
                  <a:lnTo>
                    <a:pt x="2259" y="638"/>
                  </a:lnTo>
                  <a:lnTo>
                    <a:pt x="2259" y="633"/>
                  </a:lnTo>
                  <a:lnTo>
                    <a:pt x="2259" y="632"/>
                  </a:lnTo>
                  <a:lnTo>
                    <a:pt x="2260" y="630"/>
                  </a:lnTo>
                  <a:lnTo>
                    <a:pt x="2257" y="630"/>
                  </a:lnTo>
                  <a:lnTo>
                    <a:pt x="2254" y="633"/>
                  </a:lnTo>
                  <a:lnTo>
                    <a:pt x="2249" y="636"/>
                  </a:lnTo>
                  <a:lnTo>
                    <a:pt x="2248" y="636"/>
                  </a:lnTo>
                  <a:lnTo>
                    <a:pt x="2246" y="639"/>
                  </a:lnTo>
                  <a:lnTo>
                    <a:pt x="2245" y="639"/>
                  </a:lnTo>
                  <a:lnTo>
                    <a:pt x="2243" y="639"/>
                  </a:lnTo>
                  <a:lnTo>
                    <a:pt x="2243" y="644"/>
                  </a:lnTo>
                  <a:lnTo>
                    <a:pt x="2243" y="645"/>
                  </a:lnTo>
                  <a:lnTo>
                    <a:pt x="2242" y="645"/>
                  </a:lnTo>
                  <a:lnTo>
                    <a:pt x="2240" y="645"/>
                  </a:lnTo>
                  <a:lnTo>
                    <a:pt x="2240" y="645"/>
                  </a:lnTo>
                  <a:lnTo>
                    <a:pt x="2239" y="642"/>
                  </a:lnTo>
                  <a:lnTo>
                    <a:pt x="2237" y="641"/>
                  </a:lnTo>
                  <a:lnTo>
                    <a:pt x="2236" y="641"/>
                  </a:lnTo>
                  <a:lnTo>
                    <a:pt x="2236" y="641"/>
                  </a:lnTo>
                  <a:lnTo>
                    <a:pt x="2234" y="642"/>
                  </a:lnTo>
                  <a:lnTo>
                    <a:pt x="2231" y="644"/>
                  </a:lnTo>
                  <a:lnTo>
                    <a:pt x="2233" y="642"/>
                  </a:lnTo>
                  <a:lnTo>
                    <a:pt x="2231" y="642"/>
                  </a:lnTo>
                  <a:lnTo>
                    <a:pt x="2230" y="641"/>
                  </a:lnTo>
                  <a:lnTo>
                    <a:pt x="2228" y="641"/>
                  </a:lnTo>
                  <a:lnTo>
                    <a:pt x="2228" y="641"/>
                  </a:lnTo>
                  <a:lnTo>
                    <a:pt x="2227" y="642"/>
                  </a:lnTo>
                  <a:lnTo>
                    <a:pt x="2225" y="644"/>
                  </a:lnTo>
                  <a:lnTo>
                    <a:pt x="2224" y="645"/>
                  </a:lnTo>
                  <a:lnTo>
                    <a:pt x="2224" y="645"/>
                  </a:lnTo>
                  <a:lnTo>
                    <a:pt x="2222" y="647"/>
                  </a:lnTo>
                  <a:lnTo>
                    <a:pt x="2222" y="650"/>
                  </a:lnTo>
                  <a:lnTo>
                    <a:pt x="2222" y="654"/>
                  </a:lnTo>
                  <a:lnTo>
                    <a:pt x="2222" y="659"/>
                  </a:lnTo>
                  <a:lnTo>
                    <a:pt x="2219" y="663"/>
                  </a:lnTo>
                  <a:lnTo>
                    <a:pt x="2219" y="662"/>
                  </a:lnTo>
                  <a:lnTo>
                    <a:pt x="2218" y="663"/>
                  </a:lnTo>
                  <a:lnTo>
                    <a:pt x="2218" y="663"/>
                  </a:lnTo>
                  <a:lnTo>
                    <a:pt x="2219" y="665"/>
                  </a:lnTo>
                  <a:lnTo>
                    <a:pt x="2218" y="667"/>
                  </a:lnTo>
                  <a:lnTo>
                    <a:pt x="2218" y="667"/>
                  </a:lnTo>
                  <a:lnTo>
                    <a:pt x="2216" y="668"/>
                  </a:lnTo>
                  <a:lnTo>
                    <a:pt x="2214" y="671"/>
                  </a:lnTo>
                  <a:lnTo>
                    <a:pt x="2211" y="673"/>
                  </a:lnTo>
                  <a:lnTo>
                    <a:pt x="2208" y="679"/>
                  </a:lnTo>
                  <a:lnTo>
                    <a:pt x="2207" y="683"/>
                  </a:lnTo>
                  <a:lnTo>
                    <a:pt x="2205" y="688"/>
                  </a:lnTo>
                  <a:lnTo>
                    <a:pt x="2205" y="689"/>
                  </a:lnTo>
                  <a:lnTo>
                    <a:pt x="2207" y="691"/>
                  </a:lnTo>
                  <a:lnTo>
                    <a:pt x="2207" y="692"/>
                  </a:lnTo>
                  <a:lnTo>
                    <a:pt x="2208" y="694"/>
                  </a:lnTo>
                  <a:lnTo>
                    <a:pt x="2211" y="695"/>
                  </a:lnTo>
                  <a:lnTo>
                    <a:pt x="2211" y="695"/>
                  </a:lnTo>
                  <a:lnTo>
                    <a:pt x="2211" y="695"/>
                  </a:lnTo>
                  <a:lnTo>
                    <a:pt x="2211" y="695"/>
                  </a:lnTo>
                  <a:lnTo>
                    <a:pt x="2213" y="692"/>
                  </a:lnTo>
                  <a:lnTo>
                    <a:pt x="2214" y="691"/>
                  </a:lnTo>
                  <a:lnTo>
                    <a:pt x="2214" y="691"/>
                  </a:lnTo>
                  <a:lnTo>
                    <a:pt x="2221" y="694"/>
                  </a:lnTo>
                  <a:lnTo>
                    <a:pt x="2221" y="694"/>
                  </a:lnTo>
                  <a:lnTo>
                    <a:pt x="2221" y="697"/>
                  </a:lnTo>
                  <a:lnTo>
                    <a:pt x="2221" y="698"/>
                  </a:lnTo>
                  <a:lnTo>
                    <a:pt x="2219" y="700"/>
                  </a:lnTo>
                  <a:lnTo>
                    <a:pt x="2218" y="701"/>
                  </a:lnTo>
                  <a:lnTo>
                    <a:pt x="2216" y="705"/>
                  </a:lnTo>
                  <a:lnTo>
                    <a:pt x="2216" y="706"/>
                  </a:lnTo>
                  <a:lnTo>
                    <a:pt x="2216" y="708"/>
                  </a:lnTo>
                  <a:lnTo>
                    <a:pt x="2216" y="711"/>
                  </a:lnTo>
                  <a:lnTo>
                    <a:pt x="2216" y="712"/>
                  </a:lnTo>
                  <a:lnTo>
                    <a:pt x="2216" y="715"/>
                  </a:lnTo>
                  <a:lnTo>
                    <a:pt x="2216" y="717"/>
                  </a:lnTo>
                  <a:lnTo>
                    <a:pt x="2216" y="718"/>
                  </a:lnTo>
                  <a:lnTo>
                    <a:pt x="2218" y="718"/>
                  </a:lnTo>
                  <a:lnTo>
                    <a:pt x="2219" y="718"/>
                  </a:lnTo>
                  <a:lnTo>
                    <a:pt x="2221" y="718"/>
                  </a:lnTo>
                  <a:lnTo>
                    <a:pt x="2222" y="720"/>
                  </a:lnTo>
                  <a:lnTo>
                    <a:pt x="2221" y="723"/>
                  </a:lnTo>
                  <a:lnTo>
                    <a:pt x="2222" y="724"/>
                  </a:lnTo>
                  <a:lnTo>
                    <a:pt x="2222" y="729"/>
                  </a:lnTo>
                  <a:lnTo>
                    <a:pt x="2222" y="730"/>
                  </a:lnTo>
                  <a:lnTo>
                    <a:pt x="2221" y="732"/>
                  </a:lnTo>
                  <a:lnTo>
                    <a:pt x="2219" y="733"/>
                  </a:lnTo>
                  <a:lnTo>
                    <a:pt x="2218" y="733"/>
                  </a:lnTo>
                  <a:lnTo>
                    <a:pt x="2216" y="733"/>
                  </a:lnTo>
                  <a:lnTo>
                    <a:pt x="2213" y="729"/>
                  </a:lnTo>
                  <a:lnTo>
                    <a:pt x="2214" y="727"/>
                  </a:lnTo>
                  <a:lnTo>
                    <a:pt x="2218" y="726"/>
                  </a:lnTo>
                  <a:lnTo>
                    <a:pt x="2218" y="724"/>
                  </a:lnTo>
                  <a:lnTo>
                    <a:pt x="2219" y="723"/>
                  </a:lnTo>
                  <a:lnTo>
                    <a:pt x="2218" y="723"/>
                  </a:lnTo>
                  <a:lnTo>
                    <a:pt x="2218" y="724"/>
                  </a:lnTo>
                  <a:lnTo>
                    <a:pt x="2214" y="724"/>
                  </a:lnTo>
                  <a:lnTo>
                    <a:pt x="2213" y="724"/>
                  </a:lnTo>
                  <a:lnTo>
                    <a:pt x="2211" y="726"/>
                  </a:lnTo>
                  <a:lnTo>
                    <a:pt x="2213" y="729"/>
                  </a:lnTo>
                  <a:lnTo>
                    <a:pt x="2211" y="729"/>
                  </a:lnTo>
                  <a:lnTo>
                    <a:pt x="2210" y="730"/>
                  </a:lnTo>
                  <a:lnTo>
                    <a:pt x="2208" y="732"/>
                  </a:lnTo>
                  <a:lnTo>
                    <a:pt x="2207" y="733"/>
                  </a:lnTo>
                  <a:lnTo>
                    <a:pt x="2205" y="738"/>
                  </a:lnTo>
                  <a:lnTo>
                    <a:pt x="2204" y="743"/>
                  </a:lnTo>
                  <a:lnTo>
                    <a:pt x="2202" y="746"/>
                  </a:lnTo>
                  <a:lnTo>
                    <a:pt x="2202" y="749"/>
                  </a:lnTo>
                  <a:lnTo>
                    <a:pt x="2204" y="752"/>
                  </a:lnTo>
                  <a:lnTo>
                    <a:pt x="2204" y="753"/>
                  </a:lnTo>
                  <a:lnTo>
                    <a:pt x="2205" y="756"/>
                  </a:lnTo>
                  <a:lnTo>
                    <a:pt x="2207" y="759"/>
                  </a:lnTo>
                  <a:lnTo>
                    <a:pt x="2207" y="762"/>
                  </a:lnTo>
                  <a:lnTo>
                    <a:pt x="2205" y="762"/>
                  </a:lnTo>
                  <a:lnTo>
                    <a:pt x="2202" y="767"/>
                  </a:lnTo>
                  <a:lnTo>
                    <a:pt x="2201" y="767"/>
                  </a:lnTo>
                  <a:lnTo>
                    <a:pt x="2198" y="767"/>
                  </a:lnTo>
                  <a:lnTo>
                    <a:pt x="2195" y="765"/>
                  </a:lnTo>
                  <a:lnTo>
                    <a:pt x="2193" y="765"/>
                  </a:lnTo>
                  <a:lnTo>
                    <a:pt x="2192" y="767"/>
                  </a:lnTo>
                  <a:lnTo>
                    <a:pt x="2187" y="768"/>
                  </a:lnTo>
                  <a:lnTo>
                    <a:pt x="2186" y="771"/>
                  </a:lnTo>
                  <a:lnTo>
                    <a:pt x="2183" y="773"/>
                  </a:lnTo>
                  <a:lnTo>
                    <a:pt x="2181" y="774"/>
                  </a:lnTo>
                  <a:lnTo>
                    <a:pt x="2181" y="778"/>
                  </a:lnTo>
                  <a:lnTo>
                    <a:pt x="2180" y="782"/>
                  </a:lnTo>
                  <a:lnTo>
                    <a:pt x="2180" y="785"/>
                  </a:lnTo>
                  <a:lnTo>
                    <a:pt x="2181" y="785"/>
                  </a:lnTo>
                  <a:lnTo>
                    <a:pt x="2181" y="787"/>
                  </a:lnTo>
                  <a:lnTo>
                    <a:pt x="2180" y="790"/>
                  </a:lnTo>
                  <a:lnTo>
                    <a:pt x="2180" y="790"/>
                  </a:lnTo>
                  <a:lnTo>
                    <a:pt x="2181" y="793"/>
                  </a:lnTo>
                  <a:lnTo>
                    <a:pt x="2181" y="796"/>
                  </a:lnTo>
                  <a:lnTo>
                    <a:pt x="2181" y="796"/>
                  </a:lnTo>
                  <a:lnTo>
                    <a:pt x="2178" y="794"/>
                  </a:lnTo>
                  <a:lnTo>
                    <a:pt x="2176" y="793"/>
                  </a:lnTo>
                  <a:lnTo>
                    <a:pt x="2170" y="796"/>
                  </a:lnTo>
                  <a:lnTo>
                    <a:pt x="2169" y="797"/>
                  </a:lnTo>
                  <a:lnTo>
                    <a:pt x="2166" y="800"/>
                  </a:lnTo>
                  <a:lnTo>
                    <a:pt x="2166" y="799"/>
                  </a:lnTo>
                  <a:lnTo>
                    <a:pt x="2164" y="797"/>
                  </a:lnTo>
                  <a:lnTo>
                    <a:pt x="2164" y="797"/>
                  </a:lnTo>
                  <a:lnTo>
                    <a:pt x="2163" y="797"/>
                  </a:lnTo>
                  <a:lnTo>
                    <a:pt x="2163" y="799"/>
                  </a:lnTo>
                  <a:lnTo>
                    <a:pt x="2164" y="800"/>
                  </a:lnTo>
                  <a:lnTo>
                    <a:pt x="2164" y="800"/>
                  </a:lnTo>
                  <a:lnTo>
                    <a:pt x="2163" y="805"/>
                  </a:lnTo>
                  <a:lnTo>
                    <a:pt x="2163" y="806"/>
                  </a:lnTo>
                  <a:lnTo>
                    <a:pt x="2163" y="809"/>
                  </a:lnTo>
                  <a:lnTo>
                    <a:pt x="2163" y="811"/>
                  </a:lnTo>
                  <a:lnTo>
                    <a:pt x="2163" y="812"/>
                  </a:lnTo>
                  <a:lnTo>
                    <a:pt x="2161" y="817"/>
                  </a:lnTo>
                  <a:lnTo>
                    <a:pt x="2158" y="822"/>
                  </a:lnTo>
                  <a:lnTo>
                    <a:pt x="2155" y="826"/>
                  </a:lnTo>
                  <a:lnTo>
                    <a:pt x="2152" y="828"/>
                  </a:lnTo>
                  <a:lnTo>
                    <a:pt x="2151" y="829"/>
                  </a:lnTo>
                  <a:lnTo>
                    <a:pt x="2151" y="831"/>
                  </a:lnTo>
                  <a:lnTo>
                    <a:pt x="2148" y="834"/>
                  </a:lnTo>
                  <a:lnTo>
                    <a:pt x="2143" y="838"/>
                  </a:lnTo>
                  <a:lnTo>
                    <a:pt x="2142" y="838"/>
                  </a:lnTo>
                  <a:lnTo>
                    <a:pt x="2142" y="837"/>
                  </a:lnTo>
                  <a:lnTo>
                    <a:pt x="2142" y="835"/>
                  </a:lnTo>
                  <a:lnTo>
                    <a:pt x="2140" y="834"/>
                  </a:lnTo>
                  <a:lnTo>
                    <a:pt x="2139" y="832"/>
                  </a:lnTo>
                  <a:lnTo>
                    <a:pt x="2139" y="831"/>
                  </a:lnTo>
                  <a:lnTo>
                    <a:pt x="2139" y="829"/>
                  </a:lnTo>
                  <a:lnTo>
                    <a:pt x="2139" y="820"/>
                  </a:lnTo>
                  <a:lnTo>
                    <a:pt x="2137" y="811"/>
                  </a:lnTo>
                  <a:lnTo>
                    <a:pt x="2137" y="808"/>
                  </a:lnTo>
                  <a:lnTo>
                    <a:pt x="2135" y="806"/>
                  </a:lnTo>
                  <a:lnTo>
                    <a:pt x="2134" y="803"/>
                  </a:lnTo>
                  <a:lnTo>
                    <a:pt x="2134" y="800"/>
                  </a:lnTo>
                  <a:lnTo>
                    <a:pt x="2134" y="799"/>
                  </a:lnTo>
                  <a:lnTo>
                    <a:pt x="2132" y="784"/>
                  </a:lnTo>
                  <a:lnTo>
                    <a:pt x="2131" y="779"/>
                  </a:lnTo>
                  <a:lnTo>
                    <a:pt x="2129" y="767"/>
                  </a:lnTo>
                  <a:lnTo>
                    <a:pt x="2128" y="759"/>
                  </a:lnTo>
                  <a:lnTo>
                    <a:pt x="2126" y="752"/>
                  </a:lnTo>
                  <a:lnTo>
                    <a:pt x="2126" y="749"/>
                  </a:lnTo>
                  <a:lnTo>
                    <a:pt x="2128" y="740"/>
                  </a:lnTo>
                  <a:lnTo>
                    <a:pt x="2129" y="733"/>
                  </a:lnTo>
                  <a:lnTo>
                    <a:pt x="2132" y="720"/>
                  </a:lnTo>
                  <a:lnTo>
                    <a:pt x="2132" y="718"/>
                  </a:lnTo>
                  <a:lnTo>
                    <a:pt x="2134" y="717"/>
                  </a:lnTo>
                  <a:lnTo>
                    <a:pt x="2139" y="712"/>
                  </a:lnTo>
                  <a:lnTo>
                    <a:pt x="2142" y="709"/>
                  </a:lnTo>
                  <a:lnTo>
                    <a:pt x="2143" y="706"/>
                  </a:lnTo>
                  <a:lnTo>
                    <a:pt x="2145" y="701"/>
                  </a:lnTo>
                  <a:lnTo>
                    <a:pt x="2145" y="700"/>
                  </a:lnTo>
                  <a:lnTo>
                    <a:pt x="2145" y="698"/>
                  </a:lnTo>
                  <a:lnTo>
                    <a:pt x="2143" y="697"/>
                  </a:lnTo>
                  <a:lnTo>
                    <a:pt x="2142" y="695"/>
                  </a:lnTo>
                  <a:lnTo>
                    <a:pt x="2143" y="695"/>
                  </a:lnTo>
                  <a:lnTo>
                    <a:pt x="2143" y="694"/>
                  </a:lnTo>
                  <a:lnTo>
                    <a:pt x="2145" y="694"/>
                  </a:lnTo>
                  <a:lnTo>
                    <a:pt x="2148" y="695"/>
                  </a:lnTo>
                  <a:lnTo>
                    <a:pt x="2151" y="694"/>
                  </a:lnTo>
                  <a:lnTo>
                    <a:pt x="2152" y="689"/>
                  </a:lnTo>
                  <a:lnTo>
                    <a:pt x="2157" y="689"/>
                  </a:lnTo>
                  <a:lnTo>
                    <a:pt x="2160" y="689"/>
                  </a:lnTo>
                  <a:lnTo>
                    <a:pt x="2160" y="689"/>
                  </a:lnTo>
                  <a:lnTo>
                    <a:pt x="2161" y="688"/>
                  </a:lnTo>
                  <a:lnTo>
                    <a:pt x="2163" y="686"/>
                  </a:lnTo>
                  <a:lnTo>
                    <a:pt x="2166" y="683"/>
                  </a:lnTo>
                  <a:lnTo>
                    <a:pt x="2169" y="680"/>
                  </a:lnTo>
                  <a:lnTo>
                    <a:pt x="2172" y="677"/>
                  </a:lnTo>
                  <a:lnTo>
                    <a:pt x="2173" y="676"/>
                  </a:lnTo>
                  <a:lnTo>
                    <a:pt x="2175" y="673"/>
                  </a:lnTo>
                  <a:lnTo>
                    <a:pt x="2176" y="671"/>
                  </a:lnTo>
                  <a:lnTo>
                    <a:pt x="2180" y="663"/>
                  </a:lnTo>
                  <a:lnTo>
                    <a:pt x="2186" y="657"/>
                  </a:lnTo>
                  <a:lnTo>
                    <a:pt x="2189" y="653"/>
                  </a:lnTo>
                  <a:lnTo>
                    <a:pt x="2190" y="651"/>
                  </a:lnTo>
                  <a:lnTo>
                    <a:pt x="2192" y="651"/>
                  </a:lnTo>
                  <a:lnTo>
                    <a:pt x="2196" y="645"/>
                  </a:lnTo>
                  <a:lnTo>
                    <a:pt x="2199" y="641"/>
                  </a:lnTo>
                  <a:lnTo>
                    <a:pt x="2202" y="638"/>
                  </a:lnTo>
                  <a:lnTo>
                    <a:pt x="2204" y="636"/>
                  </a:lnTo>
                  <a:lnTo>
                    <a:pt x="2205" y="632"/>
                  </a:lnTo>
                  <a:lnTo>
                    <a:pt x="2207" y="630"/>
                  </a:lnTo>
                  <a:lnTo>
                    <a:pt x="2210" y="629"/>
                  </a:lnTo>
                  <a:lnTo>
                    <a:pt x="2214" y="625"/>
                  </a:lnTo>
                  <a:lnTo>
                    <a:pt x="2218" y="622"/>
                  </a:lnTo>
                  <a:lnTo>
                    <a:pt x="2222" y="622"/>
                  </a:lnTo>
                  <a:lnTo>
                    <a:pt x="2224" y="621"/>
                  </a:lnTo>
                  <a:lnTo>
                    <a:pt x="2225" y="619"/>
                  </a:lnTo>
                  <a:lnTo>
                    <a:pt x="2227" y="619"/>
                  </a:lnTo>
                  <a:lnTo>
                    <a:pt x="2225" y="616"/>
                  </a:lnTo>
                  <a:lnTo>
                    <a:pt x="2225" y="615"/>
                  </a:lnTo>
                  <a:lnTo>
                    <a:pt x="2227" y="615"/>
                  </a:lnTo>
                  <a:lnTo>
                    <a:pt x="2230" y="610"/>
                  </a:lnTo>
                  <a:lnTo>
                    <a:pt x="2231" y="609"/>
                  </a:lnTo>
                  <a:lnTo>
                    <a:pt x="2231" y="607"/>
                  </a:lnTo>
                  <a:lnTo>
                    <a:pt x="2230" y="606"/>
                  </a:lnTo>
                  <a:lnTo>
                    <a:pt x="2228" y="606"/>
                  </a:lnTo>
                  <a:lnTo>
                    <a:pt x="2228" y="603"/>
                  </a:lnTo>
                  <a:lnTo>
                    <a:pt x="2230" y="602"/>
                  </a:lnTo>
                  <a:lnTo>
                    <a:pt x="2231" y="599"/>
                  </a:lnTo>
                  <a:lnTo>
                    <a:pt x="2231" y="596"/>
                  </a:lnTo>
                  <a:lnTo>
                    <a:pt x="2231" y="590"/>
                  </a:lnTo>
                  <a:lnTo>
                    <a:pt x="2233" y="584"/>
                  </a:lnTo>
                  <a:lnTo>
                    <a:pt x="2234" y="581"/>
                  </a:lnTo>
                  <a:lnTo>
                    <a:pt x="2237" y="578"/>
                  </a:lnTo>
                  <a:lnTo>
                    <a:pt x="2239" y="578"/>
                  </a:lnTo>
                  <a:lnTo>
                    <a:pt x="2242" y="581"/>
                  </a:lnTo>
                  <a:lnTo>
                    <a:pt x="2245" y="581"/>
                  </a:lnTo>
                  <a:lnTo>
                    <a:pt x="2245" y="581"/>
                  </a:lnTo>
                  <a:lnTo>
                    <a:pt x="2245" y="581"/>
                  </a:lnTo>
                  <a:lnTo>
                    <a:pt x="2245" y="581"/>
                  </a:lnTo>
                  <a:lnTo>
                    <a:pt x="2246" y="578"/>
                  </a:lnTo>
                  <a:lnTo>
                    <a:pt x="2248" y="581"/>
                  </a:lnTo>
                  <a:lnTo>
                    <a:pt x="2248" y="578"/>
                  </a:lnTo>
                  <a:lnTo>
                    <a:pt x="2243" y="578"/>
                  </a:lnTo>
                  <a:lnTo>
                    <a:pt x="2240" y="578"/>
                  </a:lnTo>
                  <a:lnTo>
                    <a:pt x="2237" y="575"/>
                  </a:lnTo>
                  <a:lnTo>
                    <a:pt x="2236" y="573"/>
                  </a:lnTo>
                  <a:lnTo>
                    <a:pt x="2234" y="573"/>
                  </a:lnTo>
                  <a:lnTo>
                    <a:pt x="2222" y="578"/>
                  </a:lnTo>
                  <a:lnTo>
                    <a:pt x="2222" y="578"/>
                  </a:lnTo>
                  <a:lnTo>
                    <a:pt x="2221" y="581"/>
                  </a:lnTo>
                  <a:lnTo>
                    <a:pt x="2222" y="581"/>
                  </a:lnTo>
                  <a:lnTo>
                    <a:pt x="2222" y="584"/>
                  </a:lnTo>
                  <a:lnTo>
                    <a:pt x="2221" y="584"/>
                  </a:lnTo>
                  <a:lnTo>
                    <a:pt x="2221" y="584"/>
                  </a:lnTo>
                  <a:lnTo>
                    <a:pt x="2219" y="587"/>
                  </a:lnTo>
                  <a:lnTo>
                    <a:pt x="2221" y="590"/>
                  </a:lnTo>
                  <a:lnTo>
                    <a:pt x="2219" y="594"/>
                  </a:lnTo>
                  <a:lnTo>
                    <a:pt x="2219" y="597"/>
                  </a:lnTo>
                  <a:lnTo>
                    <a:pt x="2221" y="599"/>
                  </a:lnTo>
                  <a:lnTo>
                    <a:pt x="2222" y="600"/>
                  </a:lnTo>
                  <a:lnTo>
                    <a:pt x="2221" y="602"/>
                  </a:lnTo>
                  <a:lnTo>
                    <a:pt x="2221" y="602"/>
                  </a:lnTo>
                  <a:lnTo>
                    <a:pt x="2219" y="603"/>
                  </a:lnTo>
                  <a:lnTo>
                    <a:pt x="2219" y="603"/>
                  </a:lnTo>
                  <a:lnTo>
                    <a:pt x="2218" y="603"/>
                  </a:lnTo>
                  <a:lnTo>
                    <a:pt x="2218" y="602"/>
                  </a:lnTo>
                  <a:lnTo>
                    <a:pt x="2216" y="600"/>
                  </a:lnTo>
                  <a:lnTo>
                    <a:pt x="2216" y="599"/>
                  </a:lnTo>
                  <a:lnTo>
                    <a:pt x="2214" y="600"/>
                  </a:lnTo>
                  <a:lnTo>
                    <a:pt x="2214" y="600"/>
                  </a:lnTo>
                  <a:lnTo>
                    <a:pt x="2213" y="600"/>
                  </a:lnTo>
                  <a:lnTo>
                    <a:pt x="2211" y="600"/>
                  </a:lnTo>
                  <a:lnTo>
                    <a:pt x="2211" y="600"/>
                  </a:lnTo>
                  <a:lnTo>
                    <a:pt x="2208" y="603"/>
                  </a:lnTo>
                  <a:lnTo>
                    <a:pt x="2195" y="618"/>
                  </a:lnTo>
                  <a:lnTo>
                    <a:pt x="2193" y="619"/>
                  </a:lnTo>
                  <a:lnTo>
                    <a:pt x="2190" y="624"/>
                  </a:lnTo>
                  <a:lnTo>
                    <a:pt x="2187" y="624"/>
                  </a:lnTo>
                  <a:lnTo>
                    <a:pt x="2186" y="624"/>
                  </a:lnTo>
                  <a:lnTo>
                    <a:pt x="2186" y="625"/>
                  </a:lnTo>
                  <a:lnTo>
                    <a:pt x="2184" y="625"/>
                  </a:lnTo>
                  <a:lnTo>
                    <a:pt x="2184" y="625"/>
                  </a:lnTo>
                  <a:lnTo>
                    <a:pt x="2184" y="624"/>
                  </a:lnTo>
                  <a:lnTo>
                    <a:pt x="2184" y="621"/>
                  </a:lnTo>
                  <a:lnTo>
                    <a:pt x="2186" y="616"/>
                  </a:lnTo>
                  <a:lnTo>
                    <a:pt x="2186" y="616"/>
                  </a:lnTo>
                  <a:lnTo>
                    <a:pt x="2184" y="616"/>
                  </a:lnTo>
                  <a:lnTo>
                    <a:pt x="2181" y="616"/>
                  </a:lnTo>
                  <a:lnTo>
                    <a:pt x="2180" y="618"/>
                  </a:lnTo>
                  <a:lnTo>
                    <a:pt x="2180" y="618"/>
                  </a:lnTo>
                  <a:lnTo>
                    <a:pt x="2180" y="616"/>
                  </a:lnTo>
                  <a:lnTo>
                    <a:pt x="2181" y="613"/>
                  </a:lnTo>
                  <a:lnTo>
                    <a:pt x="2181" y="610"/>
                  </a:lnTo>
                  <a:lnTo>
                    <a:pt x="2180" y="610"/>
                  </a:lnTo>
                  <a:lnTo>
                    <a:pt x="2181" y="609"/>
                  </a:lnTo>
                  <a:lnTo>
                    <a:pt x="2184" y="603"/>
                  </a:lnTo>
                  <a:lnTo>
                    <a:pt x="2184" y="602"/>
                  </a:lnTo>
                  <a:lnTo>
                    <a:pt x="2186" y="597"/>
                  </a:lnTo>
                  <a:lnTo>
                    <a:pt x="2186" y="596"/>
                  </a:lnTo>
                  <a:lnTo>
                    <a:pt x="2186" y="594"/>
                  </a:lnTo>
                  <a:lnTo>
                    <a:pt x="2184" y="594"/>
                  </a:lnTo>
                  <a:lnTo>
                    <a:pt x="2184" y="594"/>
                  </a:lnTo>
                  <a:lnTo>
                    <a:pt x="2178" y="599"/>
                  </a:lnTo>
                  <a:lnTo>
                    <a:pt x="2176" y="599"/>
                  </a:lnTo>
                  <a:lnTo>
                    <a:pt x="2175" y="597"/>
                  </a:lnTo>
                  <a:lnTo>
                    <a:pt x="2175" y="597"/>
                  </a:lnTo>
                  <a:lnTo>
                    <a:pt x="2173" y="594"/>
                  </a:lnTo>
                  <a:lnTo>
                    <a:pt x="2172" y="594"/>
                  </a:lnTo>
                  <a:lnTo>
                    <a:pt x="2170" y="594"/>
                  </a:lnTo>
                  <a:lnTo>
                    <a:pt x="2167" y="596"/>
                  </a:lnTo>
                  <a:lnTo>
                    <a:pt x="2164" y="597"/>
                  </a:lnTo>
                  <a:lnTo>
                    <a:pt x="2161" y="596"/>
                  </a:lnTo>
                  <a:lnTo>
                    <a:pt x="2158" y="599"/>
                  </a:lnTo>
                  <a:lnTo>
                    <a:pt x="2158" y="599"/>
                  </a:lnTo>
                  <a:lnTo>
                    <a:pt x="2155" y="597"/>
                  </a:lnTo>
                  <a:lnTo>
                    <a:pt x="2151" y="597"/>
                  </a:lnTo>
                  <a:lnTo>
                    <a:pt x="2149" y="599"/>
                  </a:lnTo>
                  <a:lnTo>
                    <a:pt x="2146" y="600"/>
                  </a:lnTo>
                  <a:lnTo>
                    <a:pt x="2143" y="603"/>
                  </a:lnTo>
                  <a:lnTo>
                    <a:pt x="2142" y="605"/>
                  </a:lnTo>
                  <a:lnTo>
                    <a:pt x="2140" y="605"/>
                  </a:lnTo>
                  <a:lnTo>
                    <a:pt x="2140" y="610"/>
                  </a:lnTo>
                  <a:lnTo>
                    <a:pt x="2139" y="612"/>
                  </a:lnTo>
                  <a:lnTo>
                    <a:pt x="2137" y="613"/>
                  </a:lnTo>
                  <a:lnTo>
                    <a:pt x="2132" y="616"/>
                  </a:lnTo>
                  <a:lnTo>
                    <a:pt x="2131" y="622"/>
                  </a:lnTo>
                  <a:lnTo>
                    <a:pt x="2129" y="625"/>
                  </a:lnTo>
                  <a:lnTo>
                    <a:pt x="2125" y="629"/>
                  </a:lnTo>
                  <a:lnTo>
                    <a:pt x="2120" y="633"/>
                  </a:lnTo>
                  <a:lnTo>
                    <a:pt x="2114" y="639"/>
                  </a:lnTo>
                  <a:lnTo>
                    <a:pt x="2113" y="645"/>
                  </a:lnTo>
                  <a:lnTo>
                    <a:pt x="2113" y="645"/>
                  </a:lnTo>
                  <a:lnTo>
                    <a:pt x="2111" y="647"/>
                  </a:lnTo>
                  <a:lnTo>
                    <a:pt x="2111" y="648"/>
                  </a:lnTo>
                  <a:lnTo>
                    <a:pt x="2111" y="650"/>
                  </a:lnTo>
                  <a:lnTo>
                    <a:pt x="2111" y="651"/>
                  </a:lnTo>
                  <a:lnTo>
                    <a:pt x="2110" y="653"/>
                  </a:lnTo>
                  <a:lnTo>
                    <a:pt x="2111" y="654"/>
                  </a:lnTo>
                  <a:lnTo>
                    <a:pt x="2111" y="654"/>
                  </a:lnTo>
                  <a:lnTo>
                    <a:pt x="2113" y="654"/>
                  </a:lnTo>
                  <a:lnTo>
                    <a:pt x="2116" y="653"/>
                  </a:lnTo>
                  <a:lnTo>
                    <a:pt x="2120" y="656"/>
                  </a:lnTo>
                  <a:lnTo>
                    <a:pt x="2122" y="657"/>
                  </a:lnTo>
                  <a:lnTo>
                    <a:pt x="2122" y="659"/>
                  </a:lnTo>
                  <a:lnTo>
                    <a:pt x="2122" y="662"/>
                  </a:lnTo>
                  <a:lnTo>
                    <a:pt x="2120" y="662"/>
                  </a:lnTo>
                  <a:lnTo>
                    <a:pt x="2117" y="662"/>
                  </a:lnTo>
                  <a:lnTo>
                    <a:pt x="2116" y="663"/>
                  </a:lnTo>
                  <a:lnTo>
                    <a:pt x="2114" y="660"/>
                  </a:lnTo>
                  <a:lnTo>
                    <a:pt x="2113" y="662"/>
                  </a:lnTo>
                  <a:lnTo>
                    <a:pt x="2111" y="663"/>
                  </a:lnTo>
                  <a:lnTo>
                    <a:pt x="2108" y="665"/>
                  </a:lnTo>
                  <a:lnTo>
                    <a:pt x="2107" y="663"/>
                  </a:lnTo>
                  <a:lnTo>
                    <a:pt x="2104" y="660"/>
                  </a:lnTo>
                  <a:lnTo>
                    <a:pt x="2101" y="660"/>
                  </a:lnTo>
                  <a:lnTo>
                    <a:pt x="2099" y="663"/>
                  </a:lnTo>
                  <a:lnTo>
                    <a:pt x="2097" y="663"/>
                  </a:lnTo>
                  <a:lnTo>
                    <a:pt x="2096" y="663"/>
                  </a:lnTo>
                  <a:lnTo>
                    <a:pt x="2094" y="668"/>
                  </a:lnTo>
                  <a:lnTo>
                    <a:pt x="2093" y="668"/>
                  </a:lnTo>
                  <a:lnTo>
                    <a:pt x="2090" y="667"/>
                  </a:lnTo>
                  <a:lnTo>
                    <a:pt x="2088" y="665"/>
                  </a:lnTo>
                  <a:lnTo>
                    <a:pt x="2087" y="665"/>
                  </a:lnTo>
                  <a:lnTo>
                    <a:pt x="2085" y="667"/>
                  </a:lnTo>
                  <a:lnTo>
                    <a:pt x="2084" y="668"/>
                  </a:lnTo>
                  <a:lnTo>
                    <a:pt x="2079" y="670"/>
                  </a:lnTo>
                  <a:lnTo>
                    <a:pt x="2075" y="670"/>
                  </a:lnTo>
                  <a:lnTo>
                    <a:pt x="2073" y="663"/>
                  </a:lnTo>
                  <a:lnTo>
                    <a:pt x="2078" y="662"/>
                  </a:lnTo>
                  <a:lnTo>
                    <a:pt x="2081" y="662"/>
                  </a:lnTo>
                  <a:lnTo>
                    <a:pt x="2084" y="662"/>
                  </a:lnTo>
                  <a:lnTo>
                    <a:pt x="2087" y="660"/>
                  </a:lnTo>
                  <a:lnTo>
                    <a:pt x="2085" y="659"/>
                  </a:lnTo>
                  <a:lnTo>
                    <a:pt x="2085" y="659"/>
                  </a:lnTo>
                  <a:lnTo>
                    <a:pt x="2082" y="659"/>
                  </a:lnTo>
                  <a:lnTo>
                    <a:pt x="2081" y="659"/>
                  </a:lnTo>
                  <a:lnTo>
                    <a:pt x="2076" y="653"/>
                  </a:lnTo>
                  <a:lnTo>
                    <a:pt x="2075" y="653"/>
                  </a:lnTo>
                  <a:lnTo>
                    <a:pt x="2073" y="653"/>
                  </a:lnTo>
                  <a:lnTo>
                    <a:pt x="2072" y="651"/>
                  </a:lnTo>
                  <a:lnTo>
                    <a:pt x="2070" y="653"/>
                  </a:lnTo>
                  <a:lnTo>
                    <a:pt x="2070" y="653"/>
                  </a:lnTo>
                  <a:lnTo>
                    <a:pt x="2069" y="654"/>
                  </a:lnTo>
                  <a:lnTo>
                    <a:pt x="2069" y="654"/>
                  </a:lnTo>
                  <a:lnTo>
                    <a:pt x="2067" y="654"/>
                  </a:lnTo>
                  <a:lnTo>
                    <a:pt x="2066" y="654"/>
                  </a:lnTo>
                  <a:lnTo>
                    <a:pt x="2064" y="654"/>
                  </a:lnTo>
                  <a:lnTo>
                    <a:pt x="2066" y="653"/>
                  </a:lnTo>
                  <a:lnTo>
                    <a:pt x="2067" y="653"/>
                  </a:lnTo>
                  <a:lnTo>
                    <a:pt x="2064" y="651"/>
                  </a:lnTo>
                  <a:lnTo>
                    <a:pt x="2063" y="651"/>
                  </a:lnTo>
                  <a:lnTo>
                    <a:pt x="2061" y="650"/>
                  </a:lnTo>
                  <a:lnTo>
                    <a:pt x="2055" y="648"/>
                  </a:lnTo>
                  <a:lnTo>
                    <a:pt x="2052" y="648"/>
                  </a:lnTo>
                  <a:lnTo>
                    <a:pt x="2050" y="648"/>
                  </a:lnTo>
                  <a:lnTo>
                    <a:pt x="2047" y="651"/>
                  </a:lnTo>
                  <a:lnTo>
                    <a:pt x="2047" y="653"/>
                  </a:lnTo>
                  <a:lnTo>
                    <a:pt x="2049" y="653"/>
                  </a:lnTo>
                  <a:lnTo>
                    <a:pt x="2049" y="654"/>
                  </a:lnTo>
                  <a:lnTo>
                    <a:pt x="2049" y="654"/>
                  </a:lnTo>
                  <a:lnTo>
                    <a:pt x="2046" y="654"/>
                  </a:lnTo>
                  <a:lnTo>
                    <a:pt x="2044" y="653"/>
                  </a:lnTo>
                  <a:lnTo>
                    <a:pt x="2043" y="656"/>
                  </a:lnTo>
                  <a:lnTo>
                    <a:pt x="2043" y="657"/>
                  </a:lnTo>
                  <a:lnTo>
                    <a:pt x="2046" y="656"/>
                  </a:lnTo>
                  <a:lnTo>
                    <a:pt x="2046" y="657"/>
                  </a:lnTo>
                  <a:lnTo>
                    <a:pt x="2046" y="659"/>
                  </a:lnTo>
                  <a:lnTo>
                    <a:pt x="2043" y="660"/>
                  </a:lnTo>
                  <a:lnTo>
                    <a:pt x="2040" y="660"/>
                  </a:lnTo>
                  <a:lnTo>
                    <a:pt x="2037" y="656"/>
                  </a:lnTo>
                  <a:lnTo>
                    <a:pt x="2032" y="657"/>
                  </a:lnTo>
                  <a:lnTo>
                    <a:pt x="2031" y="659"/>
                  </a:lnTo>
                  <a:lnTo>
                    <a:pt x="2028" y="660"/>
                  </a:lnTo>
                  <a:lnTo>
                    <a:pt x="2023" y="657"/>
                  </a:lnTo>
                  <a:lnTo>
                    <a:pt x="2020" y="657"/>
                  </a:lnTo>
                  <a:lnTo>
                    <a:pt x="2017" y="656"/>
                  </a:lnTo>
                  <a:lnTo>
                    <a:pt x="2015" y="656"/>
                  </a:lnTo>
                  <a:lnTo>
                    <a:pt x="2012" y="660"/>
                  </a:lnTo>
                  <a:lnTo>
                    <a:pt x="2011" y="662"/>
                  </a:lnTo>
                  <a:lnTo>
                    <a:pt x="2009" y="662"/>
                  </a:lnTo>
                  <a:lnTo>
                    <a:pt x="2008" y="659"/>
                  </a:lnTo>
                  <a:lnTo>
                    <a:pt x="2006" y="657"/>
                  </a:lnTo>
                  <a:lnTo>
                    <a:pt x="2005" y="656"/>
                  </a:lnTo>
                  <a:lnTo>
                    <a:pt x="1991" y="657"/>
                  </a:lnTo>
                  <a:lnTo>
                    <a:pt x="1987" y="656"/>
                  </a:lnTo>
                  <a:lnTo>
                    <a:pt x="1984" y="656"/>
                  </a:lnTo>
                  <a:lnTo>
                    <a:pt x="1979" y="657"/>
                  </a:lnTo>
                  <a:lnTo>
                    <a:pt x="1976" y="657"/>
                  </a:lnTo>
                  <a:lnTo>
                    <a:pt x="1968" y="660"/>
                  </a:lnTo>
                  <a:lnTo>
                    <a:pt x="1965" y="662"/>
                  </a:lnTo>
                  <a:lnTo>
                    <a:pt x="1961" y="667"/>
                  </a:lnTo>
                  <a:lnTo>
                    <a:pt x="1958" y="673"/>
                  </a:lnTo>
                  <a:lnTo>
                    <a:pt x="1956" y="674"/>
                  </a:lnTo>
                  <a:lnTo>
                    <a:pt x="1953" y="677"/>
                  </a:lnTo>
                  <a:lnTo>
                    <a:pt x="1949" y="680"/>
                  </a:lnTo>
                  <a:lnTo>
                    <a:pt x="1946" y="683"/>
                  </a:lnTo>
                  <a:lnTo>
                    <a:pt x="1944" y="685"/>
                  </a:lnTo>
                  <a:lnTo>
                    <a:pt x="1943" y="692"/>
                  </a:lnTo>
                  <a:lnTo>
                    <a:pt x="1941" y="694"/>
                  </a:lnTo>
                  <a:lnTo>
                    <a:pt x="1936" y="697"/>
                  </a:lnTo>
                  <a:lnTo>
                    <a:pt x="1935" y="700"/>
                  </a:lnTo>
                  <a:lnTo>
                    <a:pt x="1933" y="701"/>
                  </a:lnTo>
                  <a:lnTo>
                    <a:pt x="1932" y="701"/>
                  </a:lnTo>
                  <a:lnTo>
                    <a:pt x="1930" y="705"/>
                  </a:lnTo>
                  <a:lnTo>
                    <a:pt x="1929" y="705"/>
                  </a:lnTo>
                  <a:lnTo>
                    <a:pt x="1926" y="706"/>
                  </a:lnTo>
                  <a:lnTo>
                    <a:pt x="1923" y="711"/>
                  </a:lnTo>
                  <a:lnTo>
                    <a:pt x="1920" y="714"/>
                  </a:lnTo>
                  <a:lnTo>
                    <a:pt x="1914" y="721"/>
                  </a:lnTo>
                  <a:lnTo>
                    <a:pt x="1914" y="721"/>
                  </a:lnTo>
                  <a:lnTo>
                    <a:pt x="1914" y="724"/>
                  </a:lnTo>
                  <a:lnTo>
                    <a:pt x="1912" y="726"/>
                  </a:lnTo>
                  <a:lnTo>
                    <a:pt x="1908" y="732"/>
                  </a:lnTo>
                  <a:lnTo>
                    <a:pt x="1906" y="732"/>
                  </a:lnTo>
                  <a:lnTo>
                    <a:pt x="1905" y="735"/>
                  </a:lnTo>
                  <a:lnTo>
                    <a:pt x="1901" y="736"/>
                  </a:lnTo>
                  <a:lnTo>
                    <a:pt x="1900" y="740"/>
                  </a:lnTo>
                  <a:lnTo>
                    <a:pt x="1897" y="741"/>
                  </a:lnTo>
                  <a:lnTo>
                    <a:pt x="1892" y="744"/>
                  </a:lnTo>
                  <a:lnTo>
                    <a:pt x="1891" y="746"/>
                  </a:lnTo>
                  <a:lnTo>
                    <a:pt x="1889" y="749"/>
                  </a:lnTo>
                  <a:lnTo>
                    <a:pt x="1883" y="753"/>
                  </a:lnTo>
                  <a:lnTo>
                    <a:pt x="1882" y="755"/>
                  </a:lnTo>
                  <a:lnTo>
                    <a:pt x="1877" y="758"/>
                  </a:lnTo>
                  <a:lnTo>
                    <a:pt x="1877" y="758"/>
                  </a:lnTo>
                  <a:lnTo>
                    <a:pt x="1877" y="759"/>
                  </a:lnTo>
                  <a:lnTo>
                    <a:pt x="1877" y="762"/>
                  </a:lnTo>
                  <a:lnTo>
                    <a:pt x="1879" y="762"/>
                  </a:lnTo>
                  <a:lnTo>
                    <a:pt x="1880" y="762"/>
                  </a:lnTo>
                  <a:lnTo>
                    <a:pt x="1885" y="765"/>
                  </a:lnTo>
                  <a:lnTo>
                    <a:pt x="1889" y="765"/>
                  </a:lnTo>
                  <a:lnTo>
                    <a:pt x="1894" y="765"/>
                  </a:lnTo>
                  <a:lnTo>
                    <a:pt x="1895" y="764"/>
                  </a:lnTo>
                  <a:lnTo>
                    <a:pt x="1897" y="764"/>
                  </a:lnTo>
                  <a:lnTo>
                    <a:pt x="1897" y="765"/>
                  </a:lnTo>
                  <a:lnTo>
                    <a:pt x="1897" y="768"/>
                  </a:lnTo>
                  <a:lnTo>
                    <a:pt x="1897" y="770"/>
                  </a:lnTo>
                  <a:lnTo>
                    <a:pt x="1895" y="776"/>
                  </a:lnTo>
                  <a:lnTo>
                    <a:pt x="1895" y="779"/>
                  </a:lnTo>
                  <a:lnTo>
                    <a:pt x="1895" y="782"/>
                  </a:lnTo>
                  <a:lnTo>
                    <a:pt x="1897" y="782"/>
                  </a:lnTo>
                  <a:lnTo>
                    <a:pt x="1898" y="781"/>
                  </a:lnTo>
                  <a:lnTo>
                    <a:pt x="1900" y="781"/>
                  </a:lnTo>
                  <a:lnTo>
                    <a:pt x="1901" y="781"/>
                  </a:lnTo>
                  <a:lnTo>
                    <a:pt x="1903" y="778"/>
                  </a:lnTo>
                  <a:lnTo>
                    <a:pt x="1901" y="776"/>
                  </a:lnTo>
                  <a:lnTo>
                    <a:pt x="1900" y="774"/>
                  </a:lnTo>
                  <a:lnTo>
                    <a:pt x="1901" y="774"/>
                  </a:lnTo>
                  <a:lnTo>
                    <a:pt x="1905" y="771"/>
                  </a:lnTo>
                  <a:lnTo>
                    <a:pt x="1906" y="771"/>
                  </a:lnTo>
                  <a:lnTo>
                    <a:pt x="1908" y="771"/>
                  </a:lnTo>
                  <a:lnTo>
                    <a:pt x="1906" y="774"/>
                  </a:lnTo>
                  <a:lnTo>
                    <a:pt x="1905" y="774"/>
                  </a:lnTo>
                  <a:lnTo>
                    <a:pt x="1905" y="774"/>
                  </a:lnTo>
                  <a:lnTo>
                    <a:pt x="1903" y="776"/>
                  </a:lnTo>
                  <a:lnTo>
                    <a:pt x="1905" y="778"/>
                  </a:lnTo>
                  <a:lnTo>
                    <a:pt x="1908" y="778"/>
                  </a:lnTo>
                  <a:lnTo>
                    <a:pt x="1909" y="779"/>
                  </a:lnTo>
                  <a:lnTo>
                    <a:pt x="1909" y="779"/>
                  </a:lnTo>
                  <a:lnTo>
                    <a:pt x="1908" y="781"/>
                  </a:lnTo>
                  <a:lnTo>
                    <a:pt x="1906" y="784"/>
                  </a:lnTo>
                  <a:lnTo>
                    <a:pt x="1903" y="785"/>
                  </a:lnTo>
                  <a:lnTo>
                    <a:pt x="1901" y="787"/>
                  </a:lnTo>
                  <a:lnTo>
                    <a:pt x="1903" y="787"/>
                  </a:lnTo>
                  <a:lnTo>
                    <a:pt x="1903" y="787"/>
                  </a:lnTo>
                  <a:lnTo>
                    <a:pt x="1908" y="787"/>
                  </a:lnTo>
                  <a:lnTo>
                    <a:pt x="1911" y="785"/>
                  </a:lnTo>
                  <a:lnTo>
                    <a:pt x="1915" y="784"/>
                  </a:lnTo>
                  <a:lnTo>
                    <a:pt x="1917" y="779"/>
                  </a:lnTo>
                  <a:lnTo>
                    <a:pt x="1918" y="779"/>
                  </a:lnTo>
                  <a:lnTo>
                    <a:pt x="1918" y="779"/>
                  </a:lnTo>
                  <a:lnTo>
                    <a:pt x="1918" y="779"/>
                  </a:lnTo>
                  <a:lnTo>
                    <a:pt x="1918" y="782"/>
                  </a:lnTo>
                  <a:lnTo>
                    <a:pt x="1917" y="784"/>
                  </a:lnTo>
                  <a:lnTo>
                    <a:pt x="1915" y="787"/>
                  </a:lnTo>
                  <a:lnTo>
                    <a:pt x="1915" y="788"/>
                  </a:lnTo>
                  <a:lnTo>
                    <a:pt x="1915" y="788"/>
                  </a:lnTo>
                  <a:lnTo>
                    <a:pt x="1917" y="787"/>
                  </a:lnTo>
                  <a:lnTo>
                    <a:pt x="1918" y="787"/>
                  </a:lnTo>
                  <a:lnTo>
                    <a:pt x="1920" y="784"/>
                  </a:lnTo>
                  <a:lnTo>
                    <a:pt x="1920" y="781"/>
                  </a:lnTo>
                  <a:lnTo>
                    <a:pt x="1920" y="776"/>
                  </a:lnTo>
                  <a:lnTo>
                    <a:pt x="1920" y="774"/>
                  </a:lnTo>
                  <a:lnTo>
                    <a:pt x="1920" y="773"/>
                  </a:lnTo>
                  <a:lnTo>
                    <a:pt x="1920" y="771"/>
                  </a:lnTo>
                  <a:lnTo>
                    <a:pt x="1920" y="771"/>
                  </a:lnTo>
                  <a:lnTo>
                    <a:pt x="1926" y="773"/>
                  </a:lnTo>
                  <a:lnTo>
                    <a:pt x="1927" y="773"/>
                  </a:lnTo>
                  <a:lnTo>
                    <a:pt x="1932" y="771"/>
                  </a:lnTo>
                  <a:lnTo>
                    <a:pt x="1933" y="771"/>
                  </a:lnTo>
                  <a:lnTo>
                    <a:pt x="1935" y="773"/>
                  </a:lnTo>
                  <a:lnTo>
                    <a:pt x="1938" y="776"/>
                  </a:lnTo>
                  <a:lnTo>
                    <a:pt x="1939" y="778"/>
                  </a:lnTo>
                  <a:lnTo>
                    <a:pt x="1941" y="782"/>
                  </a:lnTo>
                  <a:lnTo>
                    <a:pt x="1944" y="787"/>
                  </a:lnTo>
                  <a:lnTo>
                    <a:pt x="1949" y="788"/>
                  </a:lnTo>
                  <a:lnTo>
                    <a:pt x="1949" y="788"/>
                  </a:lnTo>
                  <a:lnTo>
                    <a:pt x="1952" y="791"/>
                  </a:lnTo>
                  <a:lnTo>
                    <a:pt x="1953" y="793"/>
                  </a:lnTo>
                  <a:lnTo>
                    <a:pt x="1953" y="794"/>
                  </a:lnTo>
                  <a:lnTo>
                    <a:pt x="1952" y="796"/>
                  </a:lnTo>
                  <a:lnTo>
                    <a:pt x="1950" y="797"/>
                  </a:lnTo>
                  <a:lnTo>
                    <a:pt x="1947" y="796"/>
                  </a:lnTo>
                  <a:lnTo>
                    <a:pt x="1947" y="796"/>
                  </a:lnTo>
                  <a:lnTo>
                    <a:pt x="1947" y="797"/>
                  </a:lnTo>
                  <a:lnTo>
                    <a:pt x="1950" y="800"/>
                  </a:lnTo>
                  <a:lnTo>
                    <a:pt x="1952" y="802"/>
                  </a:lnTo>
                  <a:lnTo>
                    <a:pt x="1952" y="805"/>
                  </a:lnTo>
                  <a:lnTo>
                    <a:pt x="1952" y="808"/>
                  </a:lnTo>
                  <a:lnTo>
                    <a:pt x="1950" y="809"/>
                  </a:lnTo>
                  <a:lnTo>
                    <a:pt x="1950" y="811"/>
                  </a:lnTo>
                  <a:lnTo>
                    <a:pt x="1952" y="812"/>
                  </a:lnTo>
                  <a:lnTo>
                    <a:pt x="1953" y="814"/>
                  </a:lnTo>
                  <a:lnTo>
                    <a:pt x="1955" y="816"/>
                  </a:lnTo>
                  <a:lnTo>
                    <a:pt x="1953" y="817"/>
                  </a:lnTo>
                  <a:lnTo>
                    <a:pt x="1953" y="820"/>
                  </a:lnTo>
                  <a:lnTo>
                    <a:pt x="1952" y="822"/>
                  </a:lnTo>
                  <a:lnTo>
                    <a:pt x="1950" y="823"/>
                  </a:lnTo>
                  <a:lnTo>
                    <a:pt x="1947" y="826"/>
                  </a:lnTo>
                  <a:lnTo>
                    <a:pt x="1947" y="831"/>
                  </a:lnTo>
                  <a:lnTo>
                    <a:pt x="1944" y="834"/>
                  </a:lnTo>
                  <a:lnTo>
                    <a:pt x="1944" y="837"/>
                  </a:lnTo>
                  <a:lnTo>
                    <a:pt x="1944" y="838"/>
                  </a:lnTo>
                  <a:lnTo>
                    <a:pt x="1943" y="841"/>
                  </a:lnTo>
                  <a:lnTo>
                    <a:pt x="1943" y="847"/>
                  </a:lnTo>
                  <a:lnTo>
                    <a:pt x="1943" y="855"/>
                  </a:lnTo>
                  <a:lnTo>
                    <a:pt x="1943" y="855"/>
                  </a:lnTo>
                  <a:lnTo>
                    <a:pt x="1944" y="857"/>
                  </a:lnTo>
                  <a:lnTo>
                    <a:pt x="1944" y="857"/>
                  </a:lnTo>
                  <a:lnTo>
                    <a:pt x="1943" y="857"/>
                  </a:lnTo>
                  <a:lnTo>
                    <a:pt x="1941" y="860"/>
                  </a:lnTo>
                  <a:lnTo>
                    <a:pt x="1941" y="861"/>
                  </a:lnTo>
                  <a:lnTo>
                    <a:pt x="1943" y="863"/>
                  </a:lnTo>
                  <a:lnTo>
                    <a:pt x="1943" y="866"/>
                  </a:lnTo>
                  <a:lnTo>
                    <a:pt x="1941" y="870"/>
                  </a:lnTo>
                  <a:lnTo>
                    <a:pt x="1941" y="870"/>
                  </a:lnTo>
                  <a:lnTo>
                    <a:pt x="1941" y="872"/>
                  </a:lnTo>
                  <a:lnTo>
                    <a:pt x="1941" y="873"/>
                  </a:lnTo>
                  <a:lnTo>
                    <a:pt x="1939" y="875"/>
                  </a:lnTo>
                  <a:lnTo>
                    <a:pt x="1939" y="875"/>
                  </a:lnTo>
                  <a:lnTo>
                    <a:pt x="1939" y="876"/>
                  </a:lnTo>
                  <a:lnTo>
                    <a:pt x="1941" y="876"/>
                  </a:lnTo>
                  <a:lnTo>
                    <a:pt x="1939" y="881"/>
                  </a:lnTo>
                  <a:lnTo>
                    <a:pt x="1938" y="885"/>
                  </a:lnTo>
                  <a:lnTo>
                    <a:pt x="1938" y="887"/>
                  </a:lnTo>
                  <a:lnTo>
                    <a:pt x="1936" y="889"/>
                  </a:lnTo>
                  <a:lnTo>
                    <a:pt x="1933" y="892"/>
                  </a:lnTo>
                  <a:lnTo>
                    <a:pt x="1932" y="893"/>
                  </a:lnTo>
                  <a:lnTo>
                    <a:pt x="1930" y="895"/>
                  </a:lnTo>
                  <a:lnTo>
                    <a:pt x="1929" y="898"/>
                  </a:lnTo>
                  <a:lnTo>
                    <a:pt x="1926" y="902"/>
                  </a:lnTo>
                  <a:lnTo>
                    <a:pt x="1924" y="907"/>
                  </a:lnTo>
                  <a:lnTo>
                    <a:pt x="1918" y="911"/>
                  </a:lnTo>
                  <a:lnTo>
                    <a:pt x="1918" y="913"/>
                  </a:lnTo>
                  <a:lnTo>
                    <a:pt x="1918" y="914"/>
                  </a:lnTo>
                  <a:lnTo>
                    <a:pt x="1917" y="917"/>
                  </a:lnTo>
                  <a:lnTo>
                    <a:pt x="1915" y="922"/>
                  </a:lnTo>
                  <a:lnTo>
                    <a:pt x="1914" y="922"/>
                  </a:lnTo>
                  <a:lnTo>
                    <a:pt x="1912" y="927"/>
                  </a:lnTo>
                  <a:lnTo>
                    <a:pt x="1909" y="933"/>
                  </a:lnTo>
                  <a:lnTo>
                    <a:pt x="1908" y="934"/>
                  </a:lnTo>
                  <a:lnTo>
                    <a:pt x="1905" y="937"/>
                  </a:lnTo>
                  <a:lnTo>
                    <a:pt x="1901" y="942"/>
                  </a:lnTo>
                  <a:lnTo>
                    <a:pt x="1897" y="945"/>
                  </a:lnTo>
                  <a:lnTo>
                    <a:pt x="1895" y="946"/>
                  </a:lnTo>
                  <a:lnTo>
                    <a:pt x="1894" y="949"/>
                  </a:lnTo>
                  <a:lnTo>
                    <a:pt x="1892" y="951"/>
                  </a:lnTo>
                  <a:lnTo>
                    <a:pt x="1889" y="954"/>
                  </a:lnTo>
                  <a:lnTo>
                    <a:pt x="1889" y="955"/>
                  </a:lnTo>
                  <a:lnTo>
                    <a:pt x="1889" y="957"/>
                  </a:lnTo>
                  <a:lnTo>
                    <a:pt x="1886" y="958"/>
                  </a:lnTo>
                  <a:lnTo>
                    <a:pt x="1885" y="958"/>
                  </a:lnTo>
                  <a:lnTo>
                    <a:pt x="1882" y="966"/>
                  </a:lnTo>
                  <a:lnTo>
                    <a:pt x="1880" y="968"/>
                  </a:lnTo>
                  <a:lnTo>
                    <a:pt x="1880" y="969"/>
                  </a:lnTo>
                  <a:lnTo>
                    <a:pt x="1877" y="971"/>
                  </a:lnTo>
                  <a:lnTo>
                    <a:pt x="1876" y="974"/>
                  </a:lnTo>
                  <a:lnTo>
                    <a:pt x="1874" y="975"/>
                  </a:lnTo>
                  <a:lnTo>
                    <a:pt x="1871" y="978"/>
                  </a:lnTo>
                  <a:lnTo>
                    <a:pt x="1865" y="981"/>
                  </a:lnTo>
                  <a:lnTo>
                    <a:pt x="1862" y="983"/>
                  </a:lnTo>
                  <a:lnTo>
                    <a:pt x="1859" y="986"/>
                  </a:lnTo>
                  <a:lnTo>
                    <a:pt x="1857" y="986"/>
                  </a:lnTo>
                  <a:lnTo>
                    <a:pt x="1854" y="986"/>
                  </a:lnTo>
                  <a:lnTo>
                    <a:pt x="1851" y="987"/>
                  </a:lnTo>
                  <a:lnTo>
                    <a:pt x="1851" y="987"/>
                  </a:lnTo>
                  <a:lnTo>
                    <a:pt x="1850" y="986"/>
                  </a:lnTo>
                  <a:lnTo>
                    <a:pt x="1850" y="986"/>
                  </a:lnTo>
                  <a:lnTo>
                    <a:pt x="1848" y="986"/>
                  </a:lnTo>
                  <a:lnTo>
                    <a:pt x="1847" y="984"/>
                  </a:lnTo>
                  <a:lnTo>
                    <a:pt x="1845" y="984"/>
                  </a:lnTo>
                  <a:lnTo>
                    <a:pt x="1844" y="984"/>
                  </a:lnTo>
                  <a:lnTo>
                    <a:pt x="1842" y="984"/>
                  </a:lnTo>
                  <a:lnTo>
                    <a:pt x="1842" y="978"/>
                  </a:lnTo>
                  <a:lnTo>
                    <a:pt x="1842" y="977"/>
                  </a:lnTo>
                  <a:lnTo>
                    <a:pt x="1841" y="978"/>
                  </a:lnTo>
                  <a:lnTo>
                    <a:pt x="1838" y="981"/>
                  </a:lnTo>
                  <a:lnTo>
                    <a:pt x="1838" y="981"/>
                  </a:lnTo>
                  <a:lnTo>
                    <a:pt x="1836" y="981"/>
                  </a:lnTo>
                  <a:lnTo>
                    <a:pt x="1836" y="980"/>
                  </a:lnTo>
                  <a:lnTo>
                    <a:pt x="1838" y="978"/>
                  </a:lnTo>
                  <a:lnTo>
                    <a:pt x="1838" y="978"/>
                  </a:lnTo>
                  <a:lnTo>
                    <a:pt x="1838" y="978"/>
                  </a:lnTo>
                  <a:lnTo>
                    <a:pt x="1835" y="978"/>
                  </a:lnTo>
                  <a:lnTo>
                    <a:pt x="1835" y="980"/>
                  </a:lnTo>
                  <a:lnTo>
                    <a:pt x="1832" y="983"/>
                  </a:lnTo>
                  <a:lnTo>
                    <a:pt x="1830" y="986"/>
                  </a:lnTo>
                  <a:lnTo>
                    <a:pt x="1828" y="986"/>
                  </a:lnTo>
                  <a:lnTo>
                    <a:pt x="1828" y="987"/>
                  </a:lnTo>
                  <a:lnTo>
                    <a:pt x="1827" y="989"/>
                  </a:lnTo>
                  <a:lnTo>
                    <a:pt x="1825" y="989"/>
                  </a:lnTo>
                  <a:lnTo>
                    <a:pt x="1825" y="989"/>
                  </a:lnTo>
                  <a:lnTo>
                    <a:pt x="1822" y="987"/>
                  </a:lnTo>
                  <a:lnTo>
                    <a:pt x="1822" y="989"/>
                  </a:lnTo>
                  <a:lnTo>
                    <a:pt x="1824" y="990"/>
                  </a:lnTo>
                  <a:lnTo>
                    <a:pt x="1822" y="993"/>
                  </a:lnTo>
                  <a:lnTo>
                    <a:pt x="1822" y="993"/>
                  </a:lnTo>
                  <a:lnTo>
                    <a:pt x="1821" y="995"/>
                  </a:lnTo>
                  <a:lnTo>
                    <a:pt x="1821" y="995"/>
                  </a:lnTo>
                  <a:lnTo>
                    <a:pt x="1819" y="995"/>
                  </a:lnTo>
                  <a:lnTo>
                    <a:pt x="1818" y="995"/>
                  </a:lnTo>
                  <a:lnTo>
                    <a:pt x="1816" y="996"/>
                  </a:lnTo>
                  <a:lnTo>
                    <a:pt x="1815" y="998"/>
                  </a:lnTo>
                  <a:lnTo>
                    <a:pt x="1815" y="998"/>
                  </a:lnTo>
                  <a:lnTo>
                    <a:pt x="1813" y="1000"/>
                  </a:lnTo>
                  <a:lnTo>
                    <a:pt x="1812" y="1001"/>
                  </a:lnTo>
                  <a:lnTo>
                    <a:pt x="1812" y="1003"/>
                  </a:lnTo>
                  <a:lnTo>
                    <a:pt x="1810" y="1004"/>
                  </a:lnTo>
                  <a:lnTo>
                    <a:pt x="1809" y="1006"/>
                  </a:lnTo>
                  <a:lnTo>
                    <a:pt x="1809" y="1007"/>
                  </a:lnTo>
                  <a:lnTo>
                    <a:pt x="1810" y="1009"/>
                  </a:lnTo>
                  <a:lnTo>
                    <a:pt x="1810" y="1010"/>
                  </a:lnTo>
                  <a:lnTo>
                    <a:pt x="1810" y="1013"/>
                  </a:lnTo>
                  <a:lnTo>
                    <a:pt x="1810" y="1016"/>
                  </a:lnTo>
                  <a:lnTo>
                    <a:pt x="1810" y="1018"/>
                  </a:lnTo>
                  <a:lnTo>
                    <a:pt x="1806" y="1021"/>
                  </a:lnTo>
                  <a:lnTo>
                    <a:pt x="1804" y="1021"/>
                  </a:lnTo>
                  <a:lnTo>
                    <a:pt x="1803" y="1024"/>
                  </a:lnTo>
                  <a:lnTo>
                    <a:pt x="1800" y="1025"/>
                  </a:lnTo>
                  <a:lnTo>
                    <a:pt x="1800" y="1025"/>
                  </a:lnTo>
                  <a:lnTo>
                    <a:pt x="1797" y="1027"/>
                  </a:lnTo>
                  <a:lnTo>
                    <a:pt x="1797" y="1028"/>
                  </a:lnTo>
                  <a:lnTo>
                    <a:pt x="1795" y="1030"/>
                  </a:lnTo>
                  <a:lnTo>
                    <a:pt x="1794" y="1030"/>
                  </a:lnTo>
                  <a:lnTo>
                    <a:pt x="1792" y="1031"/>
                  </a:lnTo>
                  <a:lnTo>
                    <a:pt x="1791" y="1031"/>
                  </a:lnTo>
                  <a:lnTo>
                    <a:pt x="1789" y="1031"/>
                  </a:lnTo>
                  <a:lnTo>
                    <a:pt x="1788" y="1033"/>
                  </a:lnTo>
                  <a:lnTo>
                    <a:pt x="1782" y="1036"/>
                  </a:lnTo>
                  <a:lnTo>
                    <a:pt x="1782" y="1036"/>
                  </a:lnTo>
                  <a:lnTo>
                    <a:pt x="1782" y="1039"/>
                  </a:lnTo>
                  <a:lnTo>
                    <a:pt x="1782" y="1041"/>
                  </a:lnTo>
                  <a:lnTo>
                    <a:pt x="1782" y="1042"/>
                  </a:lnTo>
                  <a:lnTo>
                    <a:pt x="1780" y="1041"/>
                  </a:lnTo>
                  <a:lnTo>
                    <a:pt x="1780" y="1042"/>
                  </a:lnTo>
                  <a:lnTo>
                    <a:pt x="1780" y="1044"/>
                  </a:lnTo>
                  <a:lnTo>
                    <a:pt x="1780" y="1045"/>
                  </a:lnTo>
                  <a:lnTo>
                    <a:pt x="1782" y="1045"/>
                  </a:lnTo>
                  <a:lnTo>
                    <a:pt x="1782" y="1045"/>
                  </a:lnTo>
                  <a:lnTo>
                    <a:pt x="1783" y="1045"/>
                  </a:lnTo>
                  <a:lnTo>
                    <a:pt x="1786" y="1047"/>
                  </a:lnTo>
                  <a:lnTo>
                    <a:pt x="1789" y="1050"/>
                  </a:lnTo>
                  <a:lnTo>
                    <a:pt x="1791" y="1051"/>
                  </a:lnTo>
                  <a:lnTo>
                    <a:pt x="1791" y="1051"/>
                  </a:lnTo>
                  <a:lnTo>
                    <a:pt x="1792" y="1051"/>
                  </a:lnTo>
                  <a:lnTo>
                    <a:pt x="1792" y="1053"/>
                  </a:lnTo>
                  <a:lnTo>
                    <a:pt x="1794" y="1054"/>
                  </a:lnTo>
                  <a:lnTo>
                    <a:pt x="1797" y="1060"/>
                  </a:lnTo>
                  <a:lnTo>
                    <a:pt x="1800" y="1065"/>
                  </a:lnTo>
                  <a:lnTo>
                    <a:pt x="1801" y="1068"/>
                  </a:lnTo>
                  <a:lnTo>
                    <a:pt x="1806" y="1074"/>
                  </a:lnTo>
                  <a:lnTo>
                    <a:pt x="1806" y="1079"/>
                  </a:lnTo>
                  <a:lnTo>
                    <a:pt x="1806" y="1080"/>
                  </a:lnTo>
                  <a:lnTo>
                    <a:pt x="1807" y="1083"/>
                  </a:lnTo>
                  <a:lnTo>
                    <a:pt x="1806" y="1085"/>
                  </a:lnTo>
                  <a:lnTo>
                    <a:pt x="1806" y="1088"/>
                  </a:lnTo>
                  <a:lnTo>
                    <a:pt x="1806" y="1088"/>
                  </a:lnTo>
                  <a:lnTo>
                    <a:pt x="1806" y="1089"/>
                  </a:lnTo>
                  <a:lnTo>
                    <a:pt x="1806" y="1091"/>
                  </a:lnTo>
                  <a:lnTo>
                    <a:pt x="1806" y="1092"/>
                  </a:lnTo>
                  <a:lnTo>
                    <a:pt x="1806" y="1094"/>
                  </a:lnTo>
                  <a:lnTo>
                    <a:pt x="1806" y="1094"/>
                  </a:lnTo>
                  <a:lnTo>
                    <a:pt x="1807" y="1094"/>
                  </a:lnTo>
                  <a:lnTo>
                    <a:pt x="1807" y="1094"/>
                  </a:lnTo>
                  <a:lnTo>
                    <a:pt x="1809" y="1094"/>
                  </a:lnTo>
                  <a:lnTo>
                    <a:pt x="1807" y="1095"/>
                  </a:lnTo>
                  <a:lnTo>
                    <a:pt x="1807" y="1098"/>
                  </a:lnTo>
                  <a:lnTo>
                    <a:pt x="1806" y="1101"/>
                  </a:lnTo>
                  <a:lnTo>
                    <a:pt x="1806" y="1104"/>
                  </a:lnTo>
                  <a:lnTo>
                    <a:pt x="1804" y="1106"/>
                  </a:lnTo>
                  <a:lnTo>
                    <a:pt x="1803" y="1107"/>
                  </a:lnTo>
                  <a:lnTo>
                    <a:pt x="1801" y="1107"/>
                  </a:lnTo>
                  <a:lnTo>
                    <a:pt x="1798" y="1107"/>
                  </a:lnTo>
                  <a:lnTo>
                    <a:pt x="1797" y="1107"/>
                  </a:lnTo>
                  <a:lnTo>
                    <a:pt x="1795" y="1107"/>
                  </a:lnTo>
                  <a:lnTo>
                    <a:pt x="1795" y="1107"/>
                  </a:lnTo>
                  <a:lnTo>
                    <a:pt x="1794" y="1109"/>
                  </a:lnTo>
                  <a:lnTo>
                    <a:pt x="1794" y="1111"/>
                  </a:lnTo>
                  <a:lnTo>
                    <a:pt x="1794" y="1111"/>
                  </a:lnTo>
                  <a:lnTo>
                    <a:pt x="1794" y="1111"/>
                  </a:lnTo>
                  <a:lnTo>
                    <a:pt x="1792" y="1111"/>
                  </a:lnTo>
                  <a:lnTo>
                    <a:pt x="1791" y="1111"/>
                  </a:lnTo>
                  <a:lnTo>
                    <a:pt x="1791" y="1111"/>
                  </a:lnTo>
                  <a:lnTo>
                    <a:pt x="1789" y="1109"/>
                  </a:lnTo>
                  <a:lnTo>
                    <a:pt x="1789" y="1109"/>
                  </a:lnTo>
                  <a:lnTo>
                    <a:pt x="1788" y="1109"/>
                  </a:lnTo>
                  <a:lnTo>
                    <a:pt x="1786" y="1111"/>
                  </a:lnTo>
                  <a:lnTo>
                    <a:pt x="1783" y="1111"/>
                  </a:lnTo>
                  <a:lnTo>
                    <a:pt x="1783" y="1111"/>
                  </a:lnTo>
                  <a:lnTo>
                    <a:pt x="1783" y="1112"/>
                  </a:lnTo>
                  <a:lnTo>
                    <a:pt x="1786" y="1112"/>
                  </a:lnTo>
                  <a:lnTo>
                    <a:pt x="1786" y="1114"/>
                  </a:lnTo>
                  <a:lnTo>
                    <a:pt x="1783" y="1114"/>
                  </a:lnTo>
                  <a:lnTo>
                    <a:pt x="1782" y="1112"/>
                  </a:lnTo>
                  <a:lnTo>
                    <a:pt x="1782" y="1112"/>
                  </a:lnTo>
                  <a:lnTo>
                    <a:pt x="1782" y="1112"/>
                  </a:lnTo>
                  <a:lnTo>
                    <a:pt x="1780" y="1112"/>
                  </a:lnTo>
                  <a:lnTo>
                    <a:pt x="1780" y="1114"/>
                  </a:lnTo>
                  <a:lnTo>
                    <a:pt x="1780" y="1114"/>
                  </a:lnTo>
                  <a:lnTo>
                    <a:pt x="1782" y="1115"/>
                  </a:lnTo>
                  <a:lnTo>
                    <a:pt x="1780" y="1117"/>
                  </a:lnTo>
                  <a:lnTo>
                    <a:pt x="1780" y="1117"/>
                  </a:lnTo>
                  <a:lnTo>
                    <a:pt x="1779" y="1117"/>
                  </a:lnTo>
                  <a:lnTo>
                    <a:pt x="1777" y="1117"/>
                  </a:lnTo>
                  <a:lnTo>
                    <a:pt x="1777" y="1115"/>
                  </a:lnTo>
                  <a:lnTo>
                    <a:pt x="1779" y="1114"/>
                  </a:lnTo>
                  <a:lnTo>
                    <a:pt x="1779" y="1114"/>
                  </a:lnTo>
                  <a:lnTo>
                    <a:pt x="1779" y="1114"/>
                  </a:lnTo>
                  <a:lnTo>
                    <a:pt x="1776" y="1115"/>
                  </a:lnTo>
                  <a:lnTo>
                    <a:pt x="1774" y="1118"/>
                  </a:lnTo>
                  <a:lnTo>
                    <a:pt x="1773" y="1118"/>
                  </a:lnTo>
                  <a:lnTo>
                    <a:pt x="1773" y="1117"/>
                  </a:lnTo>
                  <a:lnTo>
                    <a:pt x="1773" y="1117"/>
                  </a:lnTo>
                  <a:lnTo>
                    <a:pt x="1771" y="1118"/>
                  </a:lnTo>
                  <a:lnTo>
                    <a:pt x="1770" y="1120"/>
                  </a:lnTo>
                  <a:lnTo>
                    <a:pt x="1770" y="1120"/>
                  </a:lnTo>
                  <a:lnTo>
                    <a:pt x="1770" y="1120"/>
                  </a:lnTo>
                  <a:lnTo>
                    <a:pt x="1770" y="1118"/>
                  </a:lnTo>
                  <a:lnTo>
                    <a:pt x="1770" y="1117"/>
                  </a:lnTo>
                  <a:lnTo>
                    <a:pt x="1767" y="1115"/>
                  </a:lnTo>
                  <a:lnTo>
                    <a:pt x="1767" y="1114"/>
                  </a:lnTo>
                  <a:lnTo>
                    <a:pt x="1767" y="1114"/>
                  </a:lnTo>
                  <a:lnTo>
                    <a:pt x="1768" y="1114"/>
                  </a:lnTo>
                  <a:lnTo>
                    <a:pt x="1770" y="1114"/>
                  </a:lnTo>
                  <a:lnTo>
                    <a:pt x="1770" y="1114"/>
                  </a:lnTo>
                  <a:lnTo>
                    <a:pt x="1768" y="1114"/>
                  </a:lnTo>
                  <a:lnTo>
                    <a:pt x="1770" y="1112"/>
                  </a:lnTo>
                  <a:lnTo>
                    <a:pt x="1770" y="1112"/>
                  </a:lnTo>
                  <a:lnTo>
                    <a:pt x="1770" y="1112"/>
                  </a:lnTo>
                  <a:lnTo>
                    <a:pt x="1770" y="1112"/>
                  </a:lnTo>
                  <a:lnTo>
                    <a:pt x="1768" y="1112"/>
                  </a:lnTo>
                  <a:lnTo>
                    <a:pt x="1768" y="1111"/>
                  </a:lnTo>
                  <a:lnTo>
                    <a:pt x="1767" y="1109"/>
                  </a:lnTo>
                  <a:lnTo>
                    <a:pt x="1767" y="1107"/>
                  </a:lnTo>
                  <a:lnTo>
                    <a:pt x="1768" y="1106"/>
                  </a:lnTo>
                  <a:lnTo>
                    <a:pt x="1768" y="1104"/>
                  </a:lnTo>
                  <a:lnTo>
                    <a:pt x="1768" y="1103"/>
                  </a:lnTo>
                  <a:lnTo>
                    <a:pt x="1770" y="1101"/>
                  </a:lnTo>
                  <a:lnTo>
                    <a:pt x="1770" y="1101"/>
                  </a:lnTo>
                  <a:lnTo>
                    <a:pt x="1771" y="1101"/>
                  </a:lnTo>
                  <a:lnTo>
                    <a:pt x="1770" y="1100"/>
                  </a:lnTo>
                  <a:lnTo>
                    <a:pt x="1770" y="1100"/>
                  </a:lnTo>
                  <a:lnTo>
                    <a:pt x="1770" y="1100"/>
                  </a:lnTo>
                  <a:lnTo>
                    <a:pt x="1770" y="1100"/>
                  </a:lnTo>
                  <a:lnTo>
                    <a:pt x="1771" y="1098"/>
                  </a:lnTo>
                  <a:lnTo>
                    <a:pt x="1771" y="1098"/>
                  </a:lnTo>
                  <a:lnTo>
                    <a:pt x="1773" y="1095"/>
                  </a:lnTo>
                  <a:lnTo>
                    <a:pt x="1771" y="1095"/>
                  </a:lnTo>
                  <a:lnTo>
                    <a:pt x="1771" y="1095"/>
                  </a:lnTo>
                  <a:lnTo>
                    <a:pt x="1771" y="1094"/>
                  </a:lnTo>
                  <a:lnTo>
                    <a:pt x="1771" y="1094"/>
                  </a:lnTo>
                  <a:lnTo>
                    <a:pt x="1771" y="1094"/>
                  </a:lnTo>
                  <a:lnTo>
                    <a:pt x="1770" y="1092"/>
                  </a:lnTo>
                  <a:lnTo>
                    <a:pt x="1770" y="1092"/>
                  </a:lnTo>
                  <a:lnTo>
                    <a:pt x="1770" y="1091"/>
                  </a:lnTo>
                  <a:lnTo>
                    <a:pt x="1770" y="1089"/>
                  </a:lnTo>
                  <a:lnTo>
                    <a:pt x="1770" y="1088"/>
                  </a:lnTo>
                  <a:lnTo>
                    <a:pt x="1770" y="1086"/>
                  </a:lnTo>
                  <a:lnTo>
                    <a:pt x="1770" y="1085"/>
                  </a:lnTo>
                  <a:lnTo>
                    <a:pt x="1770" y="1083"/>
                  </a:lnTo>
                  <a:lnTo>
                    <a:pt x="1768" y="1083"/>
                  </a:lnTo>
                  <a:lnTo>
                    <a:pt x="1768" y="1085"/>
                  </a:lnTo>
                  <a:lnTo>
                    <a:pt x="1767" y="1083"/>
                  </a:lnTo>
                  <a:lnTo>
                    <a:pt x="1765" y="1083"/>
                  </a:lnTo>
                  <a:lnTo>
                    <a:pt x="1765" y="1082"/>
                  </a:lnTo>
                  <a:lnTo>
                    <a:pt x="1765" y="1080"/>
                  </a:lnTo>
                  <a:lnTo>
                    <a:pt x="1767" y="1080"/>
                  </a:lnTo>
                  <a:lnTo>
                    <a:pt x="1768" y="1079"/>
                  </a:lnTo>
                  <a:lnTo>
                    <a:pt x="1770" y="1079"/>
                  </a:lnTo>
                  <a:lnTo>
                    <a:pt x="1770" y="1079"/>
                  </a:lnTo>
                  <a:lnTo>
                    <a:pt x="1771" y="1080"/>
                  </a:lnTo>
                  <a:lnTo>
                    <a:pt x="1773" y="1080"/>
                  </a:lnTo>
                  <a:lnTo>
                    <a:pt x="1773" y="1082"/>
                  </a:lnTo>
                  <a:lnTo>
                    <a:pt x="1774" y="1082"/>
                  </a:lnTo>
                  <a:lnTo>
                    <a:pt x="1774" y="1082"/>
                  </a:lnTo>
                  <a:lnTo>
                    <a:pt x="1774" y="1080"/>
                  </a:lnTo>
                  <a:lnTo>
                    <a:pt x="1776" y="1080"/>
                  </a:lnTo>
                  <a:lnTo>
                    <a:pt x="1774" y="1080"/>
                  </a:lnTo>
                  <a:lnTo>
                    <a:pt x="1774" y="1079"/>
                  </a:lnTo>
                  <a:lnTo>
                    <a:pt x="1773" y="1077"/>
                  </a:lnTo>
                  <a:lnTo>
                    <a:pt x="1773" y="1077"/>
                  </a:lnTo>
                  <a:lnTo>
                    <a:pt x="1773" y="1076"/>
                  </a:lnTo>
                  <a:lnTo>
                    <a:pt x="1773" y="1074"/>
                  </a:lnTo>
                  <a:lnTo>
                    <a:pt x="1771" y="1073"/>
                  </a:lnTo>
                  <a:lnTo>
                    <a:pt x="1771" y="1073"/>
                  </a:lnTo>
                  <a:lnTo>
                    <a:pt x="1771" y="1071"/>
                  </a:lnTo>
                  <a:lnTo>
                    <a:pt x="1771" y="1069"/>
                  </a:lnTo>
                  <a:lnTo>
                    <a:pt x="1770" y="1069"/>
                  </a:lnTo>
                  <a:lnTo>
                    <a:pt x="1770" y="1068"/>
                  </a:lnTo>
                  <a:lnTo>
                    <a:pt x="1770" y="1068"/>
                  </a:lnTo>
                  <a:lnTo>
                    <a:pt x="1771" y="1066"/>
                  </a:lnTo>
                  <a:lnTo>
                    <a:pt x="1771" y="1066"/>
                  </a:lnTo>
                  <a:lnTo>
                    <a:pt x="1771" y="1066"/>
                  </a:lnTo>
                  <a:lnTo>
                    <a:pt x="1770" y="1066"/>
                  </a:lnTo>
                  <a:lnTo>
                    <a:pt x="1768" y="1065"/>
                  </a:lnTo>
                  <a:lnTo>
                    <a:pt x="1765" y="1066"/>
                  </a:lnTo>
                  <a:lnTo>
                    <a:pt x="1765" y="1066"/>
                  </a:lnTo>
                  <a:lnTo>
                    <a:pt x="1765" y="1068"/>
                  </a:lnTo>
                  <a:lnTo>
                    <a:pt x="1764" y="1065"/>
                  </a:lnTo>
                  <a:lnTo>
                    <a:pt x="1762" y="1065"/>
                  </a:lnTo>
                  <a:lnTo>
                    <a:pt x="1761" y="1063"/>
                  </a:lnTo>
                  <a:lnTo>
                    <a:pt x="1759" y="1063"/>
                  </a:lnTo>
                  <a:lnTo>
                    <a:pt x="1759" y="1065"/>
                  </a:lnTo>
                  <a:lnTo>
                    <a:pt x="1758" y="1066"/>
                  </a:lnTo>
                  <a:lnTo>
                    <a:pt x="1756" y="1068"/>
                  </a:lnTo>
                  <a:lnTo>
                    <a:pt x="1756" y="1068"/>
                  </a:lnTo>
                  <a:lnTo>
                    <a:pt x="1755" y="1068"/>
                  </a:lnTo>
                  <a:lnTo>
                    <a:pt x="1756" y="1068"/>
                  </a:lnTo>
                  <a:lnTo>
                    <a:pt x="1755" y="1066"/>
                  </a:lnTo>
                  <a:lnTo>
                    <a:pt x="1752" y="1065"/>
                  </a:lnTo>
                  <a:lnTo>
                    <a:pt x="1752" y="1065"/>
                  </a:lnTo>
                  <a:lnTo>
                    <a:pt x="1750" y="1065"/>
                  </a:lnTo>
                  <a:lnTo>
                    <a:pt x="1753" y="1063"/>
                  </a:lnTo>
                  <a:lnTo>
                    <a:pt x="1755" y="1062"/>
                  </a:lnTo>
                  <a:lnTo>
                    <a:pt x="1753" y="1062"/>
                  </a:lnTo>
                  <a:lnTo>
                    <a:pt x="1753" y="1062"/>
                  </a:lnTo>
                  <a:lnTo>
                    <a:pt x="1752" y="1062"/>
                  </a:lnTo>
                  <a:lnTo>
                    <a:pt x="1750" y="1062"/>
                  </a:lnTo>
                  <a:lnTo>
                    <a:pt x="1749" y="1062"/>
                  </a:lnTo>
                  <a:lnTo>
                    <a:pt x="1747" y="1062"/>
                  </a:lnTo>
                  <a:lnTo>
                    <a:pt x="1750" y="1060"/>
                  </a:lnTo>
                  <a:lnTo>
                    <a:pt x="1750" y="1059"/>
                  </a:lnTo>
                  <a:lnTo>
                    <a:pt x="1750" y="1057"/>
                  </a:lnTo>
                  <a:lnTo>
                    <a:pt x="1750" y="1056"/>
                  </a:lnTo>
                  <a:lnTo>
                    <a:pt x="1752" y="1054"/>
                  </a:lnTo>
                  <a:lnTo>
                    <a:pt x="1755" y="1053"/>
                  </a:lnTo>
                  <a:lnTo>
                    <a:pt x="1756" y="1053"/>
                  </a:lnTo>
                  <a:lnTo>
                    <a:pt x="1758" y="1053"/>
                  </a:lnTo>
                  <a:lnTo>
                    <a:pt x="1758" y="1053"/>
                  </a:lnTo>
                  <a:lnTo>
                    <a:pt x="1758" y="1053"/>
                  </a:lnTo>
                  <a:lnTo>
                    <a:pt x="1756" y="1051"/>
                  </a:lnTo>
                  <a:lnTo>
                    <a:pt x="1755" y="1051"/>
                  </a:lnTo>
                  <a:lnTo>
                    <a:pt x="1753" y="1051"/>
                  </a:lnTo>
                  <a:lnTo>
                    <a:pt x="1753" y="1050"/>
                  </a:lnTo>
                  <a:lnTo>
                    <a:pt x="1756" y="1044"/>
                  </a:lnTo>
                  <a:lnTo>
                    <a:pt x="1756" y="1042"/>
                  </a:lnTo>
                  <a:lnTo>
                    <a:pt x="1756" y="1041"/>
                  </a:lnTo>
                  <a:lnTo>
                    <a:pt x="1755" y="1039"/>
                  </a:lnTo>
                  <a:lnTo>
                    <a:pt x="1753" y="1039"/>
                  </a:lnTo>
                  <a:lnTo>
                    <a:pt x="1752" y="1039"/>
                  </a:lnTo>
                  <a:lnTo>
                    <a:pt x="1750" y="1036"/>
                  </a:lnTo>
                  <a:lnTo>
                    <a:pt x="1749" y="1036"/>
                  </a:lnTo>
                  <a:lnTo>
                    <a:pt x="1747" y="1036"/>
                  </a:lnTo>
                  <a:lnTo>
                    <a:pt x="1747" y="1038"/>
                  </a:lnTo>
                  <a:lnTo>
                    <a:pt x="1747" y="1038"/>
                  </a:lnTo>
                  <a:lnTo>
                    <a:pt x="1747" y="1038"/>
                  </a:lnTo>
                  <a:lnTo>
                    <a:pt x="1746" y="1036"/>
                  </a:lnTo>
                  <a:lnTo>
                    <a:pt x="1746" y="1035"/>
                  </a:lnTo>
                  <a:lnTo>
                    <a:pt x="1744" y="1035"/>
                  </a:lnTo>
                  <a:lnTo>
                    <a:pt x="1743" y="1033"/>
                  </a:lnTo>
                  <a:lnTo>
                    <a:pt x="1744" y="1031"/>
                  </a:lnTo>
                  <a:lnTo>
                    <a:pt x="1743" y="1031"/>
                  </a:lnTo>
                  <a:lnTo>
                    <a:pt x="1743" y="1031"/>
                  </a:lnTo>
                  <a:lnTo>
                    <a:pt x="1743" y="1033"/>
                  </a:lnTo>
                  <a:lnTo>
                    <a:pt x="1740" y="1035"/>
                  </a:lnTo>
                  <a:lnTo>
                    <a:pt x="1737" y="1035"/>
                  </a:lnTo>
                  <a:lnTo>
                    <a:pt x="1735" y="1033"/>
                  </a:lnTo>
                  <a:lnTo>
                    <a:pt x="1733" y="1035"/>
                  </a:lnTo>
                  <a:lnTo>
                    <a:pt x="1733" y="1035"/>
                  </a:lnTo>
                  <a:lnTo>
                    <a:pt x="1732" y="1036"/>
                  </a:lnTo>
                  <a:lnTo>
                    <a:pt x="1730" y="1036"/>
                  </a:lnTo>
                  <a:lnTo>
                    <a:pt x="1730" y="1036"/>
                  </a:lnTo>
                  <a:lnTo>
                    <a:pt x="1729" y="1038"/>
                  </a:lnTo>
                  <a:lnTo>
                    <a:pt x="1727" y="1038"/>
                  </a:lnTo>
                  <a:lnTo>
                    <a:pt x="1726" y="1038"/>
                  </a:lnTo>
                  <a:lnTo>
                    <a:pt x="1724" y="1038"/>
                  </a:lnTo>
                  <a:lnTo>
                    <a:pt x="1718" y="1042"/>
                  </a:lnTo>
                  <a:lnTo>
                    <a:pt x="1717" y="1044"/>
                  </a:lnTo>
                  <a:lnTo>
                    <a:pt x="1715" y="1045"/>
                  </a:lnTo>
                  <a:lnTo>
                    <a:pt x="1715" y="1047"/>
                  </a:lnTo>
                  <a:lnTo>
                    <a:pt x="1714" y="1047"/>
                  </a:lnTo>
                  <a:lnTo>
                    <a:pt x="1714" y="1047"/>
                  </a:lnTo>
                  <a:lnTo>
                    <a:pt x="1712" y="1048"/>
                  </a:lnTo>
                  <a:lnTo>
                    <a:pt x="1712" y="1048"/>
                  </a:lnTo>
                  <a:lnTo>
                    <a:pt x="1711" y="1048"/>
                  </a:lnTo>
                  <a:lnTo>
                    <a:pt x="1711" y="1048"/>
                  </a:lnTo>
                  <a:lnTo>
                    <a:pt x="1709" y="1048"/>
                  </a:lnTo>
                  <a:lnTo>
                    <a:pt x="1711" y="1050"/>
                  </a:lnTo>
                  <a:lnTo>
                    <a:pt x="1711" y="1050"/>
                  </a:lnTo>
                  <a:lnTo>
                    <a:pt x="1708" y="1050"/>
                  </a:lnTo>
                  <a:lnTo>
                    <a:pt x="1706" y="1051"/>
                  </a:lnTo>
                  <a:lnTo>
                    <a:pt x="1704" y="1051"/>
                  </a:lnTo>
                  <a:lnTo>
                    <a:pt x="1704" y="1051"/>
                  </a:lnTo>
                  <a:lnTo>
                    <a:pt x="1704" y="1051"/>
                  </a:lnTo>
                  <a:lnTo>
                    <a:pt x="1703" y="1051"/>
                  </a:lnTo>
                  <a:lnTo>
                    <a:pt x="1703" y="1050"/>
                  </a:lnTo>
                  <a:lnTo>
                    <a:pt x="1704" y="1048"/>
                  </a:lnTo>
                  <a:lnTo>
                    <a:pt x="1704" y="1048"/>
                  </a:lnTo>
                  <a:lnTo>
                    <a:pt x="1711" y="1047"/>
                  </a:lnTo>
                  <a:lnTo>
                    <a:pt x="1709" y="1044"/>
                  </a:lnTo>
                  <a:lnTo>
                    <a:pt x="1711" y="1044"/>
                  </a:lnTo>
                  <a:lnTo>
                    <a:pt x="1711" y="1042"/>
                  </a:lnTo>
                  <a:lnTo>
                    <a:pt x="1712" y="1042"/>
                  </a:lnTo>
                  <a:lnTo>
                    <a:pt x="1712" y="1041"/>
                  </a:lnTo>
                  <a:lnTo>
                    <a:pt x="1708" y="1042"/>
                  </a:lnTo>
                  <a:lnTo>
                    <a:pt x="1706" y="1042"/>
                  </a:lnTo>
                  <a:lnTo>
                    <a:pt x="1704" y="1042"/>
                  </a:lnTo>
                  <a:lnTo>
                    <a:pt x="1706" y="1041"/>
                  </a:lnTo>
                  <a:lnTo>
                    <a:pt x="1706" y="1039"/>
                  </a:lnTo>
                  <a:lnTo>
                    <a:pt x="1704" y="1039"/>
                  </a:lnTo>
                  <a:lnTo>
                    <a:pt x="1708" y="1038"/>
                  </a:lnTo>
                  <a:lnTo>
                    <a:pt x="1708" y="1038"/>
                  </a:lnTo>
                  <a:lnTo>
                    <a:pt x="1708" y="1038"/>
                  </a:lnTo>
                  <a:lnTo>
                    <a:pt x="1708" y="1038"/>
                  </a:lnTo>
                  <a:lnTo>
                    <a:pt x="1708" y="1036"/>
                  </a:lnTo>
                  <a:lnTo>
                    <a:pt x="1708" y="1035"/>
                  </a:lnTo>
                  <a:lnTo>
                    <a:pt x="1712" y="1033"/>
                  </a:lnTo>
                  <a:lnTo>
                    <a:pt x="1712" y="1031"/>
                  </a:lnTo>
                  <a:lnTo>
                    <a:pt x="1714" y="1030"/>
                  </a:lnTo>
                  <a:lnTo>
                    <a:pt x="1717" y="1025"/>
                  </a:lnTo>
                  <a:lnTo>
                    <a:pt x="1717" y="1025"/>
                  </a:lnTo>
                  <a:lnTo>
                    <a:pt x="1717" y="1024"/>
                  </a:lnTo>
                  <a:lnTo>
                    <a:pt x="1718" y="1022"/>
                  </a:lnTo>
                  <a:lnTo>
                    <a:pt x="1717" y="1022"/>
                  </a:lnTo>
                  <a:lnTo>
                    <a:pt x="1715" y="1021"/>
                  </a:lnTo>
                  <a:lnTo>
                    <a:pt x="1712" y="1018"/>
                  </a:lnTo>
                  <a:lnTo>
                    <a:pt x="1712" y="1016"/>
                  </a:lnTo>
                  <a:lnTo>
                    <a:pt x="1712" y="1016"/>
                  </a:lnTo>
                  <a:lnTo>
                    <a:pt x="1711" y="1018"/>
                  </a:lnTo>
                  <a:lnTo>
                    <a:pt x="1711" y="1018"/>
                  </a:lnTo>
                  <a:lnTo>
                    <a:pt x="1709" y="1018"/>
                  </a:lnTo>
                  <a:lnTo>
                    <a:pt x="1709" y="1018"/>
                  </a:lnTo>
                  <a:lnTo>
                    <a:pt x="1704" y="1018"/>
                  </a:lnTo>
                  <a:lnTo>
                    <a:pt x="1703" y="1018"/>
                  </a:lnTo>
                  <a:lnTo>
                    <a:pt x="1701" y="1019"/>
                  </a:lnTo>
                  <a:lnTo>
                    <a:pt x="1701" y="1021"/>
                  </a:lnTo>
                  <a:lnTo>
                    <a:pt x="1700" y="1021"/>
                  </a:lnTo>
                  <a:lnTo>
                    <a:pt x="1698" y="1022"/>
                  </a:lnTo>
                  <a:lnTo>
                    <a:pt x="1695" y="1028"/>
                  </a:lnTo>
                  <a:lnTo>
                    <a:pt x="1694" y="1028"/>
                  </a:lnTo>
                  <a:lnTo>
                    <a:pt x="1688" y="1031"/>
                  </a:lnTo>
                  <a:lnTo>
                    <a:pt x="1685" y="1033"/>
                  </a:lnTo>
                  <a:lnTo>
                    <a:pt x="1682" y="1036"/>
                  </a:lnTo>
                  <a:lnTo>
                    <a:pt x="1682" y="1038"/>
                  </a:lnTo>
                  <a:lnTo>
                    <a:pt x="1680" y="1039"/>
                  </a:lnTo>
                  <a:lnTo>
                    <a:pt x="1680" y="1041"/>
                  </a:lnTo>
                  <a:lnTo>
                    <a:pt x="1677" y="1044"/>
                  </a:lnTo>
                  <a:lnTo>
                    <a:pt x="1677" y="1045"/>
                  </a:lnTo>
                  <a:lnTo>
                    <a:pt x="1676" y="1045"/>
                  </a:lnTo>
                  <a:lnTo>
                    <a:pt x="1676" y="1045"/>
                  </a:lnTo>
                  <a:lnTo>
                    <a:pt x="1674" y="1045"/>
                  </a:lnTo>
                  <a:lnTo>
                    <a:pt x="1673" y="1045"/>
                  </a:lnTo>
                  <a:lnTo>
                    <a:pt x="1671" y="1045"/>
                  </a:lnTo>
                  <a:lnTo>
                    <a:pt x="1668" y="1047"/>
                  </a:lnTo>
                  <a:lnTo>
                    <a:pt x="1667" y="1045"/>
                  </a:lnTo>
                  <a:lnTo>
                    <a:pt x="1665" y="1044"/>
                  </a:lnTo>
                  <a:lnTo>
                    <a:pt x="1663" y="1045"/>
                  </a:lnTo>
                  <a:lnTo>
                    <a:pt x="1662" y="1045"/>
                  </a:lnTo>
                  <a:lnTo>
                    <a:pt x="1660" y="1050"/>
                  </a:lnTo>
                  <a:lnTo>
                    <a:pt x="1659" y="1053"/>
                  </a:lnTo>
                  <a:lnTo>
                    <a:pt x="1659" y="1054"/>
                  </a:lnTo>
                  <a:lnTo>
                    <a:pt x="1660" y="1057"/>
                  </a:lnTo>
                  <a:lnTo>
                    <a:pt x="1662" y="1059"/>
                  </a:lnTo>
                  <a:lnTo>
                    <a:pt x="1665" y="1060"/>
                  </a:lnTo>
                  <a:lnTo>
                    <a:pt x="1671" y="1062"/>
                  </a:lnTo>
                  <a:lnTo>
                    <a:pt x="1673" y="1062"/>
                  </a:lnTo>
                  <a:lnTo>
                    <a:pt x="1676" y="1062"/>
                  </a:lnTo>
                  <a:lnTo>
                    <a:pt x="1677" y="1063"/>
                  </a:lnTo>
                  <a:lnTo>
                    <a:pt x="1677" y="1065"/>
                  </a:lnTo>
                  <a:lnTo>
                    <a:pt x="1677" y="1066"/>
                  </a:lnTo>
                  <a:lnTo>
                    <a:pt x="1677" y="1066"/>
                  </a:lnTo>
                  <a:lnTo>
                    <a:pt x="1679" y="1068"/>
                  </a:lnTo>
                  <a:lnTo>
                    <a:pt x="1679" y="1068"/>
                  </a:lnTo>
                  <a:lnTo>
                    <a:pt x="1677" y="1068"/>
                  </a:lnTo>
                  <a:lnTo>
                    <a:pt x="1677" y="1069"/>
                  </a:lnTo>
                  <a:lnTo>
                    <a:pt x="1677" y="1071"/>
                  </a:lnTo>
                  <a:lnTo>
                    <a:pt x="1677" y="1074"/>
                  </a:lnTo>
                  <a:lnTo>
                    <a:pt x="1677" y="1074"/>
                  </a:lnTo>
                  <a:lnTo>
                    <a:pt x="1679" y="1076"/>
                  </a:lnTo>
                  <a:lnTo>
                    <a:pt x="1680" y="1077"/>
                  </a:lnTo>
                  <a:lnTo>
                    <a:pt x="1683" y="1077"/>
                  </a:lnTo>
                  <a:lnTo>
                    <a:pt x="1686" y="1077"/>
                  </a:lnTo>
                  <a:lnTo>
                    <a:pt x="1688" y="1076"/>
                  </a:lnTo>
                  <a:lnTo>
                    <a:pt x="1688" y="1074"/>
                  </a:lnTo>
                  <a:lnTo>
                    <a:pt x="1688" y="1074"/>
                  </a:lnTo>
                  <a:lnTo>
                    <a:pt x="1691" y="1071"/>
                  </a:lnTo>
                  <a:lnTo>
                    <a:pt x="1694" y="1069"/>
                  </a:lnTo>
                  <a:lnTo>
                    <a:pt x="1694" y="1069"/>
                  </a:lnTo>
                  <a:lnTo>
                    <a:pt x="1692" y="1068"/>
                  </a:lnTo>
                  <a:lnTo>
                    <a:pt x="1692" y="1068"/>
                  </a:lnTo>
                  <a:lnTo>
                    <a:pt x="1694" y="1068"/>
                  </a:lnTo>
                  <a:lnTo>
                    <a:pt x="1698" y="1066"/>
                  </a:lnTo>
                  <a:lnTo>
                    <a:pt x="1703" y="1068"/>
                  </a:lnTo>
                  <a:lnTo>
                    <a:pt x="1704" y="1069"/>
                  </a:lnTo>
                  <a:lnTo>
                    <a:pt x="1706" y="1069"/>
                  </a:lnTo>
                  <a:lnTo>
                    <a:pt x="1708" y="1071"/>
                  </a:lnTo>
                  <a:lnTo>
                    <a:pt x="1709" y="1073"/>
                  </a:lnTo>
                  <a:lnTo>
                    <a:pt x="1712" y="1073"/>
                  </a:lnTo>
                  <a:lnTo>
                    <a:pt x="1714" y="1073"/>
                  </a:lnTo>
                  <a:lnTo>
                    <a:pt x="1714" y="1071"/>
                  </a:lnTo>
                  <a:lnTo>
                    <a:pt x="1715" y="1071"/>
                  </a:lnTo>
                  <a:lnTo>
                    <a:pt x="1715" y="1071"/>
                  </a:lnTo>
                  <a:lnTo>
                    <a:pt x="1717" y="1073"/>
                  </a:lnTo>
                  <a:lnTo>
                    <a:pt x="1718" y="1073"/>
                  </a:lnTo>
                  <a:lnTo>
                    <a:pt x="1720" y="1073"/>
                  </a:lnTo>
                  <a:lnTo>
                    <a:pt x="1721" y="1073"/>
                  </a:lnTo>
                  <a:lnTo>
                    <a:pt x="1723" y="1073"/>
                  </a:lnTo>
                  <a:lnTo>
                    <a:pt x="1721" y="1074"/>
                  </a:lnTo>
                  <a:lnTo>
                    <a:pt x="1721" y="1076"/>
                  </a:lnTo>
                  <a:lnTo>
                    <a:pt x="1721" y="1077"/>
                  </a:lnTo>
                  <a:lnTo>
                    <a:pt x="1720" y="1077"/>
                  </a:lnTo>
                  <a:lnTo>
                    <a:pt x="1720" y="1079"/>
                  </a:lnTo>
                  <a:lnTo>
                    <a:pt x="1721" y="1079"/>
                  </a:lnTo>
                  <a:lnTo>
                    <a:pt x="1721" y="1080"/>
                  </a:lnTo>
                  <a:lnTo>
                    <a:pt x="1720" y="1080"/>
                  </a:lnTo>
                  <a:lnTo>
                    <a:pt x="1718" y="1082"/>
                  </a:lnTo>
                  <a:lnTo>
                    <a:pt x="1718" y="1082"/>
                  </a:lnTo>
                  <a:lnTo>
                    <a:pt x="1717" y="1082"/>
                  </a:lnTo>
                  <a:lnTo>
                    <a:pt x="1717" y="1080"/>
                  </a:lnTo>
                  <a:lnTo>
                    <a:pt x="1717" y="1080"/>
                  </a:lnTo>
                  <a:lnTo>
                    <a:pt x="1717" y="1080"/>
                  </a:lnTo>
                  <a:lnTo>
                    <a:pt x="1715" y="1079"/>
                  </a:lnTo>
                  <a:lnTo>
                    <a:pt x="1714" y="1080"/>
                  </a:lnTo>
                  <a:lnTo>
                    <a:pt x="1711" y="1082"/>
                  </a:lnTo>
                  <a:lnTo>
                    <a:pt x="1708" y="1083"/>
                  </a:lnTo>
                  <a:lnTo>
                    <a:pt x="1703" y="1085"/>
                  </a:lnTo>
                  <a:lnTo>
                    <a:pt x="1703" y="1085"/>
                  </a:lnTo>
                  <a:lnTo>
                    <a:pt x="1701" y="1085"/>
                  </a:lnTo>
                  <a:lnTo>
                    <a:pt x="1700" y="1085"/>
                  </a:lnTo>
                  <a:lnTo>
                    <a:pt x="1700" y="1085"/>
                  </a:lnTo>
                  <a:lnTo>
                    <a:pt x="1700" y="1085"/>
                  </a:lnTo>
                  <a:lnTo>
                    <a:pt x="1700" y="1086"/>
                  </a:lnTo>
                  <a:lnTo>
                    <a:pt x="1701" y="1086"/>
                  </a:lnTo>
                  <a:lnTo>
                    <a:pt x="1700" y="1088"/>
                  </a:lnTo>
                  <a:lnTo>
                    <a:pt x="1700" y="1088"/>
                  </a:lnTo>
                  <a:lnTo>
                    <a:pt x="1698" y="1088"/>
                  </a:lnTo>
                  <a:lnTo>
                    <a:pt x="1698" y="1088"/>
                  </a:lnTo>
                  <a:lnTo>
                    <a:pt x="1698" y="1089"/>
                  </a:lnTo>
                  <a:lnTo>
                    <a:pt x="1698" y="1092"/>
                  </a:lnTo>
                  <a:lnTo>
                    <a:pt x="1697" y="1092"/>
                  </a:lnTo>
                  <a:lnTo>
                    <a:pt x="1695" y="1092"/>
                  </a:lnTo>
                  <a:lnTo>
                    <a:pt x="1694" y="1094"/>
                  </a:lnTo>
                  <a:lnTo>
                    <a:pt x="1694" y="1092"/>
                  </a:lnTo>
                  <a:lnTo>
                    <a:pt x="1694" y="1092"/>
                  </a:lnTo>
                  <a:lnTo>
                    <a:pt x="1694" y="1091"/>
                  </a:lnTo>
                  <a:lnTo>
                    <a:pt x="1694" y="1091"/>
                  </a:lnTo>
                  <a:lnTo>
                    <a:pt x="1692" y="1091"/>
                  </a:lnTo>
                  <a:lnTo>
                    <a:pt x="1692" y="1091"/>
                  </a:lnTo>
                  <a:lnTo>
                    <a:pt x="1691" y="1092"/>
                  </a:lnTo>
                  <a:lnTo>
                    <a:pt x="1691" y="1092"/>
                  </a:lnTo>
                  <a:lnTo>
                    <a:pt x="1692" y="1094"/>
                  </a:lnTo>
                  <a:lnTo>
                    <a:pt x="1692" y="1094"/>
                  </a:lnTo>
                  <a:lnTo>
                    <a:pt x="1692" y="1094"/>
                  </a:lnTo>
                  <a:lnTo>
                    <a:pt x="1692" y="1095"/>
                  </a:lnTo>
                  <a:lnTo>
                    <a:pt x="1691" y="1097"/>
                  </a:lnTo>
                  <a:lnTo>
                    <a:pt x="1689" y="1097"/>
                  </a:lnTo>
                  <a:lnTo>
                    <a:pt x="1689" y="1098"/>
                  </a:lnTo>
                  <a:lnTo>
                    <a:pt x="1688" y="1098"/>
                  </a:lnTo>
                  <a:lnTo>
                    <a:pt x="1688" y="1100"/>
                  </a:lnTo>
                  <a:lnTo>
                    <a:pt x="1688" y="1100"/>
                  </a:lnTo>
                  <a:lnTo>
                    <a:pt x="1686" y="1100"/>
                  </a:lnTo>
                  <a:lnTo>
                    <a:pt x="1685" y="1103"/>
                  </a:lnTo>
                  <a:lnTo>
                    <a:pt x="1683" y="1104"/>
                  </a:lnTo>
                  <a:lnTo>
                    <a:pt x="1683" y="1104"/>
                  </a:lnTo>
                  <a:lnTo>
                    <a:pt x="1682" y="1107"/>
                  </a:lnTo>
                  <a:lnTo>
                    <a:pt x="1680" y="1109"/>
                  </a:lnTo>
                  <a:lnTo>
                    <a:pt x="1679" y="1112"/>
                  </a:lnTo>
                  <a:lnTo>
                    <a:pt x="1680" y="1114"/>
                  </a:lnTo>
                  <a:lnTo>
                    <a:pt x="1682" y="1114"/>
                  </a:lnTo>
                  <a:lnTo>
                    <a:pt x="1683" y="1114"/>
                  </a:lnTo>
                  <a:lnTo>
                    <a:pt x="1685" y="1115"/>
                  </a:lnTo>
                  <a:lnTo>
                    <a:pt x="1686" y="1117"/>
                  </a:lnTo>
                  <a:lnTo>
                    <a:pt x="1689" y="1118"/>
                  </a:lnTo>
                  <a:lnTo>
                    <a:pt x="1692" y="1120"/>
                  </a:lnTo>
                  <a:lnTo>
                    <a:pt x="1692" y="1120"/>
                  </a:lnTo>
                  <a:lnTo>
                    <a:pt x="1694" y="1121"/>
                  </a:lnTo>
                  <a:lnTo>
                    <a:pt x="1695" y="1126"/>
                  </a:lnTo>
                  <a:lnTo>
                    <a:pt x="1695" y="1129"/>
                  </a:lnTo>
                  <a:lnTo>
                    <a:pt x="1695" y="1129"/>
                  </a:lnTo>
                  <a:lnTo>
                    <a:pt x="1697" y="1132"/>
                  </a:lnTo>
                  <a:lnTo>
                    <a:pt x="1698" y="1135"/>
                  </a:lnTo>
                  <a:lnTo>
                    <a:pt x="1700" y="1138"/>
                  </a:lnTo>
                  <a:lnTo>
                    <a:pt x="1700" y="1141"/>
                  </a:lnTo>
                  <a:lnTo>
                    <a:pt x="1700" y="1142"/>
                  </a:lnTo>
                  <a:lnTo>
                    <a:pt x="1700" y="1144"/>
                  </a:lnTo>
                  <a:lnTo>
                    <a:pt x="1701" y="1146"/>
                  </a:lnTo>
                  <a:lnTo>
                    <a:pt x="1706" y="1147"/>
                  </a:lnTo>
                  <a:lnTo>
                    <a:pt x="1706" y="1147"/>
                  </a:lnTo>
                  <a:lnTo>
                    <a:pt x="1708" y="1149"/>
                  </a:lnTo>
                  <a:lnTo>
                    <a:pt x="1708" y="1150"/>
                  </a:lnTo>
                  <a:lnTo>
                    <a:pt x="1708" y="1152"/>
                  </a:lnTo>
                  <a:lnTo>
                    <a:pt x="1708" y="1152"/>
                  </a:lnTo>
                  <a:lnTo>
                    <a:pt x="1711" y="1153"/>
                  </a:lnTo>
                  <a:lnTo>
                    <a:pt x="1711" y="1153"/>
                  </a:lnTo>
                  <a:lnTo>
                    <a:pt x="1712" y="1155"/>
                  </a:lnTo>
                  <a:lnTo>
                    <a:pt x="1712" y="1156"/>
                  </a:lnTo>
                  <a:lnTo>
                    <a:pt x="1712" y="1158"/>
                  </a:lnTo>
                  <a:lnTo>
                    <a:pt x="1711" y="1158"/>
                  </a:lnTo>
                  <a:lnTo>
                    <a:pt x="1711" y="1158"/>
                  </a:lnTo>
                  <a:lnTo>
                    <a:pt x="1706" y="1156"/>
                  </a:lnTo>
                  <a:lnTo>
                    <a:pt x="1704" y="1156"/>
                  </a:lnTo>
                  <a:lnTo>
                    <a:pt x="1703" y="1156"/>
                  </a:lnTo>
                  <a:lnTo>
                    <a:pt x="1701" y="1155"/>
                  </a:lnTo>
                  <a:lnTo>
                    <a:pt x="1700" y="1153"/>
                  </a:lnTo>
                  <a:lnTo>
                    <a:pt x="1698" y="1152"/>
                  </a:lnTo>
                  <a:lnTo>
                    <a:pt x="1695" y="1152"/>
                  </a:lnTo>
                  <a:lnTo>
                    <a:pt x="1692" y="1155"/>
                  </a:lnTo>
                  <a:lnTo>
                    <a:pt x="1691" y="1153"/>
                  </a:lnTo>
                  <a:lnTo>
                    <a:pt x="1691" y="1155"/>
                  </a:lnTo>
                  <a:lnTo>
                    <a:pt x="1689" y="1155"/>
                  </a:lnTo>
                  <a:lnTo>
                    <a:pt x="1692" y="1155"/>
                  </a:lnTo>
                  <a:lnTo>
                    <a:pt x="1694" y="1155"/>
                  </a:lnTo>
                  <a:lnTo>
                    <a:pt x="1695" y="1153"/>
                  </a:lnTo>
                  <a:lnTo>
                    <a:pt x="1698" y="1153"/>
                  </a:lnTo>
                  <a:lnTo>
                    <a:pt x="1698" y="1155"/>
                  </a:lnTo>
                  <a:lnTo>
                    <a:pt x="1700" y="1156"/>
                  </a:lnTo>
                  <a:lnTo>
                    <a:pt x="1701" y="1158"/>
                  </a:lnTo>
                  <a:lnTo>
                    <a:pt x="1703" y="1158"/>
                  </a:lnTo>
                  <a:lnTo>
                    <a:pt x="1704" y="1159"/>
                  </a:lnTo>
                  <a:lnTo>
                    <a:pt x="1706" y="1161"/>
                  </a:lnTo>
                  <a:lnTo>
                    <a:pt x="1711" y="1164"/>
                  </a:lnTo>
                  <a:lnTo>
                    <a:pt x="1712" y="1165"/>
                  </a:lnTo>
                  <a:lnTo>
                    <a:pt x="1712" y="1167"/>
                  </a:lnTo>
                  <a:lnTo>
                    <a:pt x="1712" y="1168"/>
                  </a:lnTo>
                  <a:lnTo>
                    <a:pt x="1711" y="1170"/>
                  </a:lnTo>
                  <a:lnTo>
                    <a:pt x="1711" y="1170"/>
                  </a:lnTo>
                  <a:lnTo>
                    <a:pt x="1709" y="1170"/>
                  </a:lnTo>
                  <a:lnTo>
                    <a:pt x="1708" y="1171"/>
                  </a:lnTo>
                  <a:lnTo>
                    <a:pt x="1706" y="1173"/>
                  </a:lnTo>
                  <a:lnTo>
                    <a:pt x="1701" y="1174"/>
                  </a:lnTo>
                  <a:lnTo>
                    <a:pt x="1701" y="1176"/>
                  </a:lnTo>
                  <a:lnTo>
                    <a:pt x="1700" y="1176"/>
                  </a:lnTo>
                  <a:lnTo>
                    <a:pt x="1700" y="1177"/>
                  </a:lnTo>
                  <a:lnTo>
                    <a:pt x="1697" y="1176"/>
                  </a:lnTo>
                  <a:lnTo>
                    <a:pt x="1695" y="1176"/>
                  </a:lnTo>
                  <a:lnTo>
                    <a:pt x="1692" y="1177"/>
                  </a:lnTo>
                  <a:lnTo>
                    <a:pt x="1692" y="1179"/>
                  </a:lnTo>
                  <a:lnTo>
                    <a:pt x="1692" y="1179"/>
                  </a:lnTo>
                  <a:lnTo>
                    <a:pt x="1692" y="1179"/>
                  </a:lnTo>
                  <a:lnTo>
                    <a:pt x="1694" y="1179"/>
                  </a:lnTo>
                  <a:lnTo>
                    <a:pt x="1695" y="1177"/>
                  </a:lnTo>
                  <a:lnTo>
                    <a:pt x="1697" y="1180"/>
                  </a:lnTo>
                  <a:lnTo>
                    <a:pt x="1701" y="1180"/>
                  </a:lnTo>
                  <a:lnTo>
                    <a:pt x="1704" y="1177"/>
                  </a:lnTo>
                  <a:lnTo>
                    <a:pt x="1704" y="1177"/>
                  </a:lnTo>
                  <a:lnTo>
                    <a:pt x="1706" y="1177"/>
                  </a:lnTo>
                  <a:lnTo>
                    <a:pt x="1708" y="1179"/>
                  </a:lnTo>
                  <a:lnTo>
                    <a:pt x="1711" y="1182"/>
                  </a:lnTo>
                  <a:lnTo>
                    <a:pt x="1712" y="1184"/>
                  </a:lnTo>
                  <a:lnTo>
                    <a:pt x="1714" y="1184"/>
                  </a:lnTo>
                  <a:lnTo>
                    <a:pt x="1714" y="1184"/>
                  </a:lnTo>
                  <a:lnTo>
                    <a:pt x="1715" y="1184"/>
                  </a:lnTo>
                  <a:lnTo>
                    <a:pt x="1714" y="1185"/>
                  </a:lnTo>
                  <a:lnTo>
                    <a:pt x="1711" y="1188"/>
                  </a:lnTo>
                  <a:lnTo>
                    <a:pt x="1709" y="1188"/>
                  </a:lnTo>
                  <a:lnTo>
                    <a:pt x="1708" y="1190"/>
                  </a:lnTo>
                  <a:lnTo>
                    <a:pt x="1711" y="1190"/>
                  </a:lnTo>
                  <a:lnTo>
                    <a:pt x="1712" y="1188"/>
                  </a:lnTo>
                  <a:lnTo>
                    <a:pt x="1712" y="1188"/>
                  </a:lnTo>
                  <a:lnTo>
                    <a:pt x="1714" y="1188"/>
                  </a:lnTo>
                  <a:lnTo>
                    <a:pt x="1714" y="1190"/>
                  </a:lnTo>
                  <a:lnTo>
                    <a:pt x="1714" y="1194"/>
                  </a:lnTo>
                  <a:lnTo>
                    <a:pt x="1712" y="1194"/>
                  </a:lnTo>
                  <a:lnTo>
                    <a:pt x="1712" y="1193"/>
                  </a:lnTo>
                  <a:lnTo>
                    <a:pt x="1711" y="1193"/>
                  </a:lnTo>
                  <a:lnTo>
                    <a:pt x="1711" y="1193"/>
                  </a:lnTo>
                  <a:lnTo>
                    <a:pt x="1709" y="1193"/>
                  </a:lnTo>
                  <a:lnTo>
                    <a:pt x="1708" y="1194"/>
                  </a:lnTo>
                  <a:lnTo>
                    <a:pt x="1708" y="1194"/>
                  </a:lnTo>
                  <a:lnTo>
                    <a:pt x="1708" y="1194"/>
                  </a:lnTo>
                  <a:lnTo>
                    <a:pt x="1711" y="1196"/>
                  </a:lnTo>
                  <a:lnTo>
                    <a:pt x="1711" y="1197"/>
                  </a:lnTo>
                  <a:lnTo>
                    <a:pt x="1709" y="1197"/>
                  </a:lnTo>
                  <a:lnTo>
                    <a:pt x="1709" y="1197"/>
                  </a:lnTo>
                  <a:lnTo>
                    <a:pt x="1711" y="1199"/>
                  </a:lnTo>
                  <a:lnTo>
                    <a:pt x="1709" y="1199"/>
                  </a:lnTo>
                  <a:lnTo>
                    <a:pt x="1709" y="1200"/>
                  </a:lnTo>
                  <a:lnTo>
                    <a:pt x="1708" y="1200"/>
                  </a:lnTo>
                  <a:lnTo>
                    <a:pt x="1708" y="1202"/>
                  </a:lnTo>
                  <a:lnTo>
                    <a:pt x="1709" y="1203"/>
                  </a:lnTo>
                  <a:lnTo>
                    <a:pt x="1709" y="1205"/>
                  </a:lnTo>
                  <a:lnTo>
                    <a:pt x="1709" y="1206"/>
                  </a:lnTo>
                  <a:lnTo>
                    <a:pt x="1708" y="1206"/>
                  </a:lnTo>
                  <a:lnTo>
                    <a:pt x="1706" y="1206"/>
                  </a:lnTo>
                  <a:lnTo>
                    <a:pt x="1704" y="1208"/>
                  </a:lnTo>
                  <a:lnTo>
                    <a:pt x="1704" y="1205"/>
                  </a:lnTo>
                  <a:lnTo>
                    <a:pt x="1703" y="1206"/>
                  </a:lnTo>
                  <a:lnTo>
                    <a:pt x="1703" y="1206"/>
                  </a:lnTo>
                  <a:lnTo>
                    <a:pt x="1703" y="1208"/>
                  </a:lnTo>
                  <a:lnTo>
                    <a:pt x="1701" y="1209"/>
                  </a:lnTo>
                  <a:lnTo>
                    <a:pt x="1700" y="1211"/>
                  </a:lnTo>
                  <a:lnTo>
                    <a:pt x="1700" y="1209"/>
                  </a:lnTo>
                  <a:lnTo>
                    <a:pt x="1698" y="1209"/>
                  </a:lnTo>
                  <a:lnTo>
                    <a:pt x="1698" y="1211"/>
                  </a:lnTo>
                  <a:lnTo>
                    <a:pt x="1700" y="1211"/>
                  </a:lnTo>
                  <a:lnTo>
                    <a:pt x="1700" y="1212"/>
                  </a:lnTo>
                  <a:lnTo>
                    <a:pt x="1698" y="1214"/>
                  </a:lnTo>
                  <a:lnTo>
                    <a:pt x="1698" y="1214"/>
                  </a:lnTo>
                  <a:lnTo>
                    <a:pt x="1698" y="1215"/>
                  </a:lnTo>
                  <a:lnTo>
                    <a:pt x="1697" y="1215"/>
                  </a:lnTo>
                  <a:lnTo>
                    <a:pt x="1697" y="1217"/>
                  </a:lnTo>
                  <a:lnTo>
                    <a:pt x="1697" y="1218"/>
                  </a:lnTo>
                  <a:lnTo>
                    <a:pt x="1697" y="1220"/>
                  </a:lnTo>
                  <a:lnTo>
                    <a:pt x="1695" y="1220"/>
                  </a:lnTo>
                  <a:lnTo>
                    <a:pt x="1694" y="1222"/>
                  </a:lnTo>
                  <a:lnTo>
                    <a:pt x="1692" y="1223"/>
                  </a:lnTo>
                  <a:lnTo>
                    <a:pt x="1691" y="1226"/>
                  </a:lnTo>
                  <a:lnTo>
                    <a:pt x="1691" y="1228"/>
                  </a:lnTo>
                  <a:lnTo>
                    <a:pt x="1691" y="1229"/>
                  </a:lnTo>
                  <a:lnTo>
                    <a:pt x="1691" y="1229"/>
                  </a:lnTo>
                  <a:lnTo>
                    <a:pt x="1689" y="1229"/>
                  </a:lnTo>
                  <a:lnTo>
                    <a:pt x="1688" y="1229"/>
                  </a:lnTo>
                  <a:lnTo>
                    <a:pt x="1688" y="1228"/>
                  </a:lnTo>
                  <a:lnTo>
                    <a:pt x="1688" y="1228"/>
                  </a:lnTo>
                  <a:lnTo>
                    <a:pt x="1688" y="1228"/>
                  </a:lnTo>
                  <a:lnTo>
                    <a:pt x="1688" y="1226"/>
                  </a:lnTo>
                  <a:lnTo>
                    <a:pt x="1688" y="1226"/>
                  </a:lnTo>
                  <a:lnTo>
                    <a:pt x="1686" y="1226"/>
                  </a:lnTo>
                  <a:lnTo>
                    <a:pt x="1686" y="1228"/>
                  </a:lnTo>
                  <a:lnTo>
                    <a:pt x="1686" y="1228"/>
                  </a:lnTo>
                  <a:lnTo>
                    <a:pt x="1685" y="1228"/>
                  </a:lnTo>
                  <a:lnTo>
                    <a:pt x="1685" y="1228"/>
                  </a:lnTo>
                  <a:lnTo>
                    <a:pt x="1685" y="1228"/>
                  </a:lnTo>
                  <a:lnTo>
                    <a:pt x="1685" y="1229"/>
                  </a:lnTo>
                  <a:lnTo>
                    <a:pt x="1685" y="1229"/>
                  </a:lnTo>
                  <a:lnTo>
                    <a:pt x="1686" y="1229"/>
                  </a:lnTo>
                  <a:lnTo>
                    <a:pt x="1686" y="1231"/>
                  </a:lnTo>
                  <a:lnTo>
                    <a:pt x="1688" y="1232"/>
                  </a:lnTo>
                  <a:lnTo>
                    <a:pt x="1688" y="1232"/>
                  </a:lnTo>
                  <a:lnTo>
                    <a:pt x="1688" y="1232"/>
                  </a:lnTo>
                  <a:lnTo>
                    <a:pt x="1688" y="1234"/>
                  </a:lnTo>
                  <a:lnTo>
                    <a:pt x="1688" y="1234"/>
                  </a:lnTo>
                  <a:lnTo>
                    <a:pt x="1686" y="1235"/>
                  </a:lnTo>
                  <a:lnTo>
                    <a:pt x="1685" y="1237"/>
                  </a:lnTo>
                  <a:lnTo>
                    <a:pt x="1683" y="1237"/>
                  </a:lnTo>
                  <a:lnTo>
                    <a:pt x="1682" y="1237"/>
                  </a:lnTo>
                  <a:lnTo>
                    <a:pt x="1682" y="1237"/>
                  </a:lnTo>
                  <a:lnTo>
                    <a:pt x="1680" y="1237"/>
                  </a:lnTo>
                  <a:lnTo>
                    <a:pt x="1679" y="1237"/>
                  </a:lnTo>
                  <a:lnTo>
                    <a:pt x="1680" y="1238"/>
                  </a:lnTo>
                  <a:lnTo>
                    <a:pt x="1682" y="1238"/>
                  </a:lnTo>
                  <a:lnTo>
                    <a:pt x="1682" y="1238"/>
                  </a:lnTo>
                  <a:lnTo>
                    <a:pt x="1683" y="1238"/>
                  </a:lnTo>
                  <a:lnTo>
                    <a:pt x="1685" y="1238"/>
                  </a:lnTo>
                  <a:lnTo>
                    <a:pt x="1685" y="1238"/>
                  </a:lnTo>
                  <a:lnTo>
                    <a:pt x="1685" y="1240"/>
                  </a:lnTo>
                  <a:lnTo>
                    <a:pt x="1685" y="1241"/>
                  </a:lnTo>
                  <a:lnTo>
                    <a:pt x="1683" y="1243"/>
                  </a:lnTo>
                  <a:lnTo>
                    <a:pt x="1685" y="1246"/>
                  </a:lnTo>
                  <a:lnTo>
                    <a:pt x="1685" y="1246"/>
                  </a:lnTo>
                  <a:lnTo>
                    <a:pt x="1685" y="1246"/>
                  </a:lnTo>
                  <a:lnTo>
                    <a:pt x="1683" y="1246"/>
                  </a:lnTo>
                  <a:lnTo>
                    <a:pt x="1683" y="1244"/>
                  </a:lnTo>
                  <a:lnTo>
                    <a:pt x="1682" y="1246"/>
                  </a:lnTo>
                  <a:lnTo>
                    <a:pt x="1680" y="1244"/>
                  </a:lnTo>
                  <a:lnTo>
                    <a:pt x="1680" y="1246"/>
                  </a:lnTo>
                  <a:lnTo>
                    <a:pt x="1679" y="1246"/>
                  </a:lnTo>
                  <a:lnTo>
                    <a:pt x="1679" y="1246"/>
                  </a:lnTo>
                  <a:lnTo>
                    <a:pt x="1680" y="1247"/>
                  </a:lnTo>
                  <a:lnTo>
                    <a:pt x="1680" y="1249"/>
                  </a:lnTo>
                  <a:lnTo>
                    <a:pt x="1680" y="1249"/>
                  </a:lnTo>
                  <a:lnTo>
                    <a:pt x="1677" y="1249"/>
                  </a:lnTo>
                  <a:lnTo>
                    <a:pt x="1677" y="1249"/>
                  </a:lnTo>
                  <a:lnTo>
                    <a:pt x="1676" y="1249"/>
                  </a:lnTo>
                  <a:lnTo>
                    <a:pt x="1677" y="1252"/>
                  </a:lnTo>
                  <a:lnTo>
                    <a:pt x="1676" y="1252"/>
                  </a:lnTo>
                  <a:lnTo>
                    <a:pt x="1676" y="1252"/>
                  </a:lnTo>
                  <a:lnTo>
                    <a:pt x="1674" y="1253"/>
                  </a:lnTo>
                  <a:lnTo>
                    <a:pt x="1673" y="1253"/>
                  </a:lnTo>
                  <a:lnTo>
                    <a:pt x="1673" y="1253"/>
                  </a:lnTo>
                  <a:lnTo>
                    <a:pt x="1674" y="1255"/>
                  </a:lnTo>
                  <a:lnTo>
                    <a:pt x="1674" y="1255"/>
                  </a:lnTo>
                  <a:lnTo>
                    <a:pt x="1673" y="1257"/>
                  </a:lnTo>
                  <a:lnTo>
                    <a:pt x="1673" y="1257"/>
                  </a:lnTo>
                  <a:lnTo>
                    <a:pt x="1670" y="1257"/>
                  </a:lnTo>
                  <a:lnTo>
                    <a:pt x="1668" y="1257"/>
                  </a:lnTo>
                  <a:lnTo>
                    <a:pt x="1668" y="1257"/>
                  </a:lnTo>
                  <a:lnTo>
                    <a:pt x="1667" y="1257"/>
                  </a:lnTo>
                  <a:lnTo>
                    <a:pt x="1665" y="1258"/>
                  </a:lnTo>
                  <a:lnTo>
                    <a:pt x="1665" y="1258"/>
                  </a:lnTo>
                  <a:lnTo>
                    <a:pt x="1665" y="1258"/>
                  </a:lnTo>
                  <a:lnTo>
                    <a:pt x="1663" y="1258"/>
                  </a:lnTo>
                  <a:lnTo>
                    <a:pt x="1663" y="1258"/>
                  </a:lnTo>
                  <a:lnTo>
                    <a:pt x="1663" y="1260"/>
                  </a:lnTo>
                  <a:lnTo>
                    <a:pt x="1663" y="1260"/>
                  </a:lnTo>
                  <a:lnTo>
                    <a:pt x="1665" y="1260"/>
                  </a:lnTo>
                  <a:lnTo>
                    <a:pt x="1665" y="1261"/>
                  </a:lnTo>
                  <a:lnTo>
                    <a:pt x="1665" y="1261"/>
                  </a:lnTo>
                  <a:lnTo>
                    <a:pt x="1663" y="1264"/>
                  </a:lnTo>
                  <a:lnTo>
                    <a:pt x="1663" y="1264"/>
                  </a:lnTo>
                  <a:lnTo>
                    <a:pt x="1662" y="1264"/>
                  </a:lnTo>
                  <a:lnTo>
                    <a:pt x="1660" y="1266"/>
                  </a:lnTo>
                  <a:lnTo>
                    <a:pt x="1660" y="1267"/>
                  </a:lnTo>
                  <a:lnTo>
                    <a:pt x="1660" y="1267"/>
                  </a:lnTo>
                  <a:lnTo>
                    <a:pt x="1659" y="1267"/>
                  </a:lnTo>
                  <a:lnTo>
                    <a:pt x="1657" y="1267"/>
                  </a:lnTo>
                  <a:lnTo>
                    <a:pt x="1659" y="1269"/>
                  </a:lnTo>
                  <a:lnTo>
                    <a:pt x="1659" y="1269"/>
                  </a:lnTo>
                  <a:lnTo>
                    <a:pt x="1657" y="1270"/>
                  </a:lnTo>
                  <a:lnTo>
                    <a:pt x="1657" y="1270"/>
                  </a:lnTo>
                  <a:lnTo>
                    <a:pt x="1657" y="1270"/>
                  </a:lnTo>
                  <a:lnTo>
                    <a:pt x="1657" y="1269"/>
                  </a:lnTo>
                  <a:lnTo>
                    <a:pt x="1656" y="1269"/>
                  </a:lnTo>
                  <a:lnTo>
                    <a:pt x="1656" y="1270"/>
                  </a:lnTo>
                  <a:lnTo>
                    <a:pt x="1654" y="1270"/>
                  </a:lnTo>
                  <a:lnTo>
                    <a:pt x="1654" y="1270"/>
                  </a:lnTo>
                  <a:lnTo>
                    <a:pt x="1653" y="1270"/>
                  </a:lnTo>
                  <a:lnTo>
                    <a:pt x="1651" y="1270"/>
                  </a:lnTo>
                  <a:lnTo>
                    <a:pt x="1651" y="1272"/>
                  </a:lnTo>
                  <a:lnTo>
                    <a:pt x="1650" y="1273"/>
                  </a:lnTo>
                  <a:lnTo>
                    <a:pt x="1650" y="1273"/>
                  </a:lnTo>
                  <a:lnTo>
                    <a:pt x="1648" y="1273"/>
                  </a:lnTo>
                  <a:lnTo>
                    <a:pt x="1648" y="1273"/>
                  </a:lnTo>
                  <a:lnTo>
                    <a:pt x="1650" y="1275"/>
                  </a:lnTo>
                  <a:lnTo>
                    <a:pt x="1648" y="1275"/>
                  </a:lnTo>
                  <a:lnTo>
                    <a:pt x="1648" y="1275"/>
                  </a:lnTo>
                  <a:lnTo>
                    <a:pt x="1647" y="1276"/>
                  </a:lnTo>
                  <a:lnTo>
                    <a:pt x="1647" y="1278"/>
                  </a:lnTo>
                  <a:lnTo>
                    <a:pt x="1647" y="1279"/>
                  </a:lnTo>
                  <a:lnTo>
                    <a:pt x="1645" y="1279"/>
                  </a:lnTo>
                  <a:lnTo>
                    <a:pt x="1644" y="1278"/>
                  </a:lnTo>
                  <a:lnTo>
                    <a:pt x="1644" y="1279"/>
                  </a:lnTo>
                  <a:lnTo>
                    <a:pt x="1644" y="1279"/>
                  </a:lnTo>
                  <a:lnTo>
                    <a:pt x="1642" y="1279"/>
                  </a:lnTo>
                  <a:lnTo>
                    <a:pt x="1641" y="1279"/>
                  </a:lnTo>
                  <a:lnTo>
                    <a:pt x="1639" y="1281"/>
                  </a:lnTo>
                  <a:lnTo>
                    <a:pt x="1638" y="1281"/>
                  </a:lnTo>
                  <a:lnTo>
                    <a:pt x="1636" y="1281"/>
                  </a:lnTo>
                  <a:lnTo>
                    <a:pt x="1635" y="1281"/>
                  </a:lnTo>
                  <a:lnTo>
                    <a:pt x="1635" y="1281"/>
                  </a:lnTo>
                  <a:lnTo>
                    <a:pt x="1635" y="1282"/>
                  </a:lnTo>
                  <a:lnTo>
                    <a:pt x="1633" y="1282"/>
                  </a:lnTo>
                  <a:lnTo>
                    <a:pt x="1632" y="1281"/>
                  </a:lnTo>
                  <a:lnTo>
                    <a:pt x="1630" y="1281"/>
                  </a:lnTo>
                  <a:lnTo>
                    <a:pt x="1630" y="1281"/>
                  </a:lnTo>
                  <a:lnTo>
                    <a:pt x="1629" y="1282"/>
                  </a:lnTo>
                  <a:lnTo>
                    <a:pt x="1627" y="1282"/>
                  </a:lnTo>
                  <a:lnTo>
                    <a:pt x="1627" y="1282"/>
                  </a:lnTo>
                  <a:lnTo>
                    <a:pt x="1627" y="1284"/>
                  </a:lnTo>
                  <a:lnTo>
                    <a:pt x="1625" y="1284"/>
                  </a:lnTo>
                  <a:lnTo>
                    <a:pt x="1624" y="1282"/>
                  </a:lnTo>
                  <a:lnTo>
                    <a:pt x="1624" y="1281"/>
                  </a:lnTo>
                  <a:lnTo>
                    <a:pt x="1624" y="1282"/>
                  </a:lnTo>
                  <a:lnTo>
                    <a:pt x="1622" y="1282"/>
                  </a:lnTo>
                  <a:lnTo>
                    <a:pt x="1622" y="1284"/>
                  </a:lnTo>
                  <a:lnTo>
                    <a:pt x="1622" y="1284"/>
                  </a:lnTo>
                  <a:lnTo>
                    <a:pt x="1622" y="1284"/>
                  </a:lnTo>
                  <a:lnTo>
                    <a:pt x="1621" y="1284"/>
                  </a:lnTo>
                  <a:lnTo>
                    <a:pt x="1619" y="1284"/>
                  </a:lnTo>
                  <a:lnTo>
                    <a:pt x="1619" y="1284"/>
                  </a:lnTo>
                  <a:lnTo>
                    <a:pt x="1619" y="1285"/>
                  </a:lnTo>
                  <a:lnTo>
                    <a:pt x="1619" y="1285"/>
                  </a:lnTo>
                  <a:lnTo>
                    <a:pt x="1619" y="1285"/>
                  </a:lnTo>
                  <a:lnTo>
                    <a:pt x="1619" y="1287"/>
                  </a:lnTo>
                  <a:lnTo>
                    <a:pt x="1619" y="1287"/>
                  </a:lnTo>
                  <a:lnTo>
                    <a:pt x="1619" y="1287"/>
                  </a:lnTo>
                  <a:lnTo>
                    <a:pt x="1619" y="1287"/>
                  </a:lnTo>
                  <a:lnTo>
                    <a:pt x="1618" y="1287"/>
                  </a:lnTo>
                  <a:lnTo>
                    <a:pt x="1616" y="1287"/>
                  </a:lnTo>
                  <a:lnTo>
                    <a:pt x="1615" y="1287"/>
                  </a:lnTo>
                  <a:lnTo>
                    <a:pt x="1615" y="1287"/>
                  </a:lnTo>
                  <a:lnTo>
                    <a:pt x="1615" y="1285"/>
                  </a:lnTo>
                  <a:lnTo>
                    <a:pt x="1616" y="1285"/>
                  </a:lnTo>
                  <a:lnTo>
                    <a:pt x="1616" y="1285"/>
                  </a:lnTo>
                  <a:lnTo>
                    <a:pt x="1615" y="1284"/>
                  </a:lnTo>
                  <a:lnTo>
                    <a:pt x="1613" y="1284"/>
                  </a:lnTo>
                  <a:lnTo>
                    <a:pt x="1613" y="1282"/>
                  </a:lnTo>
                  <a:lnTo>
                    <a:pt x="1612" y="1281"/>
                  </a:lnTo>
                  <a:lnTo>
                    <a:pt x="1612" y="1281"/>
                  </a:lnTo>
                  <a:lnTo>
                    <a:pt x="1612" y="1279"/>
                  </a:lnTo>
                  <a:lnTo>
                    <a:pt x="1610" y="1278"/>
                  </a:lnTo>
                  <a:lnTo>
                    <a:pt x="1610" y="1278"/>
                  </a:lnTo>
                  <a:lnTo>
                    <a:pt x="1612" y="1276"/>
                  </a:lnTo>
                  <a:lnTo>
                    <a:pt x="1610" y="1276"/>
                  </a:lnTo>
                  <a:lnTo>
                    <a:pt x="1609" y="1278"/>
                  </a:lnTo>
                  <a:lnTo>
                    <a:pt x="1609" y="1278"/>
                  </a:lnTo>
                  <a:lnTo>
                    <a:pt x="1609" y="1279"/>
                  </a:lnTo>
                  <a:lnTo>
                    <a:pt x="1607" y="1279"/>
                  </a:lnTo>
                  <a:lnTo>
                    <a:pt x="1607" y="1279"/>
                  </a:lnTo>
                  <a:lnTo>
                    <a:pt x="1607" y="1279"/>
                  </a:lnTo>
                  <a:lnTo>
                    <a:pt x="1609" y="1281"/>
                  </a:lnTo>
                  <a:lnTo>
                    <a:pt x="1609" y="1282"/>
                  </a:lnTo>
                  <a:lnTo>
                    <a:pt x="1610" y="1282"/>
                  </a:lnTo>
                  <a:lnTo>
                    <a:pt x="1610" y="1284"/>
                  </a:lnTo>
                  <a:lnTo>
                    <a:pt x="1610" y="1287"/>
                  </a:lnTo>
                  <a:lnTo>
                    <a:pt x="1610" y="1287"/>
                  </a:lnTo>
                  <a:lnTo>
                    <a:pt x="1610" y="1287"/>
                  </a:lnTo>
                  <a:lnTo>
                    <a:pt x="1610" y="1288"/>
                  </a:lnTo>
                  <a:lnTo>
                    <a:pt x="1610" y="1288"/>
                  </a:lnTo>
                  <a:lnTo>
                    <a:pt x="1609" y="1288"/>
                  </a:lnTo>
                  <a:lnTo>
                    <a:pt x="1609" y="1290"/>
                  </a:lnTo>
                  <a:lnTo>
                    <a:pt x="1607" y="1290"/>
                  </a:lnTo>
                  <a:lnTo>
                    <a:pt x="1607" y="1290"/>
                  </a:lnTo>
                  <a:lnTo>
                    <a:pt x="1606" y="1290"/>
                  </a:lnTo>
                  <a:lnTo>
                    <a:pt x="1604" y="1288"/>
                  </a:lnTo>
                  <a:lnTo>
                    <a:pt x="1604" y="1290"/>
                  </a:lnTo>
                  <a:lnTo>
                    <a:pt x="1604" y="1293"/>
                  </a:lnTo>
                  <a:lnTo>
                    <a:pt x="1603" y="1293"/>
                  </a:lnTo>
                  <a:lnTo>
                    <a:pt x="1603" y="1293"/>
                  </a:lnTo>
                  <a:lnTo>
                    <a:pt x="1601" y="1293"/>
                  </a:lnTo>
                  <a:lnTo>
                    <a:pt x="1600" y="1293"/>
                  </a:lnTo>
                  <a:lnTo>
                    <a:pt x="1600" y="1293"/>
                  </a:lnTo>
                  <a:lnTo>
                    <a:pt x="1600" y="1295"/>
                  </a:lnTo>
                  <a:lnTo>
                    <a:pt x="1598" y="1295"/>
                  </a:lnTo>
                  <a:lnTo>
                    <a:pt x="1598" y="1295"/>
                  </a:lnTo>
                  <a:lnTo>
                    <a:pt x="1597" y="1293"/>
                  </a:lnTo>
                  <a:lnTo>
                    <a:pt x="1597" y="1293"/>
                  </a:lnTo>
                  <a:lnTo>
                    <a:pt x="1597" y="1291"/>
                  </a:lnTo>
                  <a:lnTo>
                    <a:pt x="1597" y="1291"/>
                  </a:lnTo>
                  <a:lnTo>
                    <a:pt x="1595" y="1291"/>
                  </a:lnTo>
                  <a:lnTo>
                    <a:pt x="1597" y="1293"/>
                  </a:lnTo>
                  <a:lnTo>
                    <a:pt x="1597" y="1295"/>
                  </a:lnTo>
                  <a:lnTo>
                    <a:pt x="1595" y="1295"/>
                  </a:lnTo>
                  <a:lnTo>
                    <a:pt x="1595" y="1295"/>
                  </a:lnTo>
                  <a:lnTo>
                    <a:pt x="1594" y="1295"/>
                  </a:lnTo>
                  <a:lnTo>
                    <a:pt x="1594" y="1295"/>
                  </a:lnTo>
                  <a:lnTo>
                    <a:pt x="1592" y="1293"/>
                  </a:lnTo>
                  <a:lnTo>
                    <a:pt x="1591" y="1293"/>
                  </a:lnTo>
                  <a:lnTo>
                    <a:pt x="1591" y="1295"/>
                  </a:lnTo>
                  <a:lnTo>
                    <a:pt x="1591" y="1296"/>
                  </a:lnTo>
                  <a:lnTo>
                    <a:pt x="1589" y="1296"/>
                  </a:lnTo>
                  <a:lnTo>
                    <a:pt x="1589" y="1295"/>
                  </a:lnTo>
                  <a:lnTo>
                    <a:pt x="1587" y="1296"/>
                  </a:lnTo>
                  <a:lnTo>
                    <a:pt x="1587" y="1296"/>
                  </a:lnTo>
                  <a:lnTo>
                    <a:pt x="1586" y="1298"/>
                  </a:lnTo>
                  <a:lnTo>
                    <a:pt x="1584" y="1298"/>
                  </a:lnTo>
                  <a:lnTo>
                    <a:pt x="1583" y="1298"/>
                  </a:lnTo>
                  <a:lnTo>
                    <a:pt x="1581" y="1298"/>
                  </a:lnTo>
                  <a:lnTo>
                    <a:pt x="1581" y="1299"/>
                  </a:lnTo>
                  <a:lnTo>
                    <a:pt x="1580" y="1299"/>
                  </a:lnTo>
                  <a:lnTo>
                    <a:pt x="1580" y="1298"/>
                  </a:lnTo>
                  <a:lnTo>
                    <a:pt x="1580" y="1298"/>
                  </a:lnTo>
                  <a:lnTo>
                    <a:pt x="1578" y="1299"/>
                  </a:lnTo>
                  <a:lnTo>
                    <a:pt x="1578" y="1299"/>
                  </a:lnTo>
                  <a:lnTo>
                    <a:pt x="1577" y="1299"/>
                  </a:lnTo>
                  <a:lnTo>
                    <a:pt x="1575" y="1301"/>
                  </a:lnTo>
                  <a:lnTo>
                    <a:pt x="1574" y="1302"/>
                  </a:lnTo>
                  <a:lnTo>
                    <a:pt x="1574" y="1302"/>
                  </a:lnTo>
                  <a:lnTo>
                    <a:pt x="1572" y="1302"/>
                  </a:lnTo>
                  <a:lnTo>
                    <a:pt x="1572" y="1301"/>
                  </a:lnTo>
                  <a:lnTo>
                    <a:pt x="1572" y="1301"/>
                  </a:lnTo>
                  <a:lnTo>
                    <a:pt x="1572" y="1302"/>
                  </a:lnTo>
                  <a:lnTo>
                    <a:pt x="1571" y="1302"/>
                  </a:lnTo>
                  <a:lnTo>
                    <a:pt x="1571" y="1304"/>
                  </a:lnTo>
                  <a:lnTo>
                    <a:pt x="1569" y="1304"/>
                  </a:lnTo>
                  <a:lnTo>
                    <a:pt x="1569" y="1305"/>
                  </a:lnTo>
                  <a:lnTo>
                    <a:pt x="1569" y="1307"/>
                  </a:lnTo>
                  <a:lnTo>
                    <a:pt x="1571" y="1307"/>
                  </a:lnTo>
                  <a:lnTo>
                    <a:pt x="1572" y="1308"/>
                  </a:lnTo>
                  <a:lnTo>
                    <a:pt x="1571" y="1308"/>
                  </a:lnTo>
                  <a:lnTo>
                    <a:pt x="1571" y="1308"/>
                  </a:lnTo>
                  <a:lnTo>
                    <a:pt x="1571" y="1310"/>
                  </a:lnTo>
                  <a:lnTo>
                    <a:pt x="1574" y="1311"/>
                  </a:lnTo>
                  <a:lnTo>
                    <a:pt x="1574" y="1311"/>
                  </a:lnTo>
                  <a:lnTo>
                    <a:pt x="1572" y="1313"/>
                  </a:lnTo>
                  <a:lnTo>
                    <a:pt x="1572" y="1313"/>
                  </a:lnTo>
                  <a:lnTo>
                    <a:pt x="1571" y="1314"/>
                  </a:lnTo>
                  <a:lnTo>
                    <a:pt x="1568" y="1314"/>
                  </a:lnTo>
                  <a:lnTo>
                    <a:pt x="1566" y="1314"/>
                  </a:lnTo>
                  <a:lnTo>
                    <a:pt x="1565" y="1313"/>
                  </a:lnTo>
                  <a:lnTo>
                    <a:pt x="1566" y="1313"/>
                  </a:lnTo>
                  <a:lnTo>
                    <a:pt x="1566" y="1313"/>
                  </a:lnTo>
                  <a:lnTo>
                    <a:pt x="1566" y="1313"/>
                  </a:lnTo>
                  <a:lnTo>
                    <a:pt x="1566" y="1311"/>
                  </a:lnTo>
                  <a:lnTo>
                    <a:pt x="1566" y="1311"/>
                  </a:lnTo>
                  <a:lnTo>
                    <a:pt x="1565" y="1311"/>
                  </a:lnTo>
                  <a:lnTo>
                    <a:pt x="1565" y="1310"/>
                  </a:lnTo>
                  <a:lnTo>
                    <a:pt x="1565" y="1308"/>
                  </a:lnTo>
                  <a:lnTo>
                    <a:pt x="1565" y="1308"/>
                  </a:lnTo>
                  <a:lnTo>
                    <a:pt x="1563" y="1307"/>
                  </a:lnTo>
                  <a:lnTo>
                    <a:pt x="1563" y="1307"/>
                  </a:lnTo>
                  <a:lnTo>
                    <a:pt x="1563" y="1305"/>
                  </a:lnTo>
                  <a:lnTo>
                    <a:pt x="1563" y="1304"/>
                  </a:lnTo>
                  <a:lnTo>
                    <a:pt x="1563" y="1304"/>
                  </a:lnTo>
                  <a:lnTo>
                    <a:pt x="1563" y="1302"/>
                  </a:lnTo>
                  <a:lnTo>
                    <a:pt x="1565" y="1301"/>
                  </a:lnTo>
                  <a:lnTo>
                    <a:pt x="1566" y="1299"/>
                  </a:lnTo>
                  <a:lnTo>
                    <a:pt x="1566" y="1299"/>
                  </a:lnTo>
                  <a:lnTo>
                    <a:pt x="1565" y="1299"/>
                  </a:lnTo>
                  <a:lnTo>
                    <a:pt x="1563" y="1298"/>
                  </a:lnTo>
                  <a:lnTo>
                    <a:pt x="1563" y="1298"/>
                  </a:lnTo>
                  <a:lnTo>
                    <a:pt x="1563" y="1298"/>
                  </a:lnTo>
                  <a:lnTo>
                    <a:pt x="1562" y="1296"/>
                  </a:lnTo>
                  <a:lnTo>
                    <a:pt x="1562" y="1296"/>
                  </a:lnTo>
                  <a:lnTo>
                    <a:pt x="1562" y="1296"/>
                  </a:lnTo>
                  <a:lnTo>
                    <a:pt x="1562" y="1298"/>
                  </a:lnTo>
                  <a:lnTo>
                    <a:pt x="1560" y="1299"/>
                  </a:lnTo>
                  <a:lnTo>
                    <a:pt x="1559" y="1299"/>
                  </a:lnTo>
                  <a:lnTo>
                    <a:pt x="1557" y="1299"/>
                  </a:lnTo>
                  <a:lnTo>
                    <a:pt x="1557" y="1299"/>
                  </a:lnTo>
                  <a:lnTo>
                    <a:pt x="1556" y="1299"/>
                  </a:lnTo>
                  <a:lnTo>
                    <a:pt x="1556" y="1298"/>
                  </a:lnTo>
                  <a:lnTo>
                    <a:pt x="1556" y="1298"/>
                  </a:lnTo>
                  <a:lnTo>
                    <a:pt x="1556" y="1298"/>
                  </a:lnTo>
                  <a:lnTo>
                    <a:pt x="1556" y="1296"/>
                  </a:lnTo>
                  <a:lnTo>
                    <a:pt x="1554" y="1296"/>
                  </a:lnTo>
                  <a:lnTo>
                    <a:pt x="1553" y="1296"/>
                  </a:lnTo>
                  <a:lnTo>
                    <a:pt x="1553" y="1296"/>
                  </a:lnTo>
                  <a:lnTo>
                    <a:pt x="1551" y="1296"/>
                  </a:lnTo>
                  <a:lnTo>
                    <a:pt x="1551" y="1295"/>
                  </a:lnTo>
                  <a:lnTo>
                    <a:pt x="1550" y="1295"/>
                  </a:lnTo>
                  <a:lnTo>
                    <a:pt x="1550" y="1295"/>
                  </a:lnTo>
                  <a:lnTo>
                    <a:pt x="1550" y="1293"/>
                  </a:lnTo>
                  <a:lnTo>
                    <a:pt x="1550" y="1293"/>
                  </a:lnTo>
                  <a:lnTo>
                    <a:pt x="1548" y="1293"/>
                  </a:lnTo>
                  <a:lnTo>
                    <a:pt x="1548" y="1295"/>
                  </a:lnTo>
                  <a:lnTo>
                    <a:pt x="1548" y="1295"/>
                  </a:lnTo>
                  <a:lnTo>
                    <a:pt x="1550" y="1296"/>
                  </a:lnTo>
                  <a:lnTo>
                    <a:pt x="1548" y="1296"/>
                  </a:lnTo>
                  <a:lnTo>
                    <a:pt x="1548" y="1296"/>
                  </a:lnTo>
                  <a:lnTo>
                    <a:pt x="1546" y="1296"/>
                  </a:lnTo>
                  <a:lnTo>
                    <a:pt x="1546" y="1296"/>
                  </a:lnTo>
                  <a:lnTo>
                    <a:pt x="1546" y="1296"/>
                  </a:lnTo>
                  <a:lnTo>
                    <a:pt x="1546" y="1296"/>
                  </a:lnTo>
                  <a:lnTo>
                    <a:pt x="1545" y="1298"/>
                  </a:lnTo>
                  <a:lnTo>
                    <a:pt x="1543" y="1298"/>
                  </a:lnTo>
                  <a:lnTo>
                    <a:pt x="1543" y="1298"/>
                  </a:lnTo>
                  <a:lnTo>
                    <a:pt x="1542" y="1298"/>
                  </a:lnTo>
                  <a:lnTo>
                    <a:pt x="1542" y="1298"/>
                  </a:lnTo>
                  <a:lnTo>
                    <a:pt x="1540" y="1298"/>
                  </a:lnTo>
                  <a:lnTo>
                    <a:pt x="1539" y="1299"/>
                  </a:lnTo>
                  <a:lnTo>
                    <a:pt x="1537" y="1301"/>
                  </a:lnTo>
                  <a:lnTo>
                    <a:pt x="1536" y="1301"/>
                  </a:lnTo>
                  <a:lnTo>
                    <a:pt x="1536" y="1301"/>
                  </a:lnTo>
                  <a:lnTo>
                    <a:pt x="1534" y="1302"/>
                  </a:lnTo>
                  <a:lnTo>
                    <a:pt x="1534" y="1304"/>
                  </a:lnTo>
                  <a:lnTo>
                    <a:pt x="1534" y="1304"/>
                  </a:lnTo>
                  <a:lnTo>
                    <a:pt x="1533" y="1305"/>
                  </a:lnTo>
                  <a:lnTo>
                    <a:pt x="1531" y="1305"/>
                  </a:lnTo>
                  <a:lnTo>
                    <a:pt x="1531" y="1305"/>
                  </a:lnTo>
                  <a:lnTo>
                    <a:pt x="1530" y="1305"/>
                  </a:lnTo>
                  <a:lnTo>
                    <a:pt x="1530" y="1305"/>
                  </a:lnTo>
                  <a:lnTo>
                    <a:pt x="1530" y="1305"/>
                  </a:lnTo>
                  <a:lnTo>
                    <a:pt x="1528" y="1305"/>
                  </a:lnTo>
                  <a:lnTo>
                    <a:pt x="1528" y="1305"/>
                  </a:lnTo>
                  <a:lnTo>
                    <a:pt x="1527" y="1305"/>
                  </a:lnTo>
                  <a:lnTo>
                    <a:pt x="1527" y="1305"/>
                  </a:lnTo>
                  <a:lnTo>
                    <a:pt x="1527" y="1305"/>
                  </a:lnTo>
                  <a:lnTo>
                    <a:pt x="1527" y="1305"/>
                  </a:lnTo>
                  <a:lnTo>
                    <a:pt x="1527" y="1307"/>
                  </a:lnTo>
                  <a:lnTo>
                    <a:pt x="1527" y="1308"/>
                  </a:lnTo>
                  <a:lnTo>
                    <a:pt x="1525" y="1311"/>
                  </a:lnTo>
                  <a:lnTo>
                    <a:pt x="1525" y="1313"/>
                  </a:lnTo>
                  <a:lnTo>
                    <a:pt x="1524" y="1314"/>
                  </a:lnTo>
                  <a:lnTo>
                    <a:pt x="1522" y="1316"/>
                  </a:lnTo>
                  <a:lnTo>
                    <a:pt x="1519" y="1317"/>
                  </a:lnTo>
                  <a:lnTo>
                    <a:pt x="1519" y="1317"/>
                  </a:lnTo>
                  <a:lnTo>
                    <a:pt x="1518" y="1319"/>
                  </a:lnTo>
                  <a:lnTo>
                    <a:pt x="1516" y="1323"/>
                  </a:lnTo>
                  <a:lnTo>
                    <a:pt x="1516" y="1325"/>
                  </a:lnTo>
                  <a:lnTo>
                    <a:pt x="1515" y="1326"/>
                  </a:lnTo>
                  <a:lnTo>
                    <a:pt x="1515" y="1326"/>
                  </a:lnTo>
                  <a:lnTo>
                    <a:pt x="1515" y="1329"/>
                  </a:lnTo>
                  <a:lnTo>
                    <a:pt x="1513" y="1329"/>
                  </a:lnTo>
                  <a:lnTo>
                    <a:pt x="1513" y="1331"/>
                  </a:lnTo>
                  <a:lnTo>
                    <a:pt x="1515" y="1334"/>
                  </a:lnTo>
                  <a:lnTo>
                    <a:pt x="1515" y="1334"/>
                  </a:lnTo>
                  <a:lnTo>
                    <a:pt x="1516" y="1336"/>
                  </a:lnTo>
                  <a:lnTo>
                    <a:pt x="1516" y="1337"/>
                  </a:lnTo>
                  <a:lnTo>
                    <a:pt x="1516" y="1337"/>
                  </a:lnTo>
                  <a:lnTo>
                    <a:pt x="1519" y="1340"/>
                  </a:lnTo>
                  <a:lnTo>
                    <a:pt x="1519" y="1340"/>
                  </a:lnTo>
                  <a:lnTo>
                    <a:pt x="1521" y="1342"/>
                  </a:lnTo>
                  <a:lnTo>
                    <a:pt x="1522" y="1343"/>
                  </a:lnTo>
                  <a:lnTo>
                    <a:pt x="1524" y="1345"/>
                  </a:lnTo>
                  <a:lnTo>
                    <a:pt x="1524" y="1345"/>
                  </a:lnTo>
                  <a:lnTo>
                    <a:pt x="1524" y="1348"/>
                  </a:lnTo>
                  <a:lnTo>
                    <a:pt x="1522" y="1346"/>
                  </a:lnTo>
                  <a:lnTo>
                    <a:pt x="1522" y="1348"/>
                  </a:lnTo>
                  <a:lnTo>
                    <a:pt x="1524" y="1348"/>
                  </a:lnTo>
                  <a:lnTo>
                    <a:pt x="1527" y="1352"/>
                  </a:lnTo>
                  <a:lnTo>
                    <a:pt x="1530" y="1354"/>
                  </a:lnTo>
                  <a:lnTo>
                    <a:pt x="1531" y="1355"/>
                  </a:lnTo>
                  <a:lnTo>
                    <a:pt x="1533" y="1358"/>
                  </a:lnTo>
                  <a:lnTo>
                    <a:pt x="1534" y="1360"/>
                  </a:lnTo>
                  <a:lnTo>
                    <a:pt x="1537" y="1361"/>
                  </a:lnTo>
                  <a:lnTo>
                    <a:pt x="1537" y="1361"/>
                  </a:lnTo>
                  <a:lnTo>
                    <a:pt x="1537" y="1363"/>
                  </a:lnTo>
                  <a:lnTo>
                    <a:pt x="1539" y="1363"/>
                  </a:lnTo>
                  <a:lnTo>
                    <a:pt x="1540" y="1364"/>
                  </a:lnTo>
                  <a:lnTo>
                    <a:pt x="1540" y="1366"/>
                  </a:lnTo>
                  <a:lnTo>
                    <a:pt x="1540" y="1366"/>
                  </a:lnTo>
                  <a:lnTo>
                    <a:pt x="1542" y="1366"/>
                  </a:lnTo>
                  <a:lnTo>
                    <a:pt x="1542" y="1364"/>
                  </a:lnTo>
                  <a:lnTo>
                    <a:pt x="1543" y="1366"/>
                  </a:lnTo>
                  <a:lnTo>
                    <a:pt x="1543" y="1366"/>
                  </a:lnTo>
                  <a:lnTo>
                    <a:pt x="1545" y="1368"/>
                  </a:lnTo>
                  <a:lnTo>
                    <a:pt x="1545" y="1369"/>
                  </a:lnTo>
                  <a:lnTo>
                    <a:pt x="1545" y="1368"/>
                  </a:lnTo>
                  <a:lnTo>
                    <a:pt x="1545" y="1369"/>
                  </a:lnTo>
                  <a:lnTo>
                    <a:pt x="1545" y="1369"/>
                  </a:lnTo>
                  <a:lnTo>
                    <a:pt x="1546" y="1369"/>
                  </a:lnTo>
                  <a:lnTo>
                    <a:pt x="1546" y="1371"/>
                  </a:lnTo>
                  <a:lnTo>
                    <a:pt x="1548" y="1372"/>
                  </a:lnTo>
                  <a:lnTo>
                    <a:pt x="1550" y="1375"/>
                  </a:lnTo>
                  <a:lnTo>
                    <a:pt x="1551" y="1377"/>
                  </a:lnTo>
                  <a:lnTo>
                    <a:pt x="1551" y="1377"/>
                  </a:lnTo>
                  <a:lnTo>
                    <a:pt x="1553" y="1378"/>
                  </a:lnTo>
                  <a:lnTo>
                    <a:pt x="1554" y="1380"/>
                  </a:lnTo>
                  <a:lnTo>
                    <a:pt x="1554" y="1383"/>
                  </a:lnTo>
                  <a:lnTo>
                    <a:pt x="1556" y="1384"/>
                  </a:lnTo>
                  <a:lnTo>
                    <a:pt x="1556" y="1386"/>
                  </a:lnTo>
                  <a:lnTo>
                    <a:pt x="1556" y="1387"/>
                  </a:lnTo>
                  <a:lnTo>
                    <a:pt x="1556" y="1390"/>
                  </a:lnTo>
                  <a:lnTo>
                    <a:pt x="1557" y="1392"/>
                  </a:lnTo>
                  <a:lnTo>
                    <a:pt x="1557" y="1393"/>
                  </a:lnTo>
                  <a:lnTo>
                    <a:pt x="1557" y="1393"/>
                  </a:lnTo>
                  <a:lnTo>
                    <a:pt x="1557" y="1395"/>
                  </a:lnTo>
                  <a:lnTo>
                    <a:pt x="1559" y="1396"/>
                  </a:lnTo>
                  <a:lnTo>
                    <a:pt x="1559" y="1398"/>
                  </a:lnTo>
                  <a:lnTo>
                    <a:pt x="1557" y="1396"/>
                  </a:lnTo>
                  <a:lnTo>
                    <a:pt x="1557" y="1399"/>
                  </a:lnTo>
                  <a:lnTo>
                    <a:pt x="1559" y="1402"/>
                  </a:lnTo>
                  <a:lnTo>
                    <a:pt x="1559" y="1404"/>
                  </a:lnTo>
                  <a:lnTo>
                    <a:pt x="1559" y="1406"/>
                  </a:lnTo>
                  <a:lnTo>
                    <a:pt x="1559" y="1407"/>
                  </a:lnTo>
                  <a:lnTo>
                    <a:pt x="1560" y="1409"/>
                  </a:lnTo>
                  <a:lnTo>
                    <a:pt x="1560" y="1412"/>
                  </a:lnTo>
                  <a:lnTo>
                    <a:pt x="1560" y="1413"/>
                  </a:lnTo>
                  <a:lnTo>
                    <a:pt x="1559" y="1412"/>
                  </a:lnTo>
                  <a:lnTo>
                    <a:pt x="1559" y="1410"/>
                  </a:lnTo>
                  <a:lnTo>
                    <a:pt x="1559" y="1412"/>
                  </a:lnTo>
                  <a:lnTo>
                    <a:pt x="1557" y="1412"/>
                  </a:lnTo>
                  <a:lnTo>
                    <a:pt x="1559" y="1415"/>
                  </a:lnTo>
                  <a:lnTo>
                    <a:pt x="1557" y="1415"/>
                  </a:lnTo>
                  <a:lnTo>
                    <a:pt x="1557" y="1419"/>
                  </a:lnTo>
                  <a:lnTo>
                    <a:pt x="1557" y="1421"/>
                  </a:lnTo>
                  <a:lnTo>
                    <a:pt x="1557" y="1421"/>
                  </a:lnTo>
                  <a:lnTo>
                    <a:pt x="1557" y="1421"/>
                  </a:lnTo>
                  <a:lnTo>
                    <a:pt x="1557" y="1421"/>
                  </a:lnTo>
                  <a:lnTo>
                    <a:pt x="1557" y="1421"/>
                  </a:lnTo>
                  <a:lnTo>
                    <a:pt x="1557" y="1421"/>
                  </a:lnTo>
                  <a:lnTo>
                    <a:pt x="1557" y="1421"/>
                  </a:lnTo>
                  <a:lnTo>
                    <a:pt x="1557" y="1421"/>
                  </a:lnTo>
                  <a:lnTo>
                    <a:pt x="1557" y="1422"/>
                  </a:lnTo>
                  <a:lnTo>
                    <a:pt x="1557" y="1422"/>
                  </a:lnTo>
                  <a:lnTo>
                    <a:pt x="1557" y="1424"/>
                  </a:lnTo>
                  <a:lnTo>
                    <a:pt x="1557" y="1424"/>
                  </a:lnTo>
                  <a:lnTo>
                    <a:pt x="1556" y="1425"/>
                  </a:lnTo>
                  <a:lnTo>
                    <a:pt x="1556" y="1425"/>
                  </a:lnTo>
                  <a:lnTo>
                    <a:pt x="1556" y="1427"/>
                  </a:lnTo>
                  <a:lnTo>
                    <a:pt x="1554" y="1428"/>
                  </a:lnTo>
                  <a:lnTo>
                    <a:pt x="1553" y="1428"/>
                  </a:lnTo>
                  <a:lnTo>
                    <a:pt x="1551" y="1430"/>
                  </a:lnTo>
                  <a:lnTo>
                    <a:pt x="1550" y="1431"/>
                  </a:lnTo>
                  <a:lnTo>
                    <a:pt x="1548" y="1433"/>
                  </a:lnTo>
                  <a:lnTo>
                    <a:pt x="1545" y="1433"/>
                  </a:lnTo>
                  <a:lnTo>
                    <a:pt x="1545" y="1434"/>
                  </a:lnTo>
                  <a:lnTo>
                    <a:pt x="1543" y="1434"/>
                  </a:lnTo>
                  <a:lnTo>
                    <a:pt x="1542" y="1436"/>
                  </a:lnTo>
                  <a:lnTo>
                    <a:pt x="1540" y="1436"/>
                  </a:lnTo>
                  <a:lnTo>
                    <a:pt x="1537" y="1439"/>
                  </a:lnTo>
                  <a:lnTo>
                    <a:pt x="1536" y="1439"/>
                  </a:lnTo>
                  <a:lnTo>
                    <a:pt x="1534" y="1439"/>
                  </a:lnTo>
                  <a:lnTo>
                    <a:pt x="1533" y="1440"/>
                  </a:lnTo>
                  <a:lnTo>
                    <a:pt x="1533" y="1440"/>
                  </a:lnTo>
                  <a:lnTo>
                    <a:pt x="1533" y="1439"/>
                  </a:lnTo>
                  <a:lnTo>
                    <a:pt x="1531" y="1439"/>
                  </a:lnTo>
                  <a:lnTo>
                    <a:pt x="1530" y="1439"/>
                  </a:lnTo>
                  <a:lnTo>
                    <a:pt x="1530" y="1437"/>
                  </a:lnTo>
                  <a:lnTo>
                    <a:pt x="1530" y="1437"/>
                  </a:lnTo>
                  <a:lnTo>
                    <a:pt x="1530" y="1437"/>
                  </a:lnTo>
                  <a:lnTo>
                    <a:pt x="1530" y="1439"/>
                  </a:lnTo>
                  <a:lnTo>
                    <a:pt x="1530" y="1440"/>
                  </a:lnTo>
                  <a:lnTo>
                    <a:pt x="1528" y="1440"/>
                  </a:lnTo>
                  <a:lnTo>
                    <a:pt x="1528" y="1440"/>
                  </a:lnTo>
                  <a:lnTo>
                    <a:pt x="1527" y="1439"/>
                  </a:lnTo>
                  <a:lnTo>
                    <a:pt x="1525" y="1439"/>
                  </a:lnTo>
                  <a:lnTo>
                    <a:pt x="1525" y="1439"/>
                  </a:lnTo>
                  <a:lnTo>
                    <a:pt x="1527" y="1439"/>
                  </a:lnTo>
                  <a:lnTo>
                    <a:pt x="1527" y="1439"/>
                  </a:lnTo>
                  <a:lnTo>
                    <a:pt x="1527" y="1440"/>
                  </a:lnTo>
                  <a:lnTo>
                    <a:pt x="1527" y="1440"/>
                  </a:lnTo>
                  <a:lnTo>
                    <a:pt x="1527" y="1442"/>
                  </a:lnTo>
                  <a:lnTo>
                    <a:pt x="1525" y="1442"/>
                  </a:lnTo>
                  <a:lnTo>
                    <a:pt x="1524" y="1442"/>
                  </a:lnTo>
                  <a:lnTo>
                    <a:pt x="1524" y="1442"/>
                  </a:lnTo>
                  <a:lnTo>
                    <a:pt x="1525" y="1442"/>
                  </a:lnTo>
                  <a:lnTo>
                    <a:pt x="1527" y="1442"/>
                  </a:lnTo>
                  <a:lnTo>
                    <a:pt x="1527" y="1444"/>
                  </a:lnTo>
                  <a:lnTo>
                    <a:pt x="1527" y="1444"/>
                  </a:lnTo>
                  <a:lnTo>
                    <a:pt x="1527" y="1445"/>
                  </a:lnTo>
                  <a:lnTo>
                    <a:pt x="1525" y="1445"/>
                  </a:lnTo>
                  <a:lnTo>
                    <a:pt x="1525" y="1445"/>
                  </a:lnTo>
                  <a:lnTo>
                    <a:pt x="1525" y="1447"/>
                  </a:lnTo>
                  <a:lnTo>
                    <a:pt x="1525" y="1447"/>
                  </a:lnTo>
                  <a:lnTo>
                    <a:pt x="1525" y="1447"/>
                  </a:lnTo>
                  <a:lnTo>
                    <a:pt x="1524" y="1447"/>
                  </a:lnTo>
                  <a:lnTo>
                    <a:pt x="1519" y="1442"/>
                  </a:lnTo>
                  <a:lnTo>
                    <a:pt x="1521" y="1444"/>
                  </a:lnTo>
                  <a:lnTo>
                    <a:pt x="1524" y="1448"/>
                  </a:lnTo>
                  <a:lnTo>
                    <a:pt x="1525" y="1448"/>
                  </a:lnTo>
                  <a:lnTo>
                    <a:pt x="1525" y="1450"/>
                  </a:lnTo>
                  <a:lnTo>
                    <a:pt x="1524" y="1450"/>
                  </a:lnTo>
                  <a:lnTo>
                    <a:pt x="1524" y="1451"/>
                  </a:lnTo>
                  <a:lnTo>
                    <a:pt x="1522" y="1451"/>
                  </a:lnTo>
                  <a:lnTo>
                    <a:pt x="1521" y="1450"/>
                  </a:lnTo>
                  <a:lnTo>
                    <a:pt x="1518" y="1445"/>
                  </a:lnTo>
                  <a:lnTo>
                    <a:pt x="1516" y="1445"/>
                  </a:lnTo>
                  <a:lnTo>
                    <a:pt x="1519" y="1450"/>
                  </a:lnTo>
                  <a:lnTo>
                    <a:pt x="1519" y="1450"/>
                  </a:lnTo>
                  <a:lnTo>
                    <a:pt x="1521" y="1451"/>
                  </a:lnTo>
                  <a:lnTo>
                    <a:pt x="1521" y="1453"/>
                  </a:lnTo>
                  <a:lnTo>
                    <a:pt x="1519" y="1453"/>
                  </a:lnTo>
                  <a:lnTo>
                    <a:pt x="1512" y="1456"/>
                  </a:lnTo>
                  <a:lnTo>
                    <a:pt x="1510" y="1459"/>
                  </a:lnTo>
                  <a:lnTo>
                    <a:pt x="1510" y="1460"/>
                  </a:lnTo>
                  <a:lnTo>
                    <a:pt x="1508" y="1462"/>
                  </a:lnTo>
                  <a:lnTo>
                    <a:pt x="1507" y="1462"/>
                  </a:lnTo>
                  <a:lnTo>
                    <a:pt x="1504" y="1463"/>
                  </a:lnTo>
                  <a:lnTo>
                    <a:pt x="1502" y="1463"/>
                  </a:lnTo>
                  <a:lnTo>
                    <a:pt x="1504" y="1460"/>
                  </a:lnTo>
                  <a:lnTo>
                    <a:pt x="1504" y="1460"/>
                  </a:lnTo>
                  <a:lnTo>
                    <a:pt x="1504" y="1456"/>
                  </a:lnTo>
                  <a:lnTo>
                    <a:pt x="1504" y="1450"/>
                  </a:lnTo>
                  <a:lnTo>
                    <a:pt x="1504" y="1448"/>
                  </a:lnTo>
                  <a:lnTo>
                    <a:pt x="1505" y="1447"/>
                  </a:lnTo>
                  <a:lnTo>
                    <a:pt x="1507" y="1447"/>
                  </a:lnTo>
                  <a:lnTo>
                    <a:pt x="1507" y="1447"/>
                  </a:lnTo>
                  <a:lnTo>
                    <a:pt x="1507" y="1445"/>
                  </a:lnTo>
                  <a:lnTo>
                    <a:pt x="1505" y="1445"/>
                  </a:lnTo>
                  <a:lnTo>
                    <a:pt x="1505" y="1444"/>
                  </a:lnTo>
                  <a:lnTo>
                    <a:pt x="1504" y="1444"/>
                  </a:lnTo>
                  <a:lnTo>
                    <a:pt x="1502" y="1442"/>
                  </a:lnTo>
                  <a:lnTo>
                    <a:pt x="1502" y="1442"/>
                  </a:lnTo>
                  <a:lnTo>
                    <a:pt x="1501" y="1444"/>
                  </a:lnTo>
                  <a:lnTo>
                    <a:pt x="1501" y="1442"/>
                  </a:lnTo>
                  <a:lnTo>
                    <a:pt x="1501" y="1442"/>
                  </a:lnTo>
                  <a:lnTo>
                    <a:pt x="1499" y="1440"/>
                  </a:lnTo>
                  <a:lnTo>
                    <a:pt x="1498" y="1440"/>
                  </a:lnTo>
                  <a:lnTo>
                    <a:pt x="1496" y="1439"/>
                  </a:lnTo>
                  <a:lnTo>
                    <a:pt x="1492" y="1437"/>
                  </a:lnTo>
                  <a:lnTo>
                    <a:pt x="1492" y="1437"/>
                  </a:lnTo>
                  <a:lnTo>
                    <a:pt x="1492" y="1437"/>
                  </a:lnTo>
                  <a:lnTo>
                    <a:pt x="1492" y="1437"/>
                  </a:lnTo>
                  <a:lnTo>
                    <a:pt x="1489" y="1439"/>
                  </a:lnTo>
                  <a:lnTo>
                    <a:pt x="1489" y="1439"/>
                  </a:lnTo>
                  <a:lnTo>
                    <a:pt x="1487" y="1437"/>
                  </a:lnTo>
                  <a:lnTo>
                    <a:pt x="1487" y="1437"/>
                  </a:lnTo>
                  <a:lnTo>
                    <a:pt x="1489" y="1436"/>
                  </a:lnTo>
                  <a:lnTo>
                    <a:pt x="1489" y="1436"/>
                  </a:lnTo>
                  <a:lnTo>
                    <a:pt x="1490" y="1434"/>
                  </a:lnTo>
                  <a:lnTo>
                    <a:pt x="1489" y="1431"/>
                  </a:lnTo>
                  <a:lnTo>
                    <a:pt x="1489" y="1431"/>
                  </a:lnTo>
                  <a:lnTo>
                    <a:pt x="1487" y="1431"/>
                  </a:lnTo>
                  <a:lnTo>
                    <a:pt x="1487" y="1431"/>
                  </a:lnTo>
                  <a:lnTo>
                    <a:pt x="1486" y="1433"/>
                  </a:lnTo>
                  <a:lnTo>
                    <a:pt x="1486" y="1434"/>
                  </a:lnTo>
                  <a:lnTo>
                    <a:pt x="1484" y="1434"/>
                  </a:lnTo>
                  <a:lnTo>
                    <a:pt x="1483" y="1434"/>
                  </a:lnTo>
                  <a:lnTo>
                    <a:pt x="1483" y="1431"/>
                  </a:lnTo>
                  <a:lnTo>
                    <a:pt x="1483" y="1430"/>
                  </a:lnTo>
                  <a:lnTo>
                    <a:pt x="1483" y="1428"/>
                  </a:lnTo>
                  <a:lnTo>
                    <a:pt x="1483" y="1427"/>
                  </a:lnTo>
                  <a:lnTo>
                    <a:pt x="1481" y="1425"/>
                  </a:lnTo>
                  <a:lnTo>
                    <a:pt x="1481" y="1424"/>
                  </a:lnTo>
                  <a:lnTo>
                    <a:pt x="1480" y="1422"/>
                  </a:lnTo>
                  <a:lnTo>
                    <a:pt x="1480" y="1424"/>
                  </a:lnTo>
                  <a:lnTo>
                    <a:pt x="1480" y="1424"/>
                  </a:lnTo>
                  <a:lnTo>
                    <a:pt x="1480" y="1424"/>
                  </a:lnTo>
                  <a:lnTo>
                    <a:pt x="1480" y="1424"/>
                  </a:lnTo>
                  <a:lnTo>
                    <a:pt x="1478" y="1422"/>
                  </a:lnTo>
                  <a:lnTo>
                    <a:pt x="1478" y="1421"/>
                  </a:lnTo>
                  <a:lnTo>
                    <a:pt x="1477" y="1418"/>
                  </a:lnTo>
                  <a:lnTo>
                    <a:pt x="1477" y="1418"/>
                  </a:lnTo>
                  <a:lnTo>
                    <a:pt x="1475" y="1418"/>
                  </a:lnTo>
                  <a:lnTo>
                    <a:pt x="1475" y="1419"/>
                  </a:lnTo>
                  <a:lnTo>
                    <a:pt x="1474" y="1418"/>
                  </a:lnTo>
                  <a:lnTo>
                    <a:pt x="1474" y="1418"/>
                  </a:lnTo>
                  <a:lnTo>
                    <a:pt x="1472" y="1415"/>
                  </a:lnTo>
                  <a:lnTo>
                    <a:pt x="1472" y="1416"/>
                  </a:lnTo>
                  <a:lnTo>
                    <a:pt x="1472" y="1416"/>
                  </a:lnTo>
                  <a:lnTo>
                    <a:pt x="1471" y="1415"/>
                  </a:lnTo>
                  <a:lnTo>
                    <a:pt x="1469" y="1413"/>
                  </a:lnTo>
                  <a:lnTo>
                    <a:pt x="1467" y="1413"/>
                  </a:lnTo>
                  <a:lnTo>
                    <a:pt x="1467" y="1413"/>
                  </a:lnTo>
                  <a:lnTo>
                    <a:pt x="1466" y="1412"/>
                  </a:lnTo>
                  <a:lnTo>
                    <a:pt x="1466" y="1412"/>
                  </a:lnTo>
                  <a:lnTo>
                    <a:pt x="1461" y="1412"/>
                  </a:lnTo>
                  <a:lnTo>
                    <a:pt x="1457" y="1412"/>
                  </a:lnTo>
                  <a:lnTo>
                    <a:pt x="1455" y="1412"/>
                  </a:lnTo>
                  <a:lnTo>
                    <a:pt x="1455" y="1412"/>
                  </a:lnTo>
                  <a:lnTo>
                    <a:pt x="1455" y="1412"/>
                  </a:lnTo>
                  <a:lnTo>
                    <a:pt x="1455" y="1410"/>
                  </a:lnTo>
                  <a:lnTo>
                    <a:pt x="1455" y="1407"/>
                  </a:lnTo>
                  <a:lnTo>
                    <a:pt x="1455" y="1406"/>
                  </a:lnTo>
                  <a:lnTo>
                    <a:pt x="1455" y="1404"/>
                  </a:lnTo>
                  <a:lnTo>
                    <a:pt x="1455" y="1402"/>
                  </a:lnTo>
                  <a:lnTo>
                    <a:pt x="1455" y="1402"/>
                  </a:lnTo>
                  <a:lnTo>
                    <a:pt x="1455" y="1402"/>
                  </a:lnTo>
                  <a:lnTo>
                    <a:pt x="1452" y="1401"/>
                  </a:lnTo>
                  <a:lnTo>
                    <a:pt x="1452" y="1401"/>
                  </a:lnTo>
                  <a:lnTo>
                    <a:pt x="1451" y="1401"/>
                  </a:lnTo>
                  <a:lnTo>
                    <a:pt x="1448" y="1401"/>
                  </a:lnTo>
                  <a:lnTo>
                    <a:pt x="1446" y="1402"/>
                  </a:lnTo>
                  <a:lnTo>
                    <a:pt x="1445" y="1402"/>
                  </a:lnTo>
                  <a:lnTo>
                    <a:pt x="1445" y="1404"/>
                  </a:lnTo>
                  <a:lnTo>
                    <a:pt x="1445" y="1406"/>
                  </a:lnTo>
                  <a:lnTo>
                    <a:pt x="1445" y="1407"/>
                  </a:lnTo>
                  <a:lnTo>
                    <a:pt x="1445" y="1410"/>
                  </a:lnTo>
                  <a:lnTo>
                    <a:pt x="1443" y="1412"/>
                  </a:lnTo>
                  <a:lnTo>
                    <a:pt x="1445" y="1416"/>
                  </a:lnTo>
                  <a:lnTo>
                    <a:pt x="1445" y="1418"/>
                  </a:lnTo>
                  <a:lnTo>
                    <a:pt x="1443" y="1419"/>
                  </a:lnTo>
                  <a:lnTo>
                    <a:pt x="1442" y="1421"/>
                  </a:lnTo>
                  <a:lnTo>
                    <a:pt x="1442" y="1424"/>
                  </a:lnTo>
                  <a:lnTo>
                    <a:pt x="1440" y="1424"/>
                  </a:lnTo>
                  <a:lnTo>
                    <a:pt x="1440" y="1427"/>
                  </a:lnTo>
                  <a:lnTo>
                    <a:pt x="1439" y="1430"/>
                  </a:lnTo>
                  <a:lnTo>
                    <a:pt x="1439" y="1431"/>
                  </a:lnTo>
                  <a:lnTo>
                    <a:pt x="1439" y="1434"/>
                  </a:lnTo>
                  <a:lnTo>
                    <a:pt x="1436" y="1437"/>
                  </a:lnTo>
                  <a:lnTo>
                    <a:pt x="1436" y="1440"/>
                  </a:lnTo>
                  <a:lnTo>
                    <a:pt x="1434" y="1440"/>
                  </a:lnTo>
                  <a:lnTo>
                    <a:pt x="1434" y="1442"/>
                  </a:lnTo>
                  <a:lnTo>
                    <a:pt x="1434" y="1444"/>
                  </a:lnTo>
                  <a:lnTo>
                    <a:pt x="1434" y="1447"/>
                  </a:lnTo>
                  <a:lnTo>
                    <a:pt x="1434" y="1448"/>
                  </a:lnTo>
                  <a:lnTo>
                    <a:pt x="1434" y="1450"/>
                  </a:lnTo>
                  <a:lnTo>
                    <a:pt x="1436" y="1453"/>
                  </a:lnTo>
                  <a:lnTo>
                    <a:pt x="1436" y="1453"/>
                  </a:lnTo>
                  <a:lnTo>
                    <a:pt x="1436" y="1454"/>
                  </a:lnTo>
                  <a:lnTo>
                    <a:pt x="1436" y="1454"/>
                  </a:lnTo>
                  <a:lnTo>
                    <a:pt x="1437" y="1456"/>
                  </a:lnTo>
                  <a:lnTo>
                    <a:pt x="1440" y="1454"/>
                  </a:lnTo>
                  <a:lnTo>
                    <a:pt x="1442" y="1454"/>
                  </a:lnTo>
                  <a:lnTo>
                    <a:pt x="1443" y="1456"/>
                  </a:lnTo>
                  <a:lnTo>
                    <a:pt x="1443" y="1456"/>
                  </a:lnTo>
                  <a:lnTo>
                    <a:pt x="1443" y="1462"/>
                  </a:lnTo>
                  <a:lnTo>
                    <a:pt x="1445" y="1463"/>
                  </a:lnTo>
                  <a:lnTo>
                    <a:pt x="1445" y="1463"/>
                  </a:lnTo>
                  <a:lnTo>
                    <a:pt x="1446" y="1465"/>
                  </a:lnTo>
                  <a:lnTo>
                    <a:pt x="1446" y="1465"/>
                  </a:lnTo>
                  <a:lnTo>
                    <a:pt x="1446" y="1465"/>
                  </a:lnTo>
                  <a:lnTo>
                    <a:pt x="1446" y="1463"/>
                  </a:lnTo>
                  <a:lnTo>
                    <a:pt x="1448" y="1465"/>
                  </a:lnTo>
                  <a:lnTo>
                    <a:pt x="1448" y="1466"/>
                  </a:lnTo>
                  <a:lnTo>
                    <a:pt x="1449" y="1477"/>
                  </a:lnTo>
                  <a:lnTo>
                    <a:pt x="1451" y="1478"/>
                  </a:lnTo>
                  <a:lnTo>
                    <a:pt x="1451" y="1480"/>
                  </a:lnTo>
                  <a:lnTo>
                    <a:pt x="1449" y="1478"/>
                  </a:lnTo>
                  <a:lnTo>
                    <a:pt x="1449" y="1477"/>
                  </a:lnTo>
                  <a:lnTo>
                    <a:pt x="1449" y="1475"/>
                  </a:lnTo>
                  <a:lnTo>
                    <a:pt x="1448" y="1475"/>
                  </a:lnTo>
                  <a:lnTo>
                    <a:pt x="1448" y="1475"/>
                  </a:lnTo>
                  <a:lnTo>
                    <a:pt x="1448" y="1475"/>
                  </a:lnTo>
                  <a:lnTo>
                    <a:pt x="1448" y="1474"/>
                  </a:lnTo>
                  <a:lnTo>
                    <a:pt x="1448" y="1474"/>
                  </a:lnTo>
                  <a:lnTo>
                    <a:pt x="1448" y="1472"/>
                  </a:lnTo>
                  <a:lnTo>
                    <a:pt x="1446" y="1474"/>
                  </a:lnTo>
                  <a:lnTo>
                    <a:pt x="1446" y="1475"/>
                  </a:lnTo>
                  <a:lnTo>
                    <a:pt x="1446" y="1477"/>
                  </a:lnTo>
                  <a:lnTo>
                    <a:pt x="1449" y="1478"/>
                  </a:lnTo>
                  <a:lnTo>
                    <a:pt x="1449" y="1480"/>
                  </a:lnTo>
                  <a:lnTo>
                    <a:pt x="1451" y="1480"/>
                  </a:lnTo>
                  <a:lnTo>
                    <a:pt x="1451" y="1480"/>
                  </a:lnTo>
                  <a:lnTo>
                    <a:pt x="1452" y="1481"/>
                  </a:lnTo>
                  <a:lnTo>
                    <a:pt x="1454" y="1483"/>
                  </a:lnTo>
                  <a:lnTo>
                    <a:pt x="1457" y="1484"/>
                  </a:lnTo>
                  <a:lnTo>
                    <a:pt x="1458" y="1484"/>
                  </a:lnTo>
                  <a:lnTo>
                    <a:pt x="1460" y="1483"/>
                  </a:lnTo>
                  <a:lnTo>
                    <a:pt x="1461" y="1483"/>
                  </a:lnTo>
                  <a:lnTo>
                    <a:pt x="1463" y="1484"/>
                  </a:lnTo>
                  <a:lnTo>
                    <a:pt x="1464" y="1486"/>
                  </a:lnTo>
                  <a:lnTo>
                    <a:pt x="1466" y="1489"/>
                  </a:lnTo>
                  <a:lnTo>
                    <a:pt x="1471" y="1492"/>
                  </a:lnTo>
                  <a:lnTo>
                    <a:pt x="1472" y="1492"/>
                  </a:lnTo>
                  <a:lnTo>
                    <a:pt x="1474" y="1492"/>
                  </a:lnTo>
                  <a:lnTo>
                    <a:pt x="1475" y="1497"/>
                  </a:lnTo>
                  <a:lnTo>
                    <a:pt x="1478" y="1500"/>
                  </a:lnTo>
                  <a:lnTo>
                    <a:pt x="1480" y="1500"/>
                  </a:lnTo>
                  <a:lnTo>
                    <a:pt x="1481" y="1501"/>
                  </a:lnTo>
                  <a:lnTo>
                    <a:pt x="1483" y="1503"/>
                  </a:lnTo>
                  <a:lnTo>
                    <a:pt x="1483" y="1504"/>
                  </a:lnTo>
                  <a:lnTo>
                    <a:pt x="1486" y="1509"/>
                  </a:lnTo>
                  <a:lnTo>
                    <a:pt x="1487" y="1512"/>
                  </a:lnTo>
                  <a:lnTo>
                    <a:pt x="1487" y="1515"/>
                  </a:lnTo>
                  <a:lnTo>
                    <a:pt x="1486" y="1519"/>
                  </a:lnTo>
                  <a:lnTo>
                    <a:pt x="1486" y="1522"/>
                  </a:lnTo>
                  <a:lnTo>
                    <a:pt x="1486" y="1524"/>
                  </a:lnTo>
                  <a:lnTo>
                    <a:pt x="1487" y="1525"/>
                  </a:lnTo>
                  <a:lnTo>
                    <a:pt x="1486" y="1527"/>
                  </a:lnTo>
                  <a:lnTo>
                    <a:pt x="1486" y="1528"/>
                  </a:lnTo>
                  <a:lnTo>
                    <a:pt x="1486" y="1533"/>
                  </a:lnTo>
                  <a:lnTo>
                    <a:pt x="1487" y="1533"/>
                  </a:lnTo>
                  <a:lnTo>
                    <a:pt x="1487" y="1534"/>
                  </a:lnTo>
                  <a:lnTo>
                    <a:pt x="1490" y="1536"/>
                  </a:lnTo>
                  <a:lnTo>
                    <a:pt x="1492" y="1537"/>
                  </a:lnTo>
                  <a:lnTo>
                    <a:pt x="1493" y="1540"/>
                  </a:lnTo>
                  <a:lnTo>
                    <a:pt x="1496" y="1546"/>
                  </a:lnTo>
                  <a:lnTo>
                    <a:pt x="1496" y="1549"/>
                  </a:lnTo>
                  <a:lnTo>
                    <a:pt x="1496" y="1551"/>
                  </a:lnTo>
                  <a:lnTo>
                    <a:pt x="1496" y="1551"/>
                  </a:lnTo>
                  <a:lnTo>
                    <a:pt x="1495" y="1551"/>
                  </a:lnTo>
                  <a:lnTo>
                    <a:pt x="1495" y="1551"/>
                  </a:lnTo>
                  <a:lnTo>
                    <a:pt x="1495" y="1551"/>
                  </a:lnTo>
                  <a:lnTo>
                    <a:pt x="1495" y="1549"/>
                  </a:lnTo>
                  <a:lnTo>
                    <a:pt x="1495" y="1549"/>
                  </a:lnTo>
                  <a:lnTo>
                    <a:pt x="1493" y="1548"/>
                  </a:lnTo>
                  <a:lnTo>
                    <a:pt x="1493" y="1548"/>
                  </a:lnTo>
                  <a:lnTo>
                    <a:pt x="1493" y="1549"/>
                  </a:lnTo>
                  <a:lnTo>
                    <a:pt x="1493" y="1549"/>
                  </a:lnTo>
                  <a:lnTo>
                    <a:pt x="1492" y="1551"/>
                  </a:lnTo>
                  <a:lnTo>
                    <a:pt x="1492" y="1549"/>
                  </a:lnTo>
                  <a:lnTo>
                    <a:pt x="1490" y="1551"/>
                  </a:lnTo>
                  <a:lnTo>
                    <a:pt x="1487" y="1551"/>
                  </a:lnTo>
                  <a:lnTo>
                    <a:pt x="1487" y="1552"/>
                  </a:lnTo>
                  <a:lnTo>
                    <a:pt x="1486" y="1551"/>
                  </a:lnTo>
                  <a:lnTo>
                    <a:pt x="1486" y="1549"/>
                  </a:lnTo>
                  <a:lnTo>
                    <a:pt x="1486" y="1549"/>
                  </a:lnTo>
                  <a:lnTo>
                    <a:pt x="1480" y="1546"/>
                  </a:lnTo>
                  <a:lnTo>
                    <a:pt x="1478" y="1545"/>
                  </a:lnTo>
                  <a:lnTo>
                    <a:pt x="1475" y="1543"/>
                  </a:lnTo>
                  <a:lnTo>
                    <a:pt x="1471" y="1540"/>
                  </a:lnTo>
                  <a:lnTo>
                    <a:pt x="1467" y="1537"/>
                  </a:lnTo>
                  <a:lnTo>
                    <a:pt x="1466" y="1536"/>
                  </a:lnTo>
                  <a:lnTo>
                    <a:pt x="1463" y="1536"/>
                  </a:lnTo>
                  <a:lnTo>
                    <a:pt x="1461" y="1534"/>
                  </a:lnTo>
                  <a:lnTo>
                    <a:pt x="1461" y="1533"/>
                  </a:lnTo>
                  <a:lnTo>
                    <a:pt x="1460" y="1533"/>
                  </a:lnTo>
                  <a:lnTo>
                    <a:pt x="1461" y="1531"/>
                  </a:lnTo>
                  <a:lnTo>
                    <a:pt x="1460" y="1530"/>
                  </a:lnTo>
                  <a:lnTo>
                    <a:pt x="1460" y="1528"/>
                  </a:lnTo>
                  <a:lnTo>
                    <a:pt x="1458" y="1525"/>
                  </a:lnTo>
                  <a:lnTo>
                    <a:pt x="1457" y="1524"/>
                  </a:lnTo>
                  <a:lnTo>
                    <a:pt x="1455" y="1522"/>
                  </a:lnTo>
                  <a:lnTo>
                    <a:pt x="1454" y="1521"/>
                  </a:lnTo>
                  <a:lnTo>
                    <a:pt x="1452" y="1519"/>
                  </a:lnTo>
                  <a:lnTo>
                    <a:pt x="1454" y="1519"/>
                  </a:lnTo>
                  <a:lnTo>
                    <a:pt x="1454" y="1519"/>
                  </a:lnTo>
                  <a:lnTo>
                    <a:pt x="1454" y="1518"/>
                  </a:lnTo>
                  <a:lnTo>
                    <a:pt x="1452" y="1516"/>
                  </a:lnTo>
                  <a:lnTo>
                    <a:pt x="1452" y="1515"/>
                  </a:lnTo>
                  <a:lnTo>
                    <a:pt x="1452" y="1512"/>
                  </a:lnTo>
                  <a:lnTo>
                    <a:pt x="1449" y="1506"/>
                  </a:lnTo>
                  <a:lnTo>
                    <a:pt x="1449" y="1500"/>
                  </a:lnTo>
                  <a:lnTo>
                    <a:pt x="1449" y="1498"/>
                  </a:lnTo>
                  <a:lnTo>
                    <a:pt x="1448" y="1493"/>
                  </a:lnTo>
                  <a:lnTo>
                    <a:pt x="1448" y="1492"/>
                  </a:lnTo>
                  <a:lnTo>
                    <a:pt x="1446" y="1490"/>
                  </a:lnTo>
                  <a:lnTo>
                    <a:pt x="1446" y="1489"/>
                  </a:lnTo>
                  <a:lnTo>
                    <a:pt x="1443" y="1486"/>
                  </a:lnTo>
                  <a:lnTo>
                    <a:pt x="1440" y="1484"/>
                  </a:lnTo>
                  <a:lnTo>
                    <a:pt x="1440" y="1481"/>
                  </a:lnTo>
                  <a:lnTo>
                    <a:pt x="1440" y="1480"/>
                  </a:lnTo>
                  <a:lnTo>
                    <a:pt x="1439" y="1480"/>
                  </a:lnTo>
                  <a:lnTo>
                    <a:pt x="1439" y="1480"/>
                  </a:lnTo>
                  <a:lnTo>
                    <a:pt x="1439" y="1478"/>
                  </a:lnTo>
                  <a:lnTo>
                    <a:pt x="1439" y="1478"/>
                  </a:lnTo>
                  <a:lnTo>
                    <a:pt x="1437" y="1478"/>
                  </a:lnTo>
                  <a:lnTo>
                    <a:pt x="1436" y="1478"/>
                  </a:lnTo>
                  <a:lnTo>
                    <a:pt x="1436" y="1475"/>
                  </a:lnTo>
                  <a:lnTo>
                    <a:pt x="1436" y="1475"/>
                  </a:lnTo>
                  <a:lnTo>
                    <a:pt x="1434" y="1474"/>
                  </a:lnTo>
                  <a:lnTo>
                    <a:pt x="1433" y="1474"/>
                  </a:lnTo>
                  <a:lnTo>
                    <a:pt x="1433" y="1472"/>
                  </a:lnTo>
                  <a:lnTo>
                    <a:pt x="1433" y="1471"/>
                  </a:lnTo>
                  <a:lnTo>
                    <a:pt x="1431" y="1471"/>
                  </a:lnTo>
                  <a:lnTo>
                    <a:pt x="1431" y="1469"/>
                  </a:lnTo>
                  <a:lnTo>
                    <a:pt x="1429" y="1469"/>
                  </a:lnTo>
                  <a:lnTo>
                    <a:pt x="1428" y="1466"/>
                  </a:lnTo>
                  <a:lnTo>
                    <a:pt x="1428" y="1466"/>
                  </a:lnTo>
                  <a:lnTo>
                    <a:pt x="1426" y="1466"/>
                  </a:lnTo>
                  <a:lnTo>
                    <a:pt x="1426" y="1466"/>
                  </a:lnTo>
                  <a:lnTo>
                    <a:pt x="1425" y="1466"/>
                  </a:lnTo>
                  <a:lnTo>
                    <a:pt x="1425" y="1468"/>
                  </a:lnTo>
                  <a:lnTo>
                    <a:pt x="1423" y="1468"/>
                  </a:lnTo>
                  <a:lnTo>
                    <a:pt x="1423" y="1468"/>
                  </a:lnTo>
                  <a:lnTo>
                    <a:pt x="1422" y="1465"/>
                  </a:lnTo>
                  <a:lnTo>
                    <a:pt x="1422" y="1463"/>
                  </a:lnTo>
                  <a:lnTo>
                    <a:pt x="1422" y="1460"/>
                  </a:lnTo>
                  <a:lnTo>
                    <a:pt x="1423" y="1459"/>
                  </a:lnTo>
                  <a:lnTo>
                    <a:pt x="1425" y="1454"/>
                  </a:lnTo>
                  <a:lnTo>
                    <a:pt x="1425" y="1451"/>
                  </a:lnTo>
                  <a:lnTo>
                    <a:pt x="1425" y="1451"/>
                  </a:lnTo>
                  <a:lnTo>
                    <a:pt x="1426" y="1447"/>
                  </a:lnTo>
                  <a:lnTo>
                    <a:pt x="1428" y="1444"/>
                  </a:lnTo>
                  <a:lnTo>
                    <a:pt x="1428" y="1444"/>
                  </a:lnTo>
                  <a:lnTo>
                    <a:pt x="1426" y="1445"/>
                  </a:lnTo>
                  <a:lnTo>
                    <a:pt x="1426" y="1444"/>
                  </a:lnTo>
                  <a:lnTo>
                    <a:pt x="1426" y="1444"/>
                  </a:lnTo>
                  <a:lnTo>
                    <a:pt x="1426" y="1440"/>
                  </a:lnTo>
                  <a:lnTo>
                    <a:pt x="1425" y="1437"/>
                  </a:lnTo>
                  <a:lnTo>
                    <a:pt x="1426" y="1436"/>
                  </a:lnTo>
                  <a:lnTo>
                    <a:pt x="1426" y="1436"/>
                  </a:lnTo>
                  <a:lnTo>
                    <a:pt x="1426" y="1434"/>
                  </a:lnTo>
                  <a:lnTo>
                    <a:pt x="1428" y="1433"/>
                  </a:lnTo>
                  <a:lnTo>
                    <a:pt x="1428" y="1431"/>
                  </a:lnTo>
                  <a:lnTo>
                    <a:pt x="1429" y="1430"/>
                  </a:lnTo>
                  <a:lnTo>
                    <a:pt x="1428" y="1428"/>
                  </a:lnTo>
                  <a:lnTo>
                    <a:pt x="1428" y="1427"/>
                  </a:lnTo>
                  <a:lnTo>
                    <a:pt x="1429" y="1427"/>
                  </a:lnTo>
                  <a:lnTo>
                    <a:pt x="1429" y="1425"/>
                  </a:lnTo>
                  <a:lnTo>
                    <a:pt x="1429" y="1424"/>
                  </a:lnTo>
                  <a:lnTo>
                    <a:pt x="1431" y="1424"/>
                  </a:lnTo>
                  <a:lnTo>
                    <a:pt x="1429" y="1424"/>
                  </a:lnTo>
                  <a:lnTo>
                    <a:pt x="1429" y="1422"/>
                  </a:lnTo>
                  <a:lnTo>
                    <a:pt x="1428" y="1424"/>
                  </a:lnTo>
                  <a:lnTo>
                    <a:pt x="1428" y="1424"/>
                  </a:lnTo>
                  <a:lnTo>
                    <a:pt x="1428" y="1422"/>
                  </a:lnTo>
                  <a:lnTo>
                    <a:pt x="1428" y="1422"/>
                  </a:lnTo>
                  <a:lnTo>
                    <a:pt x="1428" y="1421"/>
                  </a:lnTo>
                  <a:lnTo>
                    <a:pt x="1428" y="1421"/>
                  </a:lnTo>
                  <a:lnTo>
                    <a:pt x="1428" y="1419"/>
                  </a:lnTo>
                  <a:lnTo>
                    <a:pt x="1428" y="1419"/>
                  </a:lnTo>
                  <a:lnTo>
                    <a:pt x="1428" y="1418"/>
                  </a:lnTo>
                  <a:lnTo>
                    <a:pt x="1428" y="1418"/>
                  </a:lnTo>
                  <a:lnTo>
                    <a:pt x="1426" y="1418"/>
                  </a:lnTo>
                  <a:lnTo>
                    <a:pt x="1428" y="1416"/>
                  </a:lnTo>
                  <a:lnTo>
                    <a:pt x="1428" y="1416"/>
                  </a:lnTo>
                  <a:lnTo>
                    <a:pt x="1428" y="1415"/>
                  </a:lnTo>
                  <a:lnTo>
                    <a:pt x="1428" y="1413"/>
                  </a:lnTo>
                  <a:lnTo>
                    <a:pt x="1428" y="1412"/>
                  </a:lnTo>
                  <a:lnTo>
                    <a:pt x="1428" y="1410"/>
                  </a:lnTo>
                  <a:lnTo>
                    <a:pt x="1428" y="1410"/>
                  </a:lnTo>
                  <a:lnTo>
                    <a:pt x="1426" y="1407"/>
                  </a:lnTo>
                  <a:lnTo>
                    <a:pt x="1426" y="1406"/>
                  </a:lnTo>
                  <a:lnTo>
                    <a:pt x="1425" y="1404"/>
                  </a:lnTo>
                  <a:lnTo>
                    <a:pt x="1425" y="1401"/>
                  </a:lnTo>
                  <a:lnTo>
                    <a:pt x="1422" y="1398"/>
                  </a:lnTo>
                  <a:lnTo>
                    <a:pt x="1423" y="1396"/>
                  </a:lnTo>
                  <a:lnTo>
                    <a:pt x="1422" y="1396"/>
                  </a:lnTo>
                  <a:lnTo>
                    <a:pt x="1422" y="1395"/>
                  </a:lnTo>
                  <a:lnTo>
                    <a:pt x="1422" y="1399"/>
                  </a:lnTo>
                  <a:lnTo>
                    <a:pt x="1420" y="1398"/>
                  </a:lnTo>
                  <a:lnTo>
                    <a:pt x="1420" y="1396"/>
                  </a:lnTo>
                  <a:lnTo>
                    <a:pt x="1420" y="1395"/>
                  </a:lnTo>
                  <a:lnTo>
                    <a:pt x="1420" y="1393"/>
                  </a:lnTo>
                  <a:lnTo>
                    <a:pt x="1419" y="1390"/>
                  </a:lnTo>
                  <a:lnTo>
                    <a:pt x="1419" y="1389"/>
                  </a:lnTo>
                  <a:lnTo>
                    <a:pt x="1419" y="1387"/>
                  </a:lnTo>
                  <a:lnTo>
                    <a:pt x="1419" y="1386"/>
                  </a:lnTo>
                  <a:lnTo>
                    <a:pt x="1420" y="1387"/>
                  </a:lnTo>
                  <a:lnTo>
                    <a:pt x="1419" y="1386"/>
                  </a:lnTo>
                  <a:lnTo>
                    <a:pt x="1417" y="1386"/>
                  </a:lnTo>
                  <a:lnTo>
                    <a:pt x="1417" y="1384"/>
                  </a:lnTo>
                  <a:lnTo>
                    <a:pt x="1417" y="1380"/>
                  </a:lnTo>
                  <a:lnTo>
                    <a:pt x="1416" y="1378"/>
                  </a:lnTo>
                  <a:lnTo>
                    <a:pt x="1417" y="1377"/>
                  </a:lnTo>
                  <a:lnTo>
                    <a:pt x="1416" y="1371"/>
                  </a:lnTo>
                  <a:lnTo>
                    <a:pt x="1414" y="1369"/>
                  </a:lnTo>
                  <a:lnTo>
                    <a:pt x="1414" y="1368"/>
                  </a:lnTo>
                  <a:lnTo>
                    <a:pt x="1416" y="1366"/>
                  </a:lnTo>
                  <a:lnTo>
                    <a:pt x="1416" y="1363"/>
                  </a:lnTo>
                  <a:lnTo>
                    <a:pt x="1416" y="1363"/>
                  </a:lnTo>
                  <a:lnTo>
                    <a:pt x="1416" y="1363"/>
                  </a:lnTo>
                  <a:lnTo>
                    <a:pt x="1416" y="1363"/>
                  </a:lnTo>
                  <a:lnTo>
                    <a:pt x="1414" y="1363"/>
                  </a:lnTo>
                  <a:lnTo>
                    <a:pt x="1414" y="1363"/>
                  </a:lnTo>
                  <a:lnTo>
                    <a:pt x="1411" y="1363"/>
                  </a:lnTo>
                  <a:lnTo>
                    <a:pt x="1411" y="1361"/>
                  </a:lnTo>
                  <a:lnTo>
                    <a:pt x="1411" y="1360"/>
                  </a:lnTo>
                  <a:lnTo>
                    <a:pt x="1410" y="1358"/>
                  </a:lnTo>
                  <a:lnTo>
                    <a:pt x="1410" y="1355"/>
                  </a:lnTo>
                  <a:lnTo>
                    <a:pt x="1410" y="1355"/>
                  </a:lnTo>
                  <a:lnTo>
                    <a:pt x="1408" y="1354"/>
                  </a:lnTo>
                  <a:lnTo>
                    <a:pt x="1408" y="1354"/>
                  </a:lnTo>
                  <a:lnTo>
                    <a:pt x="1407" y="1352"/>
                  </a:lnTo>
                  <a:lnTo>
                    <a:pt x="1405" y="1351"/>
                  </a:lnTo>
                  <a:lnTo>
                    <a:pt x="1405" y="1352"/>
                  </a:lnTo>
                  <a:lnTo>
                    <a:pt x="1407" y="1352"/>
                  </a:lnTo>
                  <a:lnTo>
                    <a:pt x="1405" y="1354"/>
                  </a:lnTo>
                  <a:lnTo>
                    <a:pt x="1407" y="1357"/>
                  </a:lnTo>
                  <a:lnTo>
                    <a:pt x="1405" y="1358"/>
                  </a:lnTo>
                  <a:lnTo>
                    <a:pt x="1405" y="1360"/>
                  </a:lnTo>
                  <a:lnTo>
                    <a:pt x="1405" y="1360"/>
                  </a:lnTo>
                  <a:lnTo>
                    <a:pt x="1402" y="1363"/>
                  </a:lnTo>
                  <a:lnTo>
                    <a:pt x="1401" y="1363"/>
                  </a:lnTo>
                  <a:lnTo>
                    <a:pt x="1401" y="1363"/>
                  </a:lnTo>
                  <a:lnTo>
                    <a:pt x="1399" y="1363"/>
                  </a:lnTo>
                  <a:lnTo>
                    <a:pt x="1399" y="1361"/>
                  </a:lnTo>
                  <a:lnTo>
                    <a:pt x="1398" y="1361"/>
                  </a:lnTo>
                  <a:lnTo>
                    <a:pt x="1398" y="1360"/>
                  </a:lnTo>
                  <a:lnTo>
                    <a:pt x="1398" y="1360"/>
                  </a:lnTo>
                  <a:lnTo>
                    <a:pt x="1398" y="1360"/>
                  </a:lnTo>
                  <a:lnTo>
                    <a:pt x="1398" y="1361"/>
                  </a:lnTo>
                  <a:lnTo>
                    <a:pt x="1398" y="1363"/>
                  </a:lnTo>
                  <a:lnTo>
                    <a:pt x="1399" y="1364"/>
                  </a:lnTo>
                  <a:lnTo>
                    <a:pt x="1399" y="1364"/>
                  </a:lnTo>
                  <a:lnTo>
                    <a:pt x="1396" y="1364"/>
                  </a:lnTo>
                  <a:lnTo>
                    <a:pt x="1396" y="1364"/>
                  </a:lnTo>
                  <a:lnTo>
                    <a:pt x="1396" y="1364"/>
                  </a:lnTo>
                  <a:lnTo>
                    <a:pt x="1396" y="1366"/>
                  </a:lnTo>
                  <a:lnTo>
                    <a:pt x="1395" y="1366"/>
                  </a:lnTo>
                  <a:lnTo>
                    <a:pt x="1391" y="1368"/>
                  </a:lnTo>
                  <a:lnTo>
                    <a:pt x="1391" y="1369"/>
                  </a:lnTo>
                  <a:lnTo>
                    <a:pt x="1391" y="1371"/>
                  </a:lnTo>
                  <a:lnTo>
                    <a:pt x="1390" y="1372"/>
                  </a:lnTo>
                  <a:lnTo>
                    <a:pt x="1387" y="1374"/>
                  </a:lnTo>
                  <a:lnTo>
                    <a:pt x="1387" y="1374"/>
                  </a:lnTo>
                  <a:lnTo>
                    <a:pt x="1387" y="1372"/>
                  </a:lnTo>
                  <a:lnTo>
                    <a:pt x="1387" y="1371"/>
                  </a:lnTo>
                  <a:lnTo>
                    <a:pt x="1387" y="1369"/>
                  </a:lnTo>
                  <a:lnTo>
                    <a:pt x="1387" y="1368"/>
                  </a:lnTo>
                  <a:lnTo>
                    <a:pt x="1387" y="1369"/>
                  </a:lnTo>
                  <a:lnTo>
                    <a:pt x="1385" y="1371"/>
                  </a:lnTo>
                  <a:lnTo>
                    <a:pt x="1385" y="1372"/>
                  </a:lnTo>
                  <a:lnTo>
                    <a:pt x="1384" y="1372"/>
                  </a:lnTo>
                  <a:lnTo>
                    <a:pt x="1382" y="1372"/>
                  </a:lnTo>
                  <a:lnTo>
                    <a:pt x="1381" y="1369"/>
                  </a:lnTo>
                  <a:lnTo>
                    <a:pt x="1381" y="1369"/>
                  </a:lnTo>
                  <a:lnTo>
                    <a:pt x="1381" y="1369"/>
                  </a:lnTo>
                  <a:lnTo>
                    <a:pt x="1381" y="1368"/>
                  </a:lnTo>
                  <a:lnTo>
                    <a:pt x="1381" y="1368"/>
                  </a:lnTo>
                  <a:lnTo>
                    <a:pt x="1381" y="1368"/>
                  </a:lnTo>
                  <a:lnTo>
                    <a:pt x="1381" y="1369"/>
                  </a:lnTo>
                  <a:lnTo>
                    <a:pt x="1381" y="1371"/>
                  </a:lnTo>
                  <a:lnTo>
                    <a:pt x="1379" y="1371"/>
                  </a:lnTo>
                  <a:lnTo>
                    <a:pt x="1379" y="1369"/>
                  </a:lnTo>
                  <a:lnTo>
                    <a:pt x="1378" y="1369"/>
                  </a:lnTo>
                  <a:lnTo>
                    <a:pt x="1379" y="1368"/>
                  </a:lnTo>
                  <a:lnTo>
                    <a:pt x="1379" y="1366"/>
                  </a:lnTo>
                  <a:lnTo>
                    <a:pt x="1379" y="1364"/>
                  </a:lnTo>
                  <a:lnTo>
                    <a:pt x="1379" y="1364"/>
                  </a:lnTo>
                  <a:lnTo>
                    <a:pt x="1379" y="1363"/>
                  </a:lnTo>
                  <a:lnTo>
                    <a:pt x="1379" y="1364"/>
                  </a:lnTo>
                  <a:lnTo>
                    <a:pt x="1379" y="1364"/>
                  </a:lnTo>
                  <a:lnTo>
                    <a:pt x="1378" y="1366"/>
                  </a:lnTo>
                  <a:lnTo>
                    <a:pt x="1378" y="1366"/>
                  </a:lnTo>
                  <a:lnTo>
                    <a:pt x="1376" y="1368"/>
                  </a:lnTo>
                  <a:lnTo>
                    <a:pt x="1376" y="1369"/>
                  </a:lnTo>
                  <a:lnTo>
                    <a:pt x="1375" y="1369"/>
                  </a:lnTo>
                  <a:lnTo>
                    <a:pt x="1373" y="1369"/>
                  </a:lnTo>
                  <a:lnTo>
                    <a:pt x="1373" y="1368"/>
                  </a:lnTo>
                  <a:lnTo>
                    <a:pt x="1373" y="1363"/>
                  </a:lnTo>
                  <a:lnTo>
                    <a:pt x="1375" y="1363"/>
                  </a:lnTo>
                  <a:lnTo>
                    <a:pt x="1375" y="1361"/>
                  </a:lnTo>
                  <a:lnTo>
                    <a:pt x="1375" y="1358"/>
                  </a:lnTo>
                  <a:lnTo>
                    <a:pt x="1376" y="1357"/>
                  </a:lnTo>
                  <a:lnTo>
                    <a:pt x="1376" y="1355"/>
                  </a:lnTo>
                  <a:lnTo>
                    <a:pt x="1376" y="1354"/>
                  </a:lnTo>
                  <a:lnTo>
                    <a:pt x="1378" y="1352"/>
                  </a:lnTo>
                  <a:lnTo>
                    <a:pt x="1378" y="1349"/>
                  </a:lnTo>
                  <a:lnTo>
                    <a:pt x="1378" y="1348"/>
                  </a:lnTo>
                  <a:lnTo>
                    <a:pt x="1376" y="1346"/>
                  </a:lnTo>
                  <a:lnTo>
                    <a:pt x="1376" y="1342"/>
                  </a:lnTo>
                  <a:lnTo>
                    <a:pt x="1373" y="1337"/>
                  </a:lnTo>
                  <a:lnTo>
                    <a:pt x="1373" y="1336"/>
                  </a:lnTo>
                  <a:lnTo>
                    <a:pt x="1373" y="1334"/>
                  </a:lnTo>
                  <a:lnTo>
                    <a:pt x="1373" y="1334"/>
                  </a:lnTo>
                  <a:lnTo>
                    <a:pt x="1372" y="1333"/>
                  </a:lnTo>
                  <a:lnTo>
                    <a:pt x="1372" y="1333"/>
                  </a:lnTo>
                  <a:lnTo>
                    <a:pt x="1372" y="1329"/>
                  </a:lnTo>
                  <a:lnTo>
                    <a:pt x="1372" y="1326"/>
                  </a:lnTo>
                  <a:lnTo>
                    <a:pt x="1370" y="1328"/>
                  </a:lnTo>
                  <a:lnTo>
                    <a:pt x="1370" y="1328"/>
                  </a:lnTo>
                  <a:lnTo>
                    <a:pt x="1370" y="1329"/>
                  </a:lnTo>
                  <a:lnTo>
                    <a:pt x="1370" y="1331"/>
                  </a:lnTo>
                  <a:lnTo>
                    <a:pt x="1370" y="1331"/>
                  </a:lnTo>
                  <a:lnTo>
                    <a:pt x="1370" y="1333"/>
                  </a:lnTo>
                  <a:lnTo>
                    <a:pt x="1369" y="1331"/>
                  </a:lnTo>
                  <a:lnTo>
                    <a:pt x="1367" y="1331"/>
                  </a:lnTo>
                  <a:lnTo>
                    <a:pt x="1366" y="1328"/>
                  </a:lnTo>
                  <a:lnTo>
                    <a:pt x="1364" y="1326"/>
                  </a:lnTo>
                  <a:lnTo>
                    <a:pt x="1364" y="1326"/>
                  </a:lnTo>
                  <a:lnTo>
                    <a:pt x="1366" y="1325"/>
                  </a:lnTo>
                  <a:lnTo>
                    <a:pt x="1367" y="1328"/>
                  </a:lnTo>
                  <a:lnTo>
                    <a:pt x="1369" y="1328"/>
                  </a:lnTo>
                  <a:lnTo>
                    <a:pt x="1369" y="1328"/>
                  </a:lnTo>
                  <a:lnTo>
                    <a:pt x="1370" y="1326"/>
                  </a:lnTo>
                  <a:lnTo>
                    <a:pt x="1370" y="1325"/>
                  </a:lnTo>
                  <a:lnTo>
                    <a:pt x="1370" y="1325"/>
                  </a:lnTo>
                  <a:lnTo>
                    <a:pt x="1369" y="1325"/>
                  </a:lnTo>
                  <a:lnTo>
                    <a:pt x="1369" y="1323"/>
                  </a:lnTo>
                  <a:lnTo>
                    <a:pt x="1367" y="1323"/>
                  </a:lnTo>
                  <a:lnTo>
                    <a:pt x="1367" y="1322"/>
                  </a:lnTo>
                  <a:lnTo>
                    <a:pt x="1367" y="1322"/>
                  </a:lnTo>
                  <a:lnTo>
                    <a:pt x="1367" y="1322"/>
                  </a:lnTo>
                  <a:lnTo>
                    <a:pt x="1366" y="1320"/>
                  </a:lnTo>
                  <a:lnTo>
                    <a:pt x="1366" y="1320"/>
                  </a:lnTo>
                  <a:lnTo>
                    <a:pt x="1367" y="1319"/>
                  </a:lnTo>
                  <a:lnTo>
                    <a:pt x="1366" y="1319"/>
                  </a:lnTo>
                  <a:lnTo>
                    <a:pt x="1364" y="1317"/>
                  </a:lnTo>
                  <a:lnTo>
                    <a:pt x="1363" y="1317"/>
                  </a:lnTo>
                  <a:lnTo>
                    <a:pt x="1363" y="1317"/>
                  </a:lnTo>
                  <a:lnTo>
                    <a:pt x="1361" y="1317"/>
                  </a:lnTo>
                  <a:lnTo>
                    <a:pt x="1360" y="1317"/>
                  </a:lnTo>
                  <a:lnTo>
                    <a:pt x="1361" y="1319"/>
                  </a:lnTo>
                  <a:lnTo>
                    <a:pt x="1361" y="1320"/>
                  </a:lnTo>
                  <a:lnTo>
                    <a:pt x="1360" y="1320"/>
                  </a:lnTo>
                  <a:lnTo>
                    <a:pt x="1358" y="1317"/>
                  </a:lnTo>
                  <a:lnTo>
                    <a:pt x="1358" y="1316"/>
                  </a:lnTo>
                  <a:lnTo>
                    <a:pt x="1360" y="1316"/>
                  </a:lnTo>
                  <a:lnTo>
                    <a:pt x="1360" y="1316"/>
                  </a:lnTo>
                  <a:lnTo>
                    <a:pt x="1358" y="1316"/>
                  </a:lnTo>
                  <a:lnTo>
                    <a:pt x="1360" y="1313"/>
                  </a:lnTo>
                  <a:lnTo>
                    <a:pt x="1358" y="1313"/>
                  </a:lnTo>
                  <a:lnTo>
                    <a:pt x="1358" y="1313"/>
                  </a:lnTo>
                  <a:lnTo>
                    <a:pt x="1358" y="1314"/>
                  </a:lnTo>
                  <a:lnTo>
                    <a:pt x="1357" y="1316"/>
                  </a:lnTo>
                  <a:lnTo>
                    <a:pt x="1357" y="1316"/>
                  </a:lnTo>
                  <a:lnTo>
                    <a:pt x="1355" y="1316"/>
                  </a:lnTo>
                  <a:lnTo>
                    <a:pt x="1357" y="1314"/>
                  </a:lnTo>
                  <a:lnTo>
                    <a:pt x="1357" y="1314"/>
                  </a:lnTo>
                  <a:lnTo>
                    <a:pt x="1357" y="1313"/>
                  </a:lnTo>
                  <a:lnTo>
                    <a:pt x="1357" y="1313"/>
                  </a:lnTo>
                  <a:lnTo>
                    <a:pt x="1355" y="1311"/>
                  </a:lnTo>
                  <a:lnTo>
                    <a:pt x="1355" y="1310"/>
                  </a:lnTo>
                  <a:lnTo>
                    <a:pt x="1355" y="1310"/>
                  </a:lnTo>
                  <a:lnTo>
                    <a:pt x="1355" y="1311"/>
                  </a:lnTo>
                  <a:lnTo>
                    <a:pt x="1355" y="1314"/>
                  </a:lnTo>
                  <a:lnTo>
                    <a:pt x="1354" y="1311"/>
                  </a:lnTo>
                  <a:lnTo>
                    <a:pt x="1350" y="1308"/>
                  </a:lnTo>
                  <a:lnTo>
                    <a:pt x="1350" y="1308"/>
                  </a:lnTo>
                  <a:lnTo>
                    <a:pt x="1350" y="1308"/>
                  </a:lnTo>
                  <a:lnTo>
                    <a:pt x="1349" y="1307"/>
                  </a:lnTo>
                  <a:lnTo>
                    <a:pt x="1349" y="1305"/>
                  </a:lnTo>
                  <a:lnTo>
                    <a:pt x="1347" y="1302"/>
                  </a:lnTo>
                  <a:lnTo>
                    <a:pt x="1346" y="1298"/>
                  </a:lnTo>
                  <a:lnTo>
                    <a:pt x="1346" y="1296"/>
                  </a:lnTo>
                  <a:lnTo>
                    <a:pt x="1344" y="1293"/>
                  </a:lnTo>
                  <a:lnTo>
                    <a:pt x="1344" y="1290"/>
                  </a:lnTo>
                  <a:lnTo>
                    <a:pt x="1344" y="1288"/>
                  </a:lnTo>
                  <a:lnTo>
                    <a:pt x="1344" y="1287"/>
                  </a:lnTo>
                  <a:lnTo>
                    <a:pt x="1344" y="1287"/>
                  </a:lnTo>
                  <a:lnTo>
                    <a:pt x="1344" y="1287"/>
                  </a:lnTo>
                  <a:lnTo>
                    <a:pt x="1343" y="1287"/>
                  </a:lnTo>
                  <a:lnTo>
                    <a:pt x="1343" y="1285"/>
                  </a:lnTo>
                  <a:lnTo>
                    <a:pt x="1343" y="1285"/>
                  </a:lnTo>
                  <a:lnTo>
                    <a:pt x="1340" y="1282"/>
                  </a:lnTo>
                  <a:lnTo>
                    <a:pt x="1340" y="1281"/>
                  </a:lnTo>
                  <a:lnTo>
                    <a:pt x="1340" y="1279"/>
                  </a:lnTo>
                  <a:lnTo>
                    <a:pt x="1338" y="1281"/>
                  </a:lnTo>
                  <a:lnTo>
                    <a:pt x="1338" y="1282"/>
                  </a:lnTo>
                  <a:lnTo>
                    <a:pt x="1337" y="1282"/>
                  </a:lnTo>
                  <a:lnTo>
                    <a:pt x="1335" y="1284"/>
                  </a:lnTo>
                  <a:lnTo>
                    <a:pt x="1334" y="1284"/>
                  </a:lnTo>
                  <a:lnTo>
                    <a:pt x="1332" y="1282"/>
                  </a:lnTo>
                  <a:lnTo>
                    <a:pt x="1329" y="1278"/>
                  </a:lnTo>
                  <a:lnTo>
                    <a:pt x="1329" y="1276"/>
                  </a:lnTo>
                  <a:lnTo>
                    <a:pt x="1329" y="1275"/>
                  </a:lnTo>
                  <a:lnTo>
                    <a:pt x="1329" y="1272"/>
                  </a:lnTo>
                  <a:lnTo>
                    <a:pt x="1329" y="1272"/>
                  </a:lnTo>
                  <a:lnTo>
                    <a:pt x="1329" y="1270"/>
                  </a:lnTo>
                  <a:lnTo>
                    <a:pt x="1329" y="1270"/>
                  </a:lnTo>
                  <a:lnTo>
                    <a:pt x="1328" y="1272"/>
                  </a:lnTo>
                  <a:lnTo>
                    <a:pt x="1328" y="1272"/>
                  </a:lnTo>
                  <a:lnTo>
                    <a:pt x="1328" y="1273"/>
                  </a:lnTo>
                  <a:lnTo>
                    <a:pt x="1326" y="1272"/>
                  </a:lnTo>
                  <a:lnTo>
                    <a:pt x="1325" y="1272"/>
                  </a:lnTo>
                  <a:lnTo>
                    <a:pt x="1326" y="1273"/>
                  </a:lnTo>
                  <a:lnTo>
                    <a:pt x="1328" y="1273"/>
                  </a:lnTo>
                  <a:lnTo>
                    <a:pt x="1329" y="1275"/>
                  </a:lnTo>
                  <a:lnTo>
                    <a:pt x="1329" y="1275"/>
                  </a:lnTo>
                  <a:lnTo>
                    <a:pt x="1329" y="1276"/>
                  </a:lnTo>
                  <a:lnTo>
                    <a:pt x="1328" y="1278"/>
                  </a:lnTo>
                  <a:lnTo>
                    <a:pt x="1328" y="1278"/>
                  </a:lnTo>
                  <a:lnTo>
                    <a:pt x="1328" y="1278"/>
                  </a:lnTo>
                  <a:lnTo>
                    <a:pt x="1328" y="1279"/>
                  </a:lnTo>
                  <a:lnTo>
                    <a:pt x="1328" y="1279"/>
                  </a:lnTo>
                  <a:lnTo>
                    <a:pt x="1326" y="1281"/>
                  </a:lnTo>
                  <a:lnTo>
                    <a:pt x="1326" y="1281"/>
                  </a:lnTo>
                  <a:lnTo>
                    <a:pt x="1328" y="1282"/>
                  </a:lnTo>
                  <a:lnTo>
                    <a:pt x="1328" y="1282"/>
                  </a:lnTo>
                  <a:lnTo>
                    <a:pt x="1328" y="1284"/>
                  </a:lnTo>
                  <a:lnTo>
                    <a:pt x="1328" y="1284"/>
                  </a:lnTo>
                  <a:lnTo>
                    <a:pt x="1329" y="1285"/>
                  </a:lnTo>
                  <a:lnTo>
                    <a:pt x="1329" y="1287"/>
                  </a:lnTo>
                  <a:lnTo>
                    <a:pt x="1329" y="1288"/>
                  </a:lnTo>
                  <a:lnTo>
                    <a:pt x="1328" y="1288"/>
                  </a:lnTo>
                  <a:lnTo>
                    <a:pt x="1328" y="1288"/>
                  </a:lnTo>
                  <a:lnTo>
                    <a:pt x="1326" y="1291"/>
                  </a:lnTo>
                  <a:lnTo>
                    <a:pt x="1325" y="1293"/>
                  </a:lnTo>
                  <a:lnTo>
                    <a:pt x="1325" y="1295"/>
                  </a:lnTo>
                  <a:lnTo>
                    <a:pt x="1323" y="1295"/>
                  </a:lnTo>
                  <a:lnTo>
                    <a:pt x="1323" y="1293"/>
                  </a:lnTo>
                  <a:lnTo>
                    <a:pt x="1322" y="1293"/>
                  </a:lnTo>
                  <a:lnTo>
                    <a:pt x="1322" y="1291"/>
                  </a:lnTo>
                  <a:lnTo>
                    <a:pt x="1323" y="1291"/>
                  </a:lnTo>
                  <a:lnTo>
                    <a:pt x="1325" y="1290"/>
                  </a:lnTo>
                  <a:lnTo>
                    <a:pt x="1323" y="1290"/>
                  </a:lnTo>
                  <a:lnTo>
                    <a:pt x="1322" y="1290"/>
                  </a:lnTo>
                  <a:lnTo>
                    <a:pt x="1322" y="1291"/>
                  </a:lnTo>
                  <a:lnTo>
                    <a:pt x="1320" y="1290"/>
                  </a:lnTo>
                  <a:lnTo>
                    <a:pt x="1320" y="1288"/>
                  </a:lnTo>
                  <a:lnTo>
                    <a:pt x="1320" y="1287"/>
                  </a:lnTo>
                  <a:lnTo>
                    <a:pt x="1322" y="1285"/>
                  </a:lnTo>
                  <a:lnTo>
                    <a:pt x="1320" y="1287"/>
                  </a:lnTo>
                  <a:lnTo>
                    <a:pt x="1320" y="1288"/>
                  </a:lnTo>
                  <a:lnTo>
                    <a:pt x="1320" y="1290"/>
                  </a:lnTo>
                  <a:lnTo>
                    <a:pt x="1320" y="1290"/>
                  </a:lnTo>
                  <a:lnTo>
                    <a:pt x="1319" y="1291"/>
                  </a:lnTo>
                  <a:lnTo>
                    <a:pt x="1319" y="1293"/>
                  </a:lnTo>
                  <a:lnTo>
                    <a:pt x="1317" y="1293"/>
                  </a:lnTo>
                  <a:lnTo>
                    <a:pt x="1317" y="1295"/>
                  </a:lnTo>
                  <a:lnTo>
                    <a:pt x="1316" y="1295"/>
                  </a:lnTo>
                  <a:lnTo>
                    <a:pt x="1316" y="1293"/>
                  </a:lnTo>
                  <a:lnTo>
                    <a:pt x="1316" y="1291"/>
                  </a:lnTo>
                  <a:lnTo>
                    <a:pt x="1316" y="1288"/>
                  </a:lnTo>
                  <a:lnTo>
                    <a:pt x="1316" y="1288"/>
                  </a:lnTo>
                  <a:lnTo>
                    <a:pt x="1316" y="1291"/>
                  </a:lnTo>
                  <a:lnTo>
                    <a:pt x="1316" y="1293"/>
                  </a:lnTo>
                  <a:lnTo>
                    <a:pt x="1314" y="1295"/>
                  </a:lnTo>
                  <a:lnTo>
                    <a:pt x="1314" y="1295"/>
                  </a:lnTo>
                  <a:lnTo>
                    <a:pt x="1312" y="1296"/>
                  </a:lnTo>
                  <a:lnTo>
                    <a:pt x="1312" y="1295"/>
                  </a:lnTo>
                  <a:lnTo>
                    <a:pt x="1311" y="1295"/>
                  </a:lnTo>
                  <a:lnTo>
                    <a:pt x="1311" y="1293"/>
                  </a:lnTo>
                  <a:lnTo>
                    <a:pt x="1309" y="1291"/>
                  </a:lnTo>
                  <a:lnTo>
                    <a:pt x="1309" y="1290"/>
                  </a:lnTo>
                  <a:lnTo>
                    <a:pt x="1309" y="1293"/>
                  </a:lnTo>
                  <a:lnTo>
                    <a:pt x="1308" y="1293"/>
                  </a:lnTo>
                  <a:lnTo>
                    <a:pt x="1309" y="1293"/>
                  </a:lnTo>
                  <a:lnTo>
                    <a:pt x="1309" y="1295"/>
                  </a:lnTo>
                  <a:lnTo>
                    <a:pt x="1309" y="1296"/>
                  </a:lnTo>
                  <a:lnTo>
                    <a:pt x="1309" y="1296"/>
                  </a:lnTo>
                  <a:lnTo>
                    <a:pt x="1308" y="1296"/>
                  </a:lnTo>
                  <a:lnTo>
                    <a:pt x="1308" y="1295"/>
                  </a:lnTo>
                  <a:lnTo>
                    <a:pt x="1306" y="1296"/>
                  </a:lnTo>
                  <a:lnTo>
                    <a:pt x="1306" y="1298"/>
                  </a:lnTo>
                  <a:lnTo>
                    <a:pt x="1306" y="1296"/>
                  </a:lnTo>
                  <a:lnTo>
                    <a:pt x="1305" y="1296"/>
                  </a:lnTo>
                  <a:lnTo>
                    <a:pt x="1305" y="1295"/>
                  </a:lnTo>
                  <a:lnTo>
                    <a:pt x="1306" y="1291"/>
                  </a:lnTo>
                  <a:lnTo>
                    <a:pt x="1306" y="1291"/>
                  </a:lnTo>
                  <a:lnTo>
                    <a:pt x="1305" y="1291"/>
                  </a:lnTo>
                  <a:lnTo>
                    <a:pt x="1305" y="1290"/>
                  </a:lnTo>
                  <a:lnTo>
                    <a:pt x="1305" y="1290"/>
                  </a:lnTo>
                  <a:lnTo>
                    <a:pt x="1303" y="1295"/>
                  </a:lnTo>
                  <a:lnTo>
                    <a:pt x="1305" y="1296"/>
                  </a:lnTo>
                  <a:lnTo>
                    <a:pt x="1303" y="1296"/>
                  </a:lnTo>
                  <a:lnTo>
                    <a:pt x="1302" y="1296"/>
                  </a:lnTo>
                  <a:lnTo>
                    <a:pt x="1300" y="1295"/>
                  </a:lnTo>
                  <a:lnTo>
                    <a:pt x="1300" y="1295"/>
                  </a:lnTo>
                  <a:lnTo>
                    <a:pt x="1300" y="1296"/>
                  </a:lnTo>
                  <a:lnTo>
                    <a:pt x="1300" y="1296"/>
                  </a:lnTo>
                  <a:lnTo>
                    <a:pt x="1299" y="1296"/>
                  </a:lnTo>
                  <a:lnTo>
                    <a:pt x="1297" y="1296"/>
                  </a:lnTo>
                  <a:lnTo>
                    <a:pt x="1299" y="1295"/>
                  </a:lnTo>
                  <a:lnTo>
                    <a:pt x="1299" y="1291"/>
                  </a:lnTo>
                  <a:lnTo>
                    <a:pt x="1299" y="1290"/>
                  </a:lnTo>
                  <a:lnTo>
                    <a:pt x="1297" y="1288"/>
                  </a:lnTo>
                  <a:lnTo>
                    <a:pt x="1297" y="1288"/>
                  </a:lnTo>
                  <a:lnTo>
                    <a:pt x="1296" y="1287"/>
                  </a:lnTo>
                  <a:lnTo>
                    <a:pt x="1296" y="1288"/>
                  </a:lnTo>
                  <a:lnTo>
                    <a:pt x="1297" y="1288"/>
                  </a:lnTo>
                  <a:lnTo>
                    <a:pt x="1297" y="1288"/>
                  </a:lnTo>
                  <a:lnTo>
                    <a:pt x="1299" y="1290"/>
                  </a:lnTo>
                  <a:lnTo>
                    <a:pt x="1299" y="1291"/>
                  </a:lnTo>
                  <a:lnTo>
                    <a:pt x="1297" y="1291"/>
                  </a:lnTo>
                  <a:lnTo>
                    <a:pt x="1296" y="1295"/>
                  </a:lnTo>
                  <a:lnTo>
                    <a:pt x="1294" y="1295"/>
                  </a:lnTo>
                  <a:lnTo>
                    <a:pt x="1293" y="1296"/>
                  </a:lnTo>
                  <a:lnTo>
                    <a:pt x="1287" y="1298"/>
                  </a:lnTo>
                  <a:lnTo>
                    <a:pt x="1285" y="1298"/>
                  </a:lnTo>
                  <a:lnTo>
                    <a:pt x="1284" y="1301"/>
                  </a:lnTo>
                  <a:lnTo>
                    <a:pt x="1284" y="1302"/>
                  </a:lnTo>
                  <a:lnTo>
                    <a:pt x="1282" y="1304"/>
                  </a:lnTo>
                  <a:lnTo>
                    <a:pt x="1284" y="1305"/>
                  </a:lnTo>
                  <a:lnTo>
                    <a:pt x="1284" y="1308"/>
                  </a:lnTo>
                  <a:lnTo>
                    <a:pt x="1284" y="1308"/>
                  </a:lnTo>
                  <a:lnTo>
                    <a:pt x="1284" y="1310"/>
                  </a:lnTo>
                  <a:lnTo>
                    <a:pt x="1282" y="1311"/>
                  </a:lnTo>
                  <a:lnTo>
                    <a:pt x="1282" y="1313"/>
                  </a:lnTo>
                  <a:lnTo>
                    <a:pt x="1282" y="1313"/>
                  </a:lnTo>
                  <a:lnTo>
                    <a:pt x="1282" y="1314"/>
                  </a:lnTo>
                  <a:lnTo>
                    <a:pt x="1279" y="1316"/>
                  </a:lnTo>
                  <a:lnTo>
                    <a:pt x="1278" y="1317"/>
                  </a:lnTo>
                  <a:lnTo>
                    <a:pt x="1278" y="1317"/>
                  </a:lnTo>
                  <a:lnTo>
                    <a:pt x="1276" y="1317"/>
                  </a:lnTo>
                  <a:lnTo>
                    <a:pt x="1276" y="1317"/>
                  </a:lnTo>
                  <a:lnTo>
                    <a:pt x="1276" y="1317"/>
                  </a:lnTo>
                  <a:lnTo>
                    <a:pt x="1276" y="1319"/>
                  </a:lnTo>
                  <a:lnTo>
                    <a:pt x="1276" y="1319"/>
                  </a:lnTo>
                  <a:lnTo>
                    <a:pt x="1274" y="1319"/>
                  </a:lnTo>
                  <a:lnTo>
                    <a:pt x="1270" y="1320"/>
                  </a:lnTo>
                  <a:lnTo>
                    <a:pt x="1267" y="1322"/>
                  </a:lnTo>
                  <a:lnTo>
                    <a:pt x="1267" y="1322"/>
                  </a:lnTo>
                  <a:lnTo>
                    <a:pt x="1267" y="1322"/>
                  </a:lnTo>
                  <a:lnTo>
                    <a:pt x="1267" y="1320"/>
                  </a:lnTo>
                  <a:lnTo>
                    <a:pt x="1267" y="1319"/>
                  </a:lnTo>
                  <a:lnTo>
                    <a:pt x="1267" y="1319"/>
                  </a:lnTo>
                  <a:lnTo>
                    <a:pt x="1265" y="1319"/>
                  </a:lnTo>
                  <a:lnTo>
                    <a:pt x="1264" y="1320"/>
                  </a:lnTo>
                  <a:lnTo>
                    <a:pt x="1262" y="1323"/>
                  </a:lnTo>
                  <a:lnTo>
                    <a:pt x="1262" y="1323"/>
                  </a:lnTo>
                  <a:lnTo>
                    <a:pt x="1262" y="1323"/>
                  </a:lnTo>
                  <a:lnTo>
                    <a:pt x="1265" y="1322"/>
                  </a:lnTo>
                  <a:lnTo>
                    <a:pt x="1265" y="1322"/>
                  </a:lnTo>
                  <a:lnTo>
                    <a:pt x="1265" y="1323"/>
                  </a:lnTo>
                  <a:lnTo>
                    <a:pt x="1262" y="1325"/>
                  </a:lnTo>
                  <a:lnTo>
                    <a:pt x="1258" y="1329"/>
                  </a:lnTo>
                  <a:lnTo>
                    <a:pt x="1256" y="1329"/>
                  </a:lnTo>
                  <a:lnTo>
                    <a:pt x="1256" y="1331"/>
                  </a:lnTo>
                  <a:lnTo>
                    <a:pt x="1255" y="1333"/>
                  </a:lnTo>
                  <a:lnTo>
                    <a:pt x="1253" y="1336"/>
                  </a:lnTo>
                  <a:lnTo>
                    <a:pt x="1250" y="1339"/>
                  </a:lnTo>
                  <a:lnTo>
                    <a:pt x="1249" y="1340"/>
                  </a:lnTo>
                  <a:lnTo>
                    <a:pt x="1244" y="1343"/>
                  </a:lnTo>
                  <a:lnTo>
                    <a:pt x="1243" y="1343"/>
                  </a:lnTo>
                  <a:lnTo>
                    <a:pt x="1240" y="1346"/>
                  </a:lnTo>
                  <a:lnTo>
                    <a:pt x="1238" y="1349"/>
                  </a:lnTo>
                  <a:lnTo>
                    <a:pt x="1235" y="1351"/>
                  </a:lnTo>
                  <a:lnTo>
                    <a:pt x="1230" y="1354"/>
                  </a:lnTo>
                  <a:lnTo>
                    <a:pt x="1227" y="1355"/>
                  </a:lnTo>
                  <a:lnTo>
                    <a:pt x="1227" y="1357"/>
                  </a:lnTo>
                  <a:lnTo>
                    <a:pt x="1227" y="1357"/>
                  </a:lnTo>
                  <a:lnTo>
                    <a:pt x="1227" y="1358"/>
                  </a:lnTo>
                  <a:lnTo>
                    <a:pt x="1227" y="1358"/>
                  </a:lnTo>
                  <a:lnTo>
                    <a:pt x="1227" y="1360"/>
                  </a:lnTo>
                  <a:lnTo>
                    <a:pt x="1227" y="1360"/>
                  </a:lnTo>
                  <a:lnTo>
                    <a:pt x="1227" y="1361"/>
                  </a:lnTo>
                  <a:lnTo>
                    <a:pt x="1226" y="1363"/>
                  </a:lnTo>
                  <a:lnTo>
                    <a:pt x="1224" y="1363"/>
                  </a:lnTo>
                  <a:lnTo>
                    <a:pt x="1220" y="1366"/>
                  </a:lnTo>
                  <a:lnTo>
                    <a:pt x="1220" y="1364"/>
                  </a:lnTo>
                  <a:lnTo>
                    <a:pt x="1215" y="1364"/>
                  </a:lnTo>
                  <a:lnTo>
                    <a:pt x="1215" y="1364"/>
                  </a:lnTo>
                  <a:lnTo>
                    <a:pt x="1214" y="1366"/>
                  </a:lnTo>
                  <a:lnTo>
                    <a:pt x="1212" y="1371"/>
                  </a:lnTo>
                  <a:lnTo>
                    <a:pt x="1211" y="1371"/>
                  </a:lnTo>
                  <a:lnTo>
                    <a:pt x="1211" y="1372"/>
                  </a:lnTo>
                  <a:lnTo>
                    <a:pt x="1211" y="1372"/>
                  </a:lnTo>
                  <a:lnTo>
                    <a:pt x="1211" y="1372"/>
                  </a:lnTo>
                  <a:lnTo>
                    <a:pt x="1209" y="1372"/>
                  </a:lnTo>
                  <a:lnTo>
                    <a:pt x="1209" y="1372"/>
                  </a:lnTo>
                  <a:lnTo>
                    <a:pt x="1208" y="1371"/>
                  </a:lnTo>
                  <a:lnTo>
                    <a:pt x="1208" y="1371"/>
                  </a:lnTo>
                  <a:lnTo>
                    <a:pt x="1206" y="1371"/>
                  </a:lnTo>
                  <a:lnTo>
                    <a:pt x="1203" y="1372"/>
                  </a:lnTo>
                  <a:lnTo>
                    <a:pt x="1202" y="1374"/>
                  </a:lnTo>
                  <a:lnTo>
                    <a:pt x="1200" y="1378"/>
                  </a:lnTo>
                  <a:lnTo>
                    <a:pt x="1200" y="1381"/>
                  </a:lnTo>
                  <a:lnTo>
                    <a:pt x="1200" y="1384"/>
                  </a:lnTo>
                  <a:lnTo>
                    <a:pt x="1200" y="1387"/>
                  </a:lnTo>
                  <a:lnTo>
                    <a:pt x="1202" y="1389"/>
                  </a:lnTo>
                  <a:lnTo>
                    <a:pt x="1202" y="1390"/>
                  </a:lnTo>
                  <a:lnTo>
                    <a:pt x="1200" y="1392"/>
                  </a:lnTo>
                  <a:lnTo>
                    <a:pt x="1200" y="1392"/>
                  </a:lnTo>
                  <a:lnTo>
                    <a:pt x="1200" y="1395"/>
                  </a:lnTo>
                  <a:lnTo>
                    <a:pt x="1202" y="1396"/>
                  </a:lnTo>
                  <a:lnTo>
                    <a:pt x="1202" y="1398"/>
                  </a:lnTo>
                  <a:lnTo>
                    <a:pt x="1202" y="1399"/>
                  </a:lnTo>
                  <a:lnTo>
                    <a:pt x="1203" y="1401"/>
                  </a:lnTo>
                  <a:lnTo>
                    <a:pt x="1202" y="1401"/>
                  </a:lnTo>
                  <a:lnTo>
                    <a:pt x="1202" y="1399"/>
                  </a:lnTo>
                  <a:lnTo>
                    <a:pt x="1200" y="1398"/>
                  </a:lnTo>
                  <a:lnTo>
                    <a:pt x="1200" y="1399"/>
                  </a:lnTo>
                  <a:lnTo>
                    <a:pt x="1200" y="1401"/>
                  </a:lnTo>
                  <a:lnTo>
                    <a:pt x="1202" y="1402"/>
                  </a:lnTo>
                  <a:lnTo>
                    <a:pt x="1203" y="1402"/>
                  </a:lnTo>
                  <a:lnTo>
                    <a:pt x="1202" y="1412"/>
                  </a:lnTo>
                  <a:lnTo>
                    <a:pt x="1200" y="1415"/>
                  </a:lnTo>
                  <a:lnTo>
                    <a:pt x="1199" y="1416"/>
                  </a:lnTo>
                  <a:lnTo>
                    <a:pt x="1199" y="1418"/>
                  </a:lnTo>
                  <a:lnTo>
                    <a:pt x="1197" y="1421"/>
                  </a:lnTo>
                  <a:lnTo>
                    <a:pt x="1195" y="1424"/>
                  </a:lnTo>
                  <a:lnTo>
                    <a:pt x="1195" y="1425"/>
                  </a:lnTo>
                  <a:lnTo>
                    <a:pt x="1195" y="1427"/>
                  </a:lnTo>
                  <a:lnTo>
                    <a:pt x="1195" y="1428"/>
                  </a:lnTo>
                  <a:lnTo>
                    <a:pt x="1195" y="1428"/>
                  </a:lnTo>
                  <a:lnTo>
                    <a:pt x="1197" y="1428"/>
                  </a:lnTo>
                  <a:lnTo>
                    <a:pt x="1197" y="1430"/>
                  </a:lnTo>
                  <a:lnTo>
                    <a:pt x="1197" y="1430"/>
                  </a:lnTo>
                  <a:lnTo>
                    <a:pt x="1197" y="1436"/>
                  </a:lnTo>
                  <a:lnTo>
                    <a:pt x="1197" y="1440"/>
                  </a:lnTo>
                  <a:lnTo>
                    <a:pt x="1195" y="1442"/>
                  </a:lnTo>
                  <a:lnTo>
                    <a:pt x="1194" y="1442"/>
                  </a:lnTo>
                  <a:lnTo>
                    <a:pt x="1194" y="1442"/>
                  </a:lnTo>
                  <a:lnTo>
                    <a:pt x="1192" y="1440"/>
                  </a:lnTo>
                  <a:lnTo>
                    <a:pt x="1191" y="1442"/>
                  </a:lnTo>
                  <a:lnTo>
                    <a:pt x="1191" y="1442"/>
                  </a:lnTo>
                  <a:lnTo>
                    <a:pt x="1189" y="1444"/>
                  </a:lnTo>
                  <a:lnTo>
                    <a:pt x="1189" y="1445"/>
                  </a:lnTo>
                  <a:lnTo>
                    <a:pt x="1186" y="1450"/>
                  </a:lnTo>
                  <a:lnTo>
                    <a:pt x="1186" y="1451"/>
                  </a:lnTo>
                  <a:lnTo>
                    <a:pt x="1185" y="1453"/>
                  </a:lnTo>
                  <a:lnTo>
                    <a:pt x="1186" y="1453"/>
                  </a:lnTo>
                  <a:lnTo>
                    <a:pt x="1186" y="1454"/>
                  </a:lnTo>
                  <a:lnTo>
                    <a:pt x="1188" y="1454"/>
                  </a:lnTo>
                  <a:lnTo>
                    <a:pt x="1189" y="1454"/>
                  </a:lnTo>
                  <a:lnTo>
                    <a:pt x="1191" y="1454"/>
                  </a:lnTo>
                  <a:lnTo>
                    <a:pt x="1191" y="1456"/>
                  </a:lnTo>
                  <a:lnTo>
                    <a:pt x="1189" y="1454"/>
                  </a:lnTo>
                  <a:lnTo>
                    <a:pt x="1186" y="1454"/>
                  </a:lnTo>
                  <a:lnTo>
                    <a:pt x="1179" y="1456"/>
                  </a:lnTo>
                  <a:lnTo>
                    <a:pt x="1177" y="1457"/>
                  </a:lnTo>
                  <a:lnTo>
                    <a:pt x="1177" y="1459"/>
                  </a:lnTo>
                  <a:lnTo>
                    <a:pt x="1176" y="1462"/>
                  </a:lnTo>
                  <a:lnTo>
                    <a:pt x="1176" y="1463"/>
                  </a:lnTo>
                  <a:lnTo>
                    <a:pt x="1174" y="1465"/>
                  </a:lnTo>
                  <a:lnTo>
                    <a:pt x="1171" y="1468"/>
                  </a:lnTo>
                  <a:lnTo>
                    <a:pt x="1170" y="1468"/>
                  </a:lnTo>
                  <a:lnTo>
                    <a:pt x="1168" y="1469"/>
                  </a:lnTo>
                  <a:lnTo>
                    <a:pt x="1165" y="1468"/>
                  </a:lnTo>
                  <a:lnTo>
                    <a:pt x="1162" y="1466"/>
                  </a:lnTo>
                  <a:lnTo>
                    <a:pt x="1162" y="1465"/>
                  </a:lnTo>
                  <a:lnTo>
                    <a:pt x="1158" y="1460"/>
                  </a:lnTo>
                  <a:lnTo>
                    <a:pt x="1156" y="1459"/>
                  </a:lnTo>
                  <a:lnTo>
                    <a:pt x="1156" y="1457"/>
                  </a:lnTo>
                  <a:lnTo>
                    <a:pt x="1156" y="1456"/>
                  </a:lnTo>
                  <a:lnTo>
                    <a:pt x="1154" y="1456"/>
                  </a:lnTo>
                  <a:lnTo>
                    <a:pt x="1154" y="1456"/>
                  </a:lnTo>
                  <a:lnTo>
                    <a:pt x="1154" y="1454"/>
                  </a:lnTo>
                  <a:lnTo>
                    <a:pt x="1153" y="1453"/>
                  </a:lnTo>
                  <a:lnTo>
                    <a:pt x="1153" y="1450"/>
                  </a:lnTo>
                  <a:lnTo>
                    <a:pt x="1153" y="1447"/>
                  </a:lnTo>
                  <a:lnTo>
                    <a:pt x="1153" y="1447"/>
                  </a:lnTo>
                  <a:lnTo>
                    <a:pt x="1154" y="1447"/>
                  </a:lnTo>
                  <a:lnTo>
                    <a:pt x="1154" y="1448"/>
                  </a:lnTo>
                  <a:lnTo>
                    <a:pt x="1154" y="1451"/>
                  </a:lnTo>
                  <a:lnTo>
                    <a:pt x="1154" y="1451"/>
                  </a:lnTo>
                  <a:lnTo>
                    <a:pt x="1156" y="1451"/>
                  </a:lnTo>
                  <a:lnTo>
                    <a:pt x="1154" y="1447"/>
                  </a:lnTo>
                  <a:lnTo>
                    <a:pt x="1153" y="1445"/>
                  </a:lnTo>
                  <a:lnTo>
                    <a:pt x="1153" y="1445"/>
                  </a:lnTo>
                  <a:lnTo>
                    <a:pt x="1151" y="1444"/>
                  </a:lnTo>
                  <a:lnTo>
                    <a:pt x="1151" y="1444"/>
                  </a:lnTo>
                  <a:lnTo>
                    <a:pt x="1151" y="1442"/>
                  </a:lnTo>
                  <a:lnTo>
                    <a:pt x="1151" y="1440"/>
                  </a:lnTo>
                  <a:lnTo>
                    <a:pt x="1151" y="1440"/>
                  </a:lnTo>
                  <a:lnTo>
                    <a:pt x="1148" y="1436"/>
                  </a:lnTo>
                  <a:lnTo>
                    <a:pt x="1148" y="1431"/>
                  </a:lnTo>
                  <a:lnTo>
                    <a:pt x="1147" y="1428"/>
                  </a:lnTo>
                  <a:lnTo>
                    <a:pt x="1145" y="1427"/>
                  </a:lnTo>
                  <a:lnTo>
                    <a:pt x="1144" y="1424"/>
                  </a:lnTo>
                  <a:lnTo>
                    <a:pt x="1142" y="1422"/>
                  </a:lnTo>
                  <a:lnTo>
                    <a:pt x="1141" y="1421"/>
                  </a:lnTo>
                  <a:lnTo>
                    <a:pt x="1141" y="1419"/>
                  </a:lnTo>
                  <a:lnTo>
                    <a:pt x="1139" y="1419"/>
                  </a:lnTo>
                  <a:lnTo>
                    <a:pt x="1136" y="1413"/>
                  </a:lnTo>
                  <a:lnTo>
                    <a:pt x="1136" y="1410"/>
                  </a:lnTo>
                  <a:lnTo>
                    <a:pt x="1135" y="1409"/>
                  </a:lnTo>
                  <a:lnTo>
                    <a:pt x="1135" y="1407"/>
                  </a:lnTo>
                  <a:lnTo>
                    <a:pt x="1133" y="1401"/>
                  </a:lnTo>
                  <a:lnTo>
                    <a:pt x="1133" y="1399"/>
                  </a:lnTo>
                  <a:lnTo>
                    <a:pt x="1133" y="1399"/>
                  </a:lnTo>
                  <a:lnTo>
                    <a:pt x="1133" y="1396"/>
                  </a:lnTo>
                  <a:lnTo>
                    <a:pt x="1132" y="1395"/>
                  </a:lnTo>
                  <a:lnTo>
                    <a:pt x="1130" y="1393"/>
                  </a:lnTo>
                  <a:lnTo>
                    <a:pt x="1130" y="1392"/>
                  </a:lnTo>
                  <a:lnTo>
                    <a:pt x="1130" y="1390"/>
                  </a:lnTo>
                  <a:lnTo>
                    <a:pt x="1130" y="1389"/>
                  </a:lnTo>
                  <a:lnTo>
                    <a:pt x="1129" y="1387"/>
                  </a:lnTo>
                  <a:lnTo>
                    <a:pt x="1129" y="1387"/>
                  </a:lnTo>
                  <a:lnTo>
                    <a:pt x="1127" y="1386"/>
                  </a:lnTo>
                  <a:lnTo>
                    <a:pt x="1126" y="1384"/>
                  </a:lnTo>
                  <a:lnTo>
                    <a:pt x="1126" y="1383"/>
                  </a:lnTo>
                  <a:lnTo>
                    <a:pt x="1124" y="1381"/>
                  </a:lnTo>
                  <a:lnTo>
                    <a:pt x="1124" y="1378"/>
                  </a:lnTo>
                  <a:lnTo>
                    <a:pt x="1123" y="1377"/>
                  </a:lnTo>
                  <a:lnTo>
                    <a:pt x="1124" y="1377"/>
                  </a:lnTo>
                  <a:lnTo>
                    <a:pt x="1123" y="1377"/>
                  </a:lnTo>
                  <a:lnTo>
                    <a:pt x="1123" y="1375"/>
                  </a:lnTo>
                  <a:lnTo>
                    <a:pt x="1123" y="1375"/>
                  </a:lnTo>
                  <a:lnTo>
                    <a:pt x="1123" y="1374"/>
                  </a:lnTo>
                  <a:lnTo>
                    <a:pt x="1123" y="1374"/>
                  </a:lnTo>
                  <a:lnTo>
                    <a:pt x="1121" y="1374"/>
                  </a:lnTo>
                  <a:lnTo>
                    <a:pt x="1121" y="1371"/>
                  </a:lnTo>
                  <a:lnTo>
                    <a:pt x="1118" y="1369"/>
                  </a:lnTo>
                  <a:lnTo>
                    <a:pt x="1118" y="1368"/>
                  </a:lnTo>
                  <a:lnTo>
                    <a:pt x="1116" y="1363"/>
                  </a:lnTo>
                  <a:lnTo>
                    <a:pt x="1116" y="1354"/>
                  </a:lnTo>
                  <a:lnTo>
                    <a:pt x="1115" y="1349"/>
                  </a:lnTo>
                  <a:lnTo>
                    <a:pt x="1115" y="1349"/>
                  </a:lnTo>
                  <a:lnTo>
                    <a:pt x="1113" y="1345"/>
                  </a:lnTo>
                  <a:lnTo>
                    <a:pt x="1113" y="1343"/>
                  </a:lnTo>
                  <a:lnTo>
                    <a:pt x="1112" y="1340"/>
                  </a:lnTo>
                  <a:lnTo>
                    <a:pt x="1112" y="1339"/>
                  </a:lnTo>
                  <a:lnTo>
                    <a:pt x="1112" y="1337"/>
                  </a:lnTo>
                  <a:lnTo>
                    <a:pt x="1112" y="1336"/>
                  </a:lnTo>
                  <a:lnTo>
                    <a:pt x="1112" y="1336"/>
                  </a:lnTo>
                  <a:lnTo>
                    <a:pt x="1112" y="1334"/>
                  </a:lnTo>
                  <a:lnTo>
                    <a:pt x="1112" y="1333"/>
                  </a:lnTo>
                  <a:lnTo>
                    <a:pt x="1113" y="1331"/>
                  </a:lnTo>
                  <a:lnTo>
                    <a:pt x="1112" y="1329"/>
                  </a:lnTo>
                  <a:lnTo>
                    <a:pt x="1112" y="1331"/>
                  </a:lnTo>
                  <a:lnTo>
                    <a:pt x="1110" y="1331"/>
                  </a:lnTo>
                  <a:lnTo>
                    <a:pt x="1110" y="1329"/>
                  </a:lnTo>
                  <a:lnTo>
                    <a:pt x="1110" y="1328"/>
                  </a:lnTo>
                  <a:lnTo>
                    <a:pt x="1110" y="1328"/>
                  </a:lnTo>
                  <a:lnTo>
                    <a:pt x="1110" y="1326"/>
                  </a:lnTo>
                  <a:lnTo>
                    <a:pt x="1112" y="1328"/>
                  </a:lnTo>
                  <a:lnTo>
                    <a:pt x="1110" y="1326"/>
                  </a:lnTo>
                  <a:lnTo>
                    <a:pt x="1110" y="1325"/>
                  </a:lnTo>
                  <a:lnTo>
                    <a:pt x="1110" y="1325"/>
                  </a:lnTo>
                  <a:lnTo>
                    <a:pt x="1110" y="1323"/>
                  </a:lnTo>
                  <a:lnTo>
                    <a:pt x="1109" y="1323"/>
                  </a:lnTo>
                  <a:lnTo>
                    <a:pt x="1109" y="1320"/>
                  </a:lnTo>
                  <a:lnTo>
                    <a:pt x="1109" y="1320"/>
                  </a:lnTo>
                  <a:lnTo>
                    <a:pt x="1109" y="1320"/>
                  </a:lnTo>
                  <a:lnTo>
                    <a:pt x="1109" y="1317"/>
                  </a:lnTo>
                  <a:lnTo>
                    <a:pt x="1112" y="1310"/>
                  </a:lnTo>
                  <a:lnTo>
                    <a:pt x="1112" y="1310"/>
                  </a:lnTo>
                  <a:lnTo>
                    <a:pt x="1112" y="1307"/>
                  </a:lnTo>
                  <a:lnTo>
                    <a:pt x="1110" y="1305"/>
                  </a:lnTo>
                  <a:lnTo>
                    <a:pt x="1110" y="1304"/>
                  </a:lnTo>
                  <a:lnTo>
                    <a:pt x="1110" y="1304"/>
                  </a:lnTo>
                  <a:lnTo>
                    <a:pt x="1110" y="1304"/>
                  </a:lnTo>
                  <a:lnTo>
                    <a:pt x="1109" y="1302"/>
                  </a:lnTo>
                  <a:lnTo>
                    <a:pt x="1109" y="1299"/>
                  </a:lnTo>
                  <a:lnTo>
                    <a:pt x="1109" y="1299"/>
                  </a:lnTo>
                  <a:lnTo>
                    <a:pt x="1109" y="1299"/>
                  </a:lnTo>
                  <a:lnTo>
                    <a:pt x="1109" y="1299"/>
                  </a:lnTo>
                  <a:lnTo>
                    <a:pt x="1107" y="1299"/>
                  </a:lnTo>
                  <a:lnTo>
                    <a:pt x="1109" y="1298"/>
                  </a:lnTo>
                  <a:lnTo>
                    <a:pt x="1110" y="1296"/>
                  </a:lnTo>
                  <a:lnTo>
                    <a:pt x="1113" y="1296"/>
                  </a:lnTo>
                  <a:lnTo>
                    <a:pt x="1113" y="1295"/>
                  </a:lnTo>
                  <a:lnTo>
                    <a:pt x="1112" y="1296"/>
                  </a:lnTo>
                  <a:lnTo>
                    <a:pt x="1110" y="1296"/>
                  </a:lnTo>
                  <a:lnTo>
                    <a:pt x="1107" y="1296"/>
                  </a:lnTo>
                  <a:lnTo>
                    <a:pt x="1107" y="1293"/>
                  </a:lnTo>
                  <a:lnTo>
                    <a:pt x="1109" y="1293"/>
                  </a:lnTo>
                  <a:lnTo>
                    <a:pt x="1109" y="1291"/>
                  </a:lnTo>
                  <a:lnTo>
                    <a:pt x="1109" y="1291"/>
                  </a:lnTo>
                  <a:lnTo>
                    <a:pt x="1107" y="1291"/>
                  </a:lnTo>
                  <a:lnTo>
                    <a:pt x="1107" y="1290"/>
                  </a:lnTo>
                  <a:lnTo>
                    <a:pt x="1109" y="1288"/>
                  </a:lnTo>
                  <a:lnTo>
                    <a:pt x="1109" y="1288"/>
                  </a:lnTo>
                  <a:lnTo>
                    <a:pt x="1110" y="1288"/>
                  </a:lnTo>
                  <a:lnTo>
                    <a:pt x="1109" y="1288"/>
                  </a:lnTo>
                  <a:lnTo>
                    <a:pt x="1107" y="1288"/>
                  </a:lnTo>
                  <a:lnTo>
                    <a:pt x="1106" y="1288"/>
                  </a:lnTo>
                  <a:lnTo>
                    <a:pt x="1104" y="1288"/>
                  </a:lnTo>
                  <a:lnTo>
                    <a:pt x="1103" y="1288"/>
                  </a:lnTo>
                  <a:lnTo>
                    <a:pt x="1103" y="1288"/>
                  </a:lnTo>
                  <a:lnTo>
                    <a:pt x="1104" y="1288"/>
                  </a:lnTo>
                  <a:lnTo>
                    <a:pt x="1104" y="1290"/>
                  </a:lnTo>
                  <a:lnTo>
                    <a:pt x="1103" y="1291"/>
                  </a:lnTo>
                  <a:lnTo>
                    <a:pt x="1103" y="1291"/>
                  </a:lnTo>
                  <a:lnTo>
                    <a:pt x="1101" y="1293"/>
                  </a:lnTo>
                  <a:lnTo>
                    <a:pt x="1101" y="1293"/>
                  </a:lnTo>
                  <a:lnTo>
                    <a:pt x="1101" y="1295"/>
                  </a:lnTo>
                  <a:lnTo>
                    <a:pt x="1101" y="1295"/>
                  </a:lnTo>
                  <a:lnTo>
                    <a:pt x="1103" y="1295"/>
                  </a:lnTo>
                  <a:lnTo>
                    <a:pt x="1103" y="1295"/>
                  </a:lnTo>
                  <a:lnTo>
                    <a:pt x="1104" y="1296"/>
                  </a:lnTo>
                  <a:lnTo>
                    <a:pt x="1104" y="1298"/>
                  </a:lnTo>
                  <a:lnTo>
                    <a:pt x="1101" y="1302"/>
                  </a:lnTo>
                  <a:lnTo>
                    <a:pt x="1101" y="1302"/>
                  </a:lnTo>
                  <a:lnTo>
                    <a:pt x="1095" y="1305"/>
                  </a:lnTo>
                  <a:lnTo>
                    <a:pt x="1094" y="1307"/>
                  </a:lnTo>
                  <a:lnTo>
                    <a:pt x="1089" y="1308"/>
                  </a:lnTo>
                  <a:lnTo>
                    <a:pt x="1086" y="1308"/>
                  </a:lnTo>
                  <a:lnTo>
                    <a:pt x="1085" y="1308"/>
                  </a:lnTo>
                  <a:lnTo>
                    <a:pt x="1082" y="1307"/>
                  </a:lnTo>
                  <a:lnTo>
                    <a:pt x="1077" y="1304"/>
                  </a:lnTo>
                  <a:lnTo>
                    <a:pt x="1077" y="1302"/>
                  </a:lnTo>
                  <a:lnTo>
                    <a:pt x="1072" y="1298"/>
                  </a:lnTo>
                  <a:lnTo>
                    <a:pt x="1071" y="1296"/>
                  </a:lnTo>
                  <a:lnTo>
                    <a:pt x="1068" y="1293"/>
                  </a:lnTo>
                  <a:lnTo>
                    <a:pt x="1066" y="1291"/>
                  </a:lnTo>
                  <a:lnTo>
                    <a:pt x="1063" y="1288"/>
                  </a:lnTo>
                  <a:lnTo>
                    <a:pt x="1063" y="1288"/>
                  </a:lnTo>
                  <a:lnTo>
                    <a:pt x="1063" y="1287"/>
                  </a:lnTo>
                  <a:lnTo>
                    <a:pt x="1065" y="1285"/>
                  </a:lnTo>
                  <a:lnTo>
                    <a:pt x="1065" y="1285"/>
                  </a:lnTo>
                  <a:lnTo>
                    <a:pt x="1066" y="1287"/>
                  </a:lnTo>
                  <a:lnTo>
                    <a:pt x="1066" y="1287"/>
                  </a:lnTo>
                  <a:lnTo>
                    <a:pt x="1068" y="1288"/>
                  </a:lnTo>
                  <a:lnTo>
                    <a:pt x="1071" y="1285"/>
                  </a:lnTo>
                  <a:lnTo>
                    <a:pt x="1072" y="1287"/>
                  </a:lnTo>
                  <a:lnTo>
                    <a:pt x="1072" y="1285"/>
                  </a:lnTo>
                  <a:lnTo>
                    <a:pt x="1074" y="1285"/>
                  </a:lnTo>
                  <a:lnTo>
                    <a:pt x="1075" y="1284"/>
                  </a:lnTo>
                  <a:lnTo>
                    <a:pt x="1077" y="1284"/>
                  </a:lnTo>
                  <a:lnTo>
                    <a:pt x="1078" y="1284"/>
                  </a:lnTo>
                  <a:lnTo>
                    <a:pt x="1080" y="1281"/>
                  </a:lnTo>
                  <a:lnTo>
                    <a:pt x="1082" y="1279"/>
                  </a:lnTo>
                  <a:lnTo>
                    <a:pt x="1083" y="1278"/>
                  </a:lnTo>
                  <a:lnTo>
                    <a:pt x="1082" y="1278"/>
                  </a:lnTo>
                  <a:lnTo>
                    <a:pt x="1082" y="1276"/>
                  </a:lnTo>
                  <a:lnTo>
                    <a:pt x="1082" y="1278"/>
                  </a:lnTo>
                  <a:lnTo>
                    <a:pt x="1082" y="1278"/>
                  </a:lnTo>
                  <a:lnTo>
                    <a:pt x="1080" y="1279"/>
                  </a:lnTo>
                  <a:lnTo>
                    <a:pt x="1080" y="1279"/>
                  </a:lnTo>
                  <a:lnTo>
                    <a:pt x="1078" y="1279"/>
                  </a:lnTo>
                  <a:lnTo>
                    <a:pt x="1078" y="1279"/>
                  </a:lnTo>
                  <a:lnTo>
                    <a:pt x="1077" y="1279"/>
                  </a:lnTo>
                  <a:lnTo>
                    <a:pt x="1074" y="1281"/>
                  </a:lnTo>
                  <a:lnTo>
                    <a:pt x="1072" y="1281"/>
                  </a:lnTo>
                  <a:lnTo>
                    <a:pt x="1072" y="1281"/>
                  </a:lnTo>
                  <a:lnTo>
                    <a:pt x="1066" y="1281"/>
                  </a:lnTo>
                  <a:lnTo>
                    <a:pt x="1062" y="1278"/>
                  </a:lnTo>
                  <a:lnTo>
                    <a:pt x="1059" y="1276"/>
                  </a:lnTo>
                  <a:lnTo>
                    <a:pt x="1057" y="1273"/>
                  </a:lnTo>
                  <a:lnTo>
                    <a:pt x="1057" y="1270"/>
                  </a:lnTo>
                  <a:lnTo>
                    <a:pt x="1057" y="1270"/>
                  </a:lnTo>
                  <a:lnTo>
                    <a:pt x="1059" y="1269"/>
                  </a:lnTo>
                  <a:lnTo>
                    <a:pt x="1060" y="1267"/>
                  </a:lnTo>
                  <a:lnTo>
                    <a:pt x="1059" y="1267"/>
                  </a:lnTo>
                  <a:lnTo>
                    <a:pt x="1057" y="1269"/>
                  </a:lnTo>
                  <a:lnTo>
                    <a:pt x="1057" y="1269"/>
                  </a:lnTo>
                  <a:lnTo>
                    <a:pt x="1056" y="1270"/>
                  </a:lnTo>
                  <a:lnTo>
                    <a:pt x="1054" y="1270"/>
                  </a:lnTo>
                  <a:lnTo>
                    <a:pt x="1054" y="1269"/>
                  </a:lnTo>
                  <a:lnTo>
                    <a:pt x="1054" y="1267"/>
                  </a:lnTo>
                  <a:lnTo>
                    <a:pt x="1053" y="1267"/>
                  </a:lnTo>
                  <a:lnTo>
                    <a:pt x="1053" y="1269"/>
                  </a:lnTo>
                  <a:lnTo>
                    <a:pt x="1053" y="1267"/>
                  </a:lnTo>
                  <a:lnTo>
                    <a:pt x="1053" y="1267"/>
                  </a:lnTo>
                  <a:lnTo>
                    <a:pt x="1051" y="1267"/>
                  </a:lnTo>
                  <a:lnTo>
                    <a:pt x="1051" y="1267"/>
                  </a:lnTo>
                  <a:lnTo>
                    <a:pt x="1050" y="1266"/>
                  </a:lnTo>
                  <a:lnTo>
                    <a:pt x="1050" y="1267"/>
                  </a:lnTo>
                  <a:lnTo>
                    <a:pt x="1048" y="1267"/>
                  </a:lnTo>
                  <a:lnTo>
                    <a:pt x="1047" y="1267"/>
                  </a:lnTo>
                  <a:lnTo>
                    <a:pt x="1047" y="1266"/>
                  </a:lnTo>
                  <a:lnTo>
                    <a:pt x="1047" y="1267"/>
                  </a:lnTo>
                  <a:lnTo>
                    <a:pt x="1045" y="1266"/>
                  </a:lnTo>
                  <a:lnTo>
                    <a:pt x="1045" y="1264"/>
                  </a:lnTo>
                  <a:lnTo>
                    <a:pt x="1045" y="1264"/>
                  </a:lnTo>
                  <a:lnTo>
                    <a:pt x="1045" y="1264"/>
                  </a:lnTo>
                  <a:lnTo>
                    <a:pt x="1044" y="1264"/>
                  </a:lnTo>
                  <a:lnTo>
                    <a:pt x="1044" y="1263"/>
                  </a:lnTo>
                  <a:lnTo>
                    <a:pt x="1044" y="1261"/>
                  </a:lnTo>
                  <a:lnTo>
                    <a:pt x="1042" y="1260"/>
                  </a:lnTo>
                  <a:lnTo>
                    <a:pt x="1042" y="1255"/>
                  </a:lnTo>
                  <a:lnTo>
                    <a:pt x="1041" y="1253"/>
                  </a:lnTo>
                  <a:lnTo>
                    <a:pt x="1036" y="1253"/>
                  </a:lnTo>
                  <a:lnTo>
                    <a:pt x="1036" y="1252"/>
                  </a:lnTo>
                  <a:lnTo>
                    <a:pt x="1036" y="1250"/>
                  </a:lnTo>
                  <a:lnTo>
                    <a:pt x="1036" y="1249"/>
                  </a:lnTo>
                  <a:lnTo>
                    <a:pt x="1034" y="1246"/>
                  </a:lnTo>
                  <a:lnTo>
                    <a:pt x="1033" y="1244"/>
                  </a:lnTo>
                  <a:lnTo>
                    <a:pt x="1033" y="1243"/>
                  </a:lnTo>
                  <a:lnTo>
                    <a:pt x="1031" y="1243"/>
                  </a:lnTo>
                  <a:lnTo>
                    <a:pt x="1030" y="1243"/>
                  </a:lnTo>
                  <a:lnTo>
                    <a:pt x="1028" y="1244"/>
                  </a:lnTo>
                  <a:lnTo>
                    <a:pt x="1028" y="1244"/>
                  </a:lnTo>
                  <a:lnTo>
                    <a:pt x="1031" y="1244"/>
                  </a:lnTo>
                  <a:lnTo>
                    <a:pt x="1031" y="1244"/>
                  </a:lnTo>
                  <a:lnTo>
                    <a:pt x="1033" y="1246"/>
                  </a:lnTo>
                  <a:lnTo>
                    <a:pt x="1031" y="1246"/>
                  </a:lnTo>
                  <a:lnTo>
                    <a:pt x="1031" y="1244"/>
                  </a:lnTo>
                  <a:lnTo>
                    <a:pt x="1030" y="1244"/>
                  </a:lnTo>
                  <a:lnTo>
                    <a:pt x="1025" y="1246"/>
                  </a:lnTo>
                  <a:lnTo>
                    <a:pt x="1022" y="1246"/>
                  </a:lnTo>
                  <a:lnTo>
                    <a:pt x="1019" y="1246"/>
                  </a:lnTo>
                  <a:lnTo>
                    <a:pt x="1015" y="1247"/>
                  </a:lnTo>
                  <a:lnTo>
                    <a:pt x="1012" y="1247"/>
                  </a:lnTo>
                  <a:lnTo>
                    <a:pt x="1010" y="1249"/>
                  </a:lnTo>
                  <a:lnTo>
                    <a:pt x="1010" y="1249"/>
                  </a:lnTo>
                  <a:lnTo>
                    <a:pt x="1009" y="1247"/>
                  </a:lnTo>
                  <a:lnTo>
                    <a:pt x="1004" y="1247"/>
                  </a:lnTo>
                  <a:lnTo>
                    <a:pt x="1004" y="1246"/>
                  </a:lnTo>
                  <a:lnTo>
                    <a:pt x="1003" y="1246"/>
                  </a:lnTo>
                  <a:lnTo>
                    <a:pt x="1003" y="1246"/>
                  </a:lnTo>
                  <a:lnTo>
                    <a:pt x="1001" y="1247"/>
                  </a:lnTo>
                  <a:lnTo>
                    <a:pt x="999" y="1246"/>
                  </a:lnTo>
                  <a:lnTo>
                    <a:pt x="996" y="1246"/>
                  </a:lnTo>
                  <a:lnTo>
                    <a:pt x="996" y="1247"/>
                  </a:lnTo>
                  <a:lnTo>
                    <a:pt x="996" y="1249"/>
                  </a:lnTo>
                  <a:lnTo>
                    <a:pt x="993" y="1249"/>
                  </a:lnTo>
                  <a:lnTo>
                    <a:pt x="992" y="1247"/>
                  </a:lnTo>
                  <a:lnTo>
                    <a:pt x="990" y="1249"/>
                  </a:lnTo>
                  <a:lnTo>
                    <a:pt x="986" y="1247"/>
                  </a:lnTo>
                  <a:lnTo>
                    <a:pt x="984" y="1247"/>
                  </a:lnTo>
                  <a:lnTo>
                    <a:pt x="983" y="1249"/>
                  </a:lnTo>
                  <a:lnTo>
                    <a:pt x="983" y="1249"/>
                  </a:lnTo>
                  <a:lnTo>
                    <a:pt x="981" y="1249"/>
                  </a:lnTo>
                  <a:lnTo>
                    <a:pt x="981" y="1249"/>
                  </a:lnTo>
                  <a:lnTo>
                    <a:pt x="980" y="1249"/>
                  </a:lnTo>
                  <a:lnTo>
                    <a:pt x="980" y="1249"/>
                  </a:lnTo>
                  <a:lnTo>
                    <a:pt x="978" y="1249"/>
                  </a:lnTo>
                  <a:lnTo>
                    <a:pt x="977" y="1249"/>
                  </a:lnTo>
                  <a:lnTo>
                    <a:pt x="975" y="1249"/>
                  </a:lnTo>
                  <a:lnTo>
                    <a:pt x="972" y="1249"/>
                  </a:lnTo>
                  <a:lnTo>
                    <a:pt x="972" y="1249"/>
                  </a:lnTo>
                  <a:lnTo>
                    <a:pt x="971" y="1250"/>
                  </a:lnTo>
                  <a:lnTo>
                    <a:pt x="969" y="1249"/>
                  </a:lnTo>
                  <a:lnTo>
                    <a:pt x="968" y="1249"/>
                  </a:lnTo>
                  <a:lnTo>
                    <a:pt x="962" y="1247"/>
                  </a:lnTo>
                  <a:lnTo>
                    <a:pt x="962" y="1247"/>
                  </a:lnTo>
                  <a:lnTo>
                    <a:pt x="960" y="1246"/>
                  </a:lnTo>
                  <a:lnTo>
                    <a:pt x="960" y="1246"/>
                  </a:lnTo>
                  <a:lnTo>
                    <a:pt x="958" y="1247"/>
                  </a:lnTo>
                  <a:lnTo>
                    <a:pt x="954" y="1246"/>
                  </a:lnTo>
                  <a:lnTo>
                    <a:pt x="952" y="1246"/>
                  </a:lnTo>
                  <a:lnTo>
                    <a:pt x="951" y="1246"/>
                  </a:lnTo>
                  <a:lnTo>
                    <a:pt x="949" y="1246"/>
                  </a:lnTo>
                  <a:lnTo>
                    <a:pt x="946" y="1244"/>
                  </a:lnTo>
                  <a:lnTo>
                    <a:pt x="943" y="1246"/>
                  </a:lnTo>
                  <a:lnTo>
                    <a:pt x="942" y="1246"/>
                  </a:lnTo>
                  <a:lnTo>
                    <a:pt x="939" y="1244"/>
                  </a:lnTo>
                  <a:lnTo>
                    <a:pt x="936" y="1243"/>
                  </a:lnTo>
                  <a:lnTo>
                    <a:pt x="933" y="1243"/>
                  </a:lnTo>
                  <a:lnTo>
                    <a:pt x="931" y="1243"/>
                  </a:lnTo>
                  <a:lnTo>
                    <a:pt x="930" y="1243"/>
                  </a:lnTo>
                  <a:lnTo>
                    <a:pt x="928" y="1241"/>
                  </a:lnTo>
                  <a:lnTo>
                    <a:pt x="927" y="1243"/>
                  </a:lnTo>
                  <a:lnTo>
                    <a:pt x="925" y="1241"/>
                  </a:lnTo>
                  <a:lnTo>
                    <a:pt x="920" y="1241"/>
                  </a:lnTo>
                  <a:lnTo>
                    <a:pt x="919" y="1238"/>
                  </a:lnTo>
                  <a:lnTo>
                    <a:pt x="919" y="1237"/>
                  </a:lnTo>
                  <a:lnTo>
                    <a:pt x="919" y="1235"/>
                  </a:lnTo>
                  <a:lnTo>
                    <a:pt x="917" y="1232"/>
                  </a:lnTo>
                  <a:lnTo>
                    <a:pt x="917" y="1229"/>
                  </a:lnTo>
                  <a:lnTo>
                    <a:pt x="917" y="1226"/>
                  </a:lnTo>
                  <a:lnTo>
                    <a:pt x="916" y="1225"/>
                  </a:lnTo>
                  <a:lnTo>
                    <a:pt x="916" y="1225"/>
                  </a:lnTo>
                  <a:lnTo>
                    <a:pt x="914" y="1223"/>
                  </a:lnTo>
                  <a:lnTo>
                    <a:pt x="913" y="1222"/>
                  </a:lnTo>
                  <a:lnTo>
                    <a:pt x="908" y="1222"/>
                  </a:lnTo>
                  <a:lnTo>
                    <a:pt x="908" y="1222"/>
                  </a:lnTo>
                  <a:lnTo>
                    <a:pt x="905" y="1222"/>
                  </a:lnTo>
                  <a:lnTo>
                    <a:pt x="904" y="1223"/>
                  </a:lnTo>
                  <a:lnTo>
                    <a:pt x="899" y="1225"/>
                  </a:lnTo>
                  <a:lnTo>
                    <a:pt x="899" y="1225"/>
                  </a:lnTo>
                  <a:lnTo>
                    <a:pt x="898" y="1226"/>
                  </a:lnTo>
                  <a:lnTo>
                    <a:pt x="898" y="1228"/>
                  </a:lnTo>
                  <a:lnTo>
                    <a:pt x="896" y="1228"/>
                  </a:lnTo>
                  <a:lnTo>
                    <a:pt x="893" y="1228"/>
                  </a:lnTo>
                  <a:lnTo>
                    <a:pt x="890" y="1231"/>
                  </a:lnTo>
                  <a:lnTo>
                    <a:pt x="889" y="1231"/>
                  </a:lnTo>
                  <a:lnTo>
                    <a:pt x="887" y="1231"/>
                  </a:lnTo>
                  <a:lnTo>
                    <a:pt x="886" y="1229"/>
                  </a:lnTo>
                  <a:lnTo>
                    <a:pt x="882" y="1228"/>
                  </a:lnTo>
                  <a:lnTo>
                    <a:pt x="881" y="1228"/>
                  </a:lnTo>
                  <a:lnTo>
                    <a:pt x="878" y="1228"/>
                  </a:lnTo>
                  <a:lnTo>
                    <a:pt x="876" y="1228"/>
                  </a:lnTo>
                  <a:lnTo>
                    <a:pt x="873" y="1226"/>
                  </a:lnTo>
                  <a:lnTo>
                    <a:pt x="873" y="1225"/>
                  </a:lnTo>
                  <a:lnTo>
                    <a:pt x="872" y="1225"/>
                  </a:lnTo>
                  <a:lnTo>
                    <a:pt x="867" y="1222"/>
                  </a:lnTo>
                  <a:lnTo>
                    <a:pt x="864" y="1220"/>
                  </a:lnTo>
                  <a:lnTo>
                    <a:pt x="863" y="1218"/>
                  </a:lnTo>
                  <a:lnTo>
                    <a:pt x="863" y="1217"/>
                  </a:lnTo>
                  <a:lnTo>
                    <a:pt x="861" y="1215"/>
                  </a:lnTo>
                  <a:lnTo>
                    <a:pt x="858" y="1214"/>
                  </a:lnTo>
                  <a:lnTo>
                    <a:pt x="855" y="1212"/>
                  </a:lnTo>
                  <a:lnTo>
                    <a:pt x="854" y="1212"/>
                  </a:lnTo>
                  <a:lnTo>
                    <a:pt x="851" y="1212"/>
                  </a:lnTo>
                  <a:lnTo>
                    <a:pt x="851" y="1212"/>
                  </a:lnTo>
                  <a:lnTo>
                    <a:pt x="849" y="1211"/>
                  </a:lnTo>
                  <a:lnTo>
                    <a:pt x="846" y="1208"/>
                  </a:lnTo>
                  <a:lnTo>
                    <a:pt x="846" y="1208"/>
                  </a:lnTo>
                  <a:lnTo>
                    <a:pt x="845" y="1205"/>
                  </a:lnTo>
                  <a:lnTo>
                    <a:pt x="845" y="1203"/>
                  </a:lnTo>
                  <a:lnTo>
                    <a:pt x="843" y="1200"/>
                  </a:lnTo>
                  <a:lnTo>
                    <a:pt x="843" y="1199"/>
                  </a:lnTo>
                  <a:lnTo>
                    <a:pt x="841" y="1199"/>
                  </a:lnTo>
                  <a:lnTo>
                    <a:pt x="841" y="1197"/>
                  </a:lnTo>
                  <a:lnTo>
                    <a:pt x="841" y="1196"/>
                  </a:lnTo>
                  <a:lnTo>
                    <a:pt x="841" y="1196"/>
                  </a:lnTo>
                  <a:lnTo>
                    <a:pt x="840" y="1194"/>
                  </a:lnTo>
                  <a:lnTo>
                    <a:pt x="838" y="1194"/>
                  </a:lnTo>
                  <a:lnTo>
                    <a:pt x="838" y="1193"/>
                  </a:lnTo>
                  <a:lnTo>
                    <a:pt x="838" y="1191"/>
                  </a:lnTo>
                  <a:lnTo>
                    <a:pt x="838" y="1190"/>
                  </a:lnTo>
                  <a:lnTo>
                    <a:pt x="837" y="1188"/>
                  </a:lnTo>
                  <a:lnTo>
                    <a:pt x="835" y="1187"/>
                  </a:lnTo>
                  <a:lnTo>
                    <a:pt x="834" y="1184"/>
                  </a:lnTo>
                  <a:lnTo>
                    <a:pt x="832" y="1184"/>
                  </a:lnTo>
                  <a:lnTo>
                    <a:pt x="832" y="1182"/>
                  </a:lnTo>
                  <a:lnTo>
                    <a:pt x="831" y="1179"/>
                  </a:lnTo>
                  <a:lnTo>
                    <a:pt x="831" y="1179"/>
                  </a:lnTo>
                  <a:lnTo>
                    <a:pt x="825" y="1182"/>
                  </a:lnTo>
                  <a:lnTo>
                    <a:pt x="823" y="1180"/>
                  </a:lnTo>
                  <a:lnTo>
                    <a:pt x="819" y="1177"/>
                  </a:lnTo>
                  <a:lnTo>
                    <a:pt x="819" y="1177"/>
                  </a:lnTo>
                  <a:lnTo>
                    <a:pt x="819" y="1177"/>
                  </a:lnTo>
                  <a:lnTo>
                    <a:pt x="819" y="1176"/>
                  </a:lnTo>
                  <a:lnTo>
                    <a:pt x="820" y="1176"/>
                  </a:lnTo>
                  <a:lnTo>
                    <a:pt x="820" y="1177"/>
                  </a:lnTo>
                  <a:lnTo>
                    <a:pt x="822" y="1176"/>
                  </a:lnTo>
                  <a:lnTo>
                    <a:pt x="822" y="1176"/>
                  </a:lnTo>
                  <a:lnTo>
                    <a:pt x="820" y="1174"/>
                  </a:lnTo>
                  <a:lnTo>
                    <a:pt x="819" y="1174"/>
                  </a:lnTo>
                  <a:lnTo>
                    <a:pt x="819" y="1176"/>
                  </a:lnTo>
                  <a:lnTo>
                    <a:pt x="817" y="1176"/>
                  </a:lnTo>
                  <a:lnTo>
                    <a:pt x="817" y="1177"/>
                  </a:lnTo>
                  <a:lnTo>
                    <a:pt x="817" y="1179"/>
                  </a:lnTo>
                  <a:lnTo>
                    <a:pt x="817" y="1180"/>
                  </a:lnTo>
                  <a:lnTo>
                    <a:pt x="817" y="1180"/>
                  </a:lnTo>
                  <a:lnTo>
                    <a:pt x="816" y="1182"/>
                  </a:lnTo>
                  <a:lnTo>
                    <a:pt x="814" y="1182"/>
                  </a:lnTo>
                  <a:lnTo>
                    <a:pt x="813" y="1182"/>
                  </a:lnTo>
                  <a:lnTo>
                    <a:pt x="813" y="1182"/>
                  </a:lnTo>
                  <a:lnTo>
                    <a:pt x="811" y="1184"/>
                  </a:lnTo>
                  <a:lnTo>
                    <a:pt x="811" y="1182"/>
                  </a:lnTo>
                  <a:lnTo>
                    <a:pt x="808" y="1182"/>
                  </a:lnTo>
                  <a:lnTo>
                    <a:pt x="807" y="1182"/>
                  </a:lnTo>
                  <a:lnTo>
                    <a:pt x="807" y="1182"/>
                  </a:lnTo>
                  <a:lnTo>
                    <a:pt x="807" y="1182"/>
                  </a:lnTo>
                  <a:lnTo>
                    <a:pt x="805" y="1184"/>
                  </a:lnTo>
                  <a:lnTo>
                    <a:pt x="807" y="1185"/>
                  </a:lnTo>
                  <a:lnTo>
                    <a:pt x="807" y="1187"/>
                  </a:lnTo>
                  <a:lnTo>
                    <a:pt x="808" y="1188"/>
                  </a:lnTo>
                  <a:lnTo>
                    <a:pt x="808" y="1188"/>
                  </a:lnTo>
                  <a:lnTo>
                    <a:pt x="807" y="1188"/>
                  </a:lnTo>
                  <a:lnTo>
                    <a:pt x="807" y="1188"/>
                  </a:lnTo>
                  <a:lnTo>
                    <a:pt x="805" y="1188"/>
                  </a:lnTo>
                  <a:lnTo>
                    <a:pt x="803" y="1190"/>
                  </a:lnTo>
                  <a:lnTo>
                    <a:pt x="802" y="1190"/>
                  </a:lnTo>
                  <a:lnTo>
                    <a:pt x="802" y="1191"/>
                  </a:lnTo>
                  <a:lnTo>
                    <a:pt x="803" y="1191"/>
                  </a:lnTo>
                  <a:lnTo>
                    <a:pt x="805" y="1191"/>
                  </a:lnTo>
                  <a:lnTo>
                    <a:pt x="807" y="1191"/>
                  </a:lnTo>
                  <a:lnTo>
                    <a:pt x="807" y="1191"/>
                  </a:lnTo>
                  <a:lnTo>
                    <a:pt x="807" y="1193"/>
                  </a:lnTo>
                  <a:lnTo>
                    <a:pt x="807" y="1193"/>
                  </a:lnTo>
                  <a:lnTo>
                    <a:pt x="808" y="1197"/>
                  </a:lnTo>
                  <a:lnTo>
                    <a:pt x="810" y="1197"/>
                  </a:lnTo>
                  <a:lnTo>
                    <a:pt x="810" y="1200"/>
                  </a:lnTo>
                  <a:lnTo>
                    <a:pt x="811" y="1200"/>
                  </a:lnTo>
                  <a:lnTo>
                    <a:pt x="811" y="1202"/>
                  </a:lnTo>
                  <a:lnTo>
                    <a:pt x="811" y="1203"/>
                  </a:lnTo>
                  <a:lnTo>
                    <a:pt x="813" y="1203"/>
                  </a:lnTo>
                  <a:lnTo>
                    <a:pt x="813" y="1205"/>
                  </a:lnTo>
                  <a:lnTo>
                    <a:pt x="814" y="1208"/>
                  </a:lnTo>
                  <a:lnTo>
                    <a:pt x="816" y="1211"/>
                  </a:lnTo>
                  <a:lnTo>
                    <a:pt x="816" y="1211"/>
                  </a:lnTo>
                  <a:lnTo>
                    <a:pt x="816" y="1212"/>
                  </a:lnTo>
                  <a:lnTo>
                    <a:pt x="816" y="1214"/>
                  </a:lnTo>
                  <a:lnTo>
                    <a:pt x="816" y="1214"/>
                  </a:lnTo>
                  <a:lnTo>
                    <a:pt x="817" y="1215"/>
                  </a:lnTo>
                  <a:lnTo>
                    <a:pt x="819" y="1217"/>
                  </a:lnTo>
                  <a:lnTo>
                    <a:pt x="820" y="1217"/>
                  </a:lnTo>
                  <a:lnTo>
                    <a:pt x="822" y="1217"/>
                  </a:lnTo>
                  <a:lnTo>
                    <a:pt x="820" y="1218"/>
                  </a:lnTo>
                  <a:lnTo>
                    <a:pt x="822" y="1220"/>
                  </a:lnTo>
                  <a:lnTo>
                    <a:pt x="823" y="1222"/>
                  </a:lnTo>
                  <a:lnTo>
                    <a:pt x="825" y="1222"/>
                  </a:lnTo>
                  <a:lnTo>
                    <a:pt x="828" y="1225"/>
                  </a:lnTo>
                  <a:lnTo>
                    <a:pt x="831" y="1226"/>
                  </a:lnTo>
                  <a:lnTo>
                    <a:pt x="832" y="1229"/>
                  </a:lnTo>
                  <a:lnTo>
                    <a:pt x="832" y="1229"/>
                  </a:lnTo>
                  <a:lnTo>
                    <a:pt x="832" y="1229"/>
                  </a:lnTo>
                  <a:lnTo>
                    <a:pt x="831" y="1228"/>
                  </a:lnTo>
                  <a:lnTo>
                    <a:pt x="831" y="1229"/>
                  </a:lnTo>
                  <a:lnTo>
                    <a:pt x="831" y="1229"/>
                  </a:lnTo>
                  <a:lnTo>
                    <a:pt x="831" y="1231"/>
                  </a:lnTo>
                  <a:lnTo>
                    <a:pt x="832" y="1232"/>
                  </a:lnTo>
                  <a:lnTo>
                    <a:pt x="832" y="1232"/>
                  </a:lnTo>
                  <a:lnTo>
                    <a:pt x="834" y="1234"/>
                  </a:lnTo>
                  <a:lnTo>
                    <a:pt x="832" y="1237"/>
                  </a:lnTo>
                  <a:lnTo>
                    <a:pt x="832" y="1237"/>
                  </a:lnTo>
                  <a:lnTo>
                    <a:pt x="832" y="1237"/>
                  </a:lnTo>
                  <a:lnTo>
                    <a:pt x="831" y="1237"/>
                  </a:lnTo>
                  <a:lnTo>
                    <a:pt x="831" y="1237"/>
                  </a:lnTo>
                  <a:lnTo>
                    <a:pt x="831" y="1238"/>
                  </a:lnTo>
                  <a:lnTo>
                    <a:pt x="832" y="1240"/>
                  </a:lnTo>
                  <a:lnTo>
                    <a:pt x="832" y="1241"/>
                  </a:lnTo>
                  <a:lnTo>
                    <a:pt x="834" y="1243"/>
                  </a:lnTo>
                  <a:lnTo>
                    <a:pt x="834" y="1244"/>
                  </a:lnTo>
                  <a:lnTo>
                    <a:pt x="837" y="1246"/>
                  </a:lnTo>
                  <a:lnTo>
                    <a:pt x="837" y="1247"/>
                  </a:lnTo>
                  <a:lnTo>
                    <a:pt x="837" y="1250"/>
                  </a:lnTo>
                  <a:lnTo>
                    <a:pt x="838" y="1252"/>
                  </a:lnTo>
                  <a:lnTo>
                    <a:pt x="840" y="1253"/>
                  </a:lnTo>
                  <a:lnTo>
                    <a:pt x="840" y="1253"/>
                  </a:lnTo>
                  <a:lnTo>
                    <a:pt x="841" y="1253"/>
                  </a:lnTo>
                  <a:lnTo>
                    <a:pt x="841" y="1253"/>
                  </a:lnTo>
                  <a:lnTo>
                    <a:pt x="840" y="1249"/>
                  </a:lnTo>
                  <a:lnTo>
                    <a:pt x="840" y="1246"/>
                  </a:lnTo>
                  <a:lnTo>
                    <a:pt x="840" y="1246"/>
                  </a:lnTo>
                  <a:lnTo>
                    <a:pt x="840" y="1244"/>
                  </a:lnTo>
                  <a:lnTo>
                    <a:pt x="841" y="1243"/>
                  </a:lnTo>
                  <a:lnTo>
                    <a:pt x="841" y="1241"/>
                  </a:lnTo>
                  <a:lnTo>
                    <a:pt x="843" y="1238"/>
                  </a:lnTo>
                  <a:lnTo>
                    <a:pt x="845" y="1237"/>
                  </a:lnTo>
                  <a:lnTo>
                    <a:pt x="846" y="1235"/>
                  </a:lnTo>
                  <a:lnTo>
                    <a:pt x="848" y="1238"/>
                  </a:lnTo>
                  <a:lnTo>
                    <a:pt x="849" y="1240"/>
                  </a:lnTo>
                  <a:lnTo>
                    <a:pt x="851" y="1241"/>
                  </a:lnTo>
                  <a:lnTo>
                    <a:pt x="849" y="1243"/>
                  </a:lnTo>
                  <a:lnTo>
                    <a:pt x="849" y="1244"/>
                  </a:lnTo>
                  <a:lnTo>
                    <a:pt x="849" y="1246"/>
                  </a:lnTo>
                  <a:lnTo>
                    <a:pt x="849" y="1246"/>
                  </a:lnTo>
                  <a:lnTo>
                    <a:pt x="849" y="1247"/>
                  </a:lnTo>
                  <a:lnTo>
                    <a:pt x="851" y="1249"/>
                  </a:lnTo>
                  <a:lnTo>
                    <a:pt x="851" y="1250"/>
                  </a:lnTo>
                  <a:lnTo>
                    <a:pt x="851" y="1252"/>
                  </a:lnTo>
                  <a:lnTo>
                    <a:pt x="849" y="1253"/>
                  </a:lnTo>
                  <a:lnTo>
                    <a:pt x="848" y="1257"/>
                  </a:lnTo>
                  <a:lnTo>
                    <a:pt x="848" y="1257"/>
                  </a:lnTo>
                  <a:lnTo>
                    <a:pt x="846" y="1257"/>
                  </a:lnTo>
                  <a:lnTo>
                    <a:pt x="848" y="1257"/>
                  </a:lnTo>
                  <a:lnTo>
                    <a:pt x="848" y="1257"/>
                  </a:lnTo>
                  <a:lnTo>
                    <a:pt x="848" y="1258"/>
                  </a:lnTo>
                  <a:lnTo>
                    <a:pt x="848" y="1258"/>
                  </a:lnTo>
                  <a:lnTo>
                    <a:pt x="846" y="1260"/>
                  </a:lnTo>
                  <a:lnTo>
                    <a:pt x="848" y="1261"/>
                  </a:lnTo>
                  <a:lnTo>
                    <a:pt x="849" y="1261"/>
                  </a:lnTo>
                  <a:lnTo>
                    <a:pt x="849" y="1261"/>
                  </a:lnTo>
                  <a:lnTo>
                    <a:pt x="849" y="1261"/>
                  </a:lnTo>
                  <a:lnTo>
                    <a:pt x="851" y="1260"/>
                  </a:lnTo>
                  <a:lnTo>
                    <a:pt x="851" y="1261"/>
                  </a:lnTo>
                  <a:lnTo>
                    <a:pt x="851" y="1261"/>
                  </a:lnTo>
                  <a:lnTo>
                    <a:pt x="852" y="1261"/>
                  </a:lnTo>
                  <a:lnTo>
                    <a:pt x="852" y="1261"/>
                  </a:lnTo>
                  <a:lnTo>
                    <a:pt x="852" y="1264"/>
                  </a:lnTo>
                  <a:lnTo>
                    <a:pt x="854" y="1264"/>
                  </a:lnTo>
                  <a:lnTo>
                    <a:pt x="854" y="1266"/>
                  </a:lnTo>
                  <a:lnTo>
                    <a:pt x="857" y="1266"/>
                  </a:lnTo>
                  <a:lnTo>
                    <a:pt x="858" y="1266"/>
                  </a:lnTo>
                  <a:lnTo>
                    <a:pt x="861" y="1263"/>
                  </a:lnTo>
                  <a:lnTo>
                    <a:pt x="863" y="1263"/>
                  </a:lnTo>
                  <a:lnTo>
                    <a:pt x="867" y="1263"/>
                  </a:lnTo>
                  <a:lnTo>
                    <a:pt x="872" y="1264"/>
                  </a:lnTo>
                  <a:lnTo>
                    <a:pt x="878" y="1264"/>
                  </a:lnTo>
                  <a:lnTo>
                    <a:pt x="878" y="1264"/>
                  </a:lnTo>
                  <a:lnTo>
                    <a:pt x="881" y="1263"/>
                  </a:lnTo>
                  <a:lnTo>
                    <a:pt x="884" y="1261"/>
                  </a:lnTo>
                  <a:lnTo>
                    <a:pt x="884" y="1261"/>
                  </a:lnTo>
                  <a:lnTo>
                    <a:pt x="886" y="1260"/>
                  </a:lnTo>
                  <a:lnTo>
                    <a:pt x="886" y="1258"/>
                  </a:lnTo>
                  <a:lnTo>
                    <a:pt x="886" y="1258"/>
                  </a:lnTo>
                  <a:lnTo>
                    <a:pt x="887" y="1257"/>
                  </a:lnTo>
                  <a:lnTo>
                    <a:pt x="887" y="1257"/>
                  </a:lnTo>
                  <a:lnTo>
                    <a:pt x="887" y="1255"/>
                  </a:lnTo>
                  <a:lnTo>
                    <a:pt x="889" y="1253"/>
                  </a:lnTo>
                  <a:lnTo>
                    <a:pt x="893" y="1250"/>
                  </a:lnTo>
                  <a:lnTo>
                    <a:pt x="896" y="1247"/>
                  </a:lnTo>
                  <a:lnTo>
                    <a:pt x="896" y="1247"/>
                  </a:lnTo>
                  <a:lnTo>
                    <a:pt x="898" y="1246"/>
                  </a:lnTo>
                  <a:lnTo>
                    <a:pt x="898" y="1244"/>
                  </a:lnTo>
                  <a:lnTo>
                    <a:pt x="904" y="1241"/>
                  </a:lnTo>
                  <a:lnTo>
                    <a:pt x="904" y="1238"/>
                  </a:lnTo>
                  <a:lnTo>
                    <a:pt x="905" y="1237"/>
                  </a:lnTo>
                  <a:lnTo>
                    <a:pt x="905" y="1237"/>
                  </a:lnTo>
                  <a:lnTo>
                    <a:pt x="907" y="1235"/>
                  </a:lnTo>
                  <a:lnTo>
                    <a:pt x="907" y="1235"/>
                  </a:lnTo>
                  <a:lnTo>
                    <a:pt x="907" y="1235"/>
                  </a:lnTo>
                  <a:lnTo>
                    <a:pt x="908" y="1235"/>
                  </a:lnTo>
                  <a:lnTo>
                    <a:pt x="908" y="1234"/>
                  </a:lnTo>
                  <a:lnTo>
                    <a:pt x="908" y="1232"/>
                  </a:lnTo>
                  <a:lnTo>
                    <a:pt x="910" y="1234"/>
                  </a:lnTo>
                  <a:lnTo>
                    <a:pt x="910" y="1234"/>
                  </a:lnTo>
                  <a:lnTo>
                    <a:pt x="910" y="1235"/>
                  </a:lnTo>
                  <a:lnTo>
                    <a:pt x="910" y="1237"/>
                  </a:lnTo>
                  <a:lnTo>
                    <a:pt x="908" y="1240"/>
                  </a:lnTo>
                  <a:lnTo>
                    <a:pt x="908" y="1241"/>
                  </a:lnTo>
                  <a:lnTo>
                    <a:pt x="908" y="1241"/>
                  </a:lnTo>
                  <a:lnTo>
                    <a:pt x="908" y="1243"/>
                  </a:lnTo>
                  <a:lnTo>
                    <a:pt x="908" y="1244"/>
                  </a:lnTo>
                  <a:lnTo>
                    <a:pt x="908" y="1250"/>
                  </a:lnTo>
                  <a:lnTo>
                    <a:pt x="908" y="1252"/>
                  </a:lnTo>
                  <a:lnTo>
                    <a:pt x="910" y="1255"/>
                  </a:lnTo>
                  <a:lnTo>
                    <a:pt x="911" y="1258"/>
                  </a:lnTo>
                  <a:lnTo>
                    <a:pt x="914" y="1261"/>
                  </a:lnTo>
                  <a:lnTo>
                    <a:pt x="916" y="1263"/>
                  </a:lnTo>
                  <a:lnTo>
                    <a:pt x="917" y="1266"/>
                  </a:lnTo>
                  <a:lnTo>
                    <a:pt x="919" y="1266"/>
                  </a:lnTo>
                  <a:lnTo>
                    <a:pt x="924" y="1267"/>
                  </a:lnTo>
                  <a:lnTo>
                    <a:pt x="927" y="1269"/>
                  </a:lnTo>
                  <a:lnTo>
                    <a:pt x="930" y="1269"/>
                  </a:lnTo>
                  <a:lnTo>
                    <a:pt x="933" y="1270"/>
                  </a:lnTo>
                  <a:lnTo>
                    <a:pt x="934" y="1270"/>
                  </a:lnTo>
                  <a:lnTo>
                    <a:pt x="934" y="1270"/>
                  </a:lnTo>
                  <a:lnTo>
                    <a:pt x="936" y="1270"/>
                  </a:lnTo>
                  <a:lnTo>
                    <a:pt x="939" y="1272"/>
                  </a:lnTo>
                  <a:lnTo>
                    <a:pt x="939" y="1273"/>
                  </a:lnTo>
                  <a:lnTo>
                    <a:pt x="940" y="1273"/>
                  </a:lnTo>
                  <a:lnTo>
                    <a:pt x="940" y="1275"/>
                  </a:lnTo>
                  <a:lnTo>
                    <a:pt x="942" y="1276"/>
                  </a:lnTo>
                  <a:lnTo>
                    <a:pt x="943" y="1279"/>
                  </a:lnTo>
                  <a:lnTo>
                    <a:pt x="945" y="1281"/>
                  </a:lnTo>
                  <a:lnTo>
                    <a:pt x="946" y="1282"/>
                  </a:lnTo>
                  <a:lnTo>
                    <a:pt x="948" y="1284"/>
                  </a:lnTo>
                  <a:lnTo>
                    <a:pt x="949" y="1284"/>
                  </a:lnTo>
                  <a:lnTo>
                    <a:pt x="951" y="1285"/>
                  </a:lnTo>
                  <a:lnTo>
                    <a:pt x="951" y="1285"/>
                  </a:lnTo>
                  <a:lnTo>
                    <a:pt x="951" y="1287"/>
                  </a:lnTo>
                  <a:lnTo>
                    <a:pt x="951" y="1288"/>
                  </a:lnTo>
                  <a:lnTo>
                    <a:pt x="949" y="1291"/>
                  </a:lnTo>
                  <a:lnTo>
                    <a:pt x="949" y="1291"/>
                  </a:lnTo>
                  <a:lnTo>
                    <a:pt x="948" y="1295"/>
                  </a:lnTo>
                  <a:lnTo>
                    <a:pt x="946" y="1298"/>
                  </a:lnTo>
                  <a:lnTo>
                    <a:pt x="945" y="1299"/>
                  </a:lnTo>
                  <a:lnTo>
                    <a:pt x="942" y="1301"/>
                  </a:lnTo>
                  <a:lnTo>
                    <a:pt x="940" y="1304"/>
                  </a:lnTo>
                  <a:lnTo>
                    <a:pt x="937" y="1307"/>
                  </a:lnTo>
                  <a:lnTo>
                    <a:pt x="936" y="1311"/>
                  </a:lnTo>
                  <a:lnTo>
                    <a:pt x="934" y="1313"/>
                  </a:lnTo>
                  <a:lnTo>
                    <a:pt x="933" y="1313"/>
                  </a:lnTo>
                  <a:lnTo>
                    <a:pt x="933" y="1313"/>
                  </a:lnTo>
                  <a:lnTo>
                    <a:pt x="931" y="1313"/>
                  </a:lnTo>
                  <a:lnTo>
                    <a:pt x="931" y="1311"/>
                  </a:lnTo>
                  <a:lnTo>
                    <a:pt x="931" y="1310"/>
                  </a:lnTo>
                  <a:lnTo>
                    <a:pt x="931" y="1310"/>
                  </a:lnTo>
                  <a:lnTo>
                    <a:pt x="930" y="1310"/>
                  </a:lnTo>
                  <a:lnTo>
                    <a:pt x="928" y="1313"/>
                  </a:lnTo>
                  <a:lnTo>
                    <a:pt x="927" y="1314"/>
                  </a:lnTo>
                  <a:lnTo>
                    <a:pt x="927" y="1316"/>
                  </a:lnTo>
                  <a:lnTo>
                    <a:pt x="927" y="1319"/>
                  </a:lnTo>
                  <a:lnTo>
                    <a:pt x="925" y="1320"/>
                  </a:lnTo>
                  <a:lnTo>
                    <a:pt x="925" y="1322"/>
                  </a:lnTo>
                  <a:lnTo>
                    <a:pt x="925" y="1323"/>
                  </a:lnTo>
                  <a:lnTo>
                    <a:pt x="927" y="1325"/>
                  </a:lnTo>
                  <a:lnTo>
                    <a:pt x="927" y="1328"/>
                  </a:lnTo>
                  <a:lnTo>
                    <a:pt x="927" y="1329"/>
                  </a:lnTo>
                  <a:lnTo>
                    <a:pt x="927" y="1331"/>
                  </a:lnTo>
                  <a:lnTo>
                    <a:pt x="925" y="1331"/>
                  </a:lnTo>
                  <a:lnTo>
                    <a:pt x="925" y="1331"/>
                  </a:lnTo>
                  <a:lnTo>
                    <a:pt x="922" y="1331"/>
                  </a:lnTo>
                  <a:lnTo>
                    <a:pt x="919" y="1333"/>
                  </a:lnTo>
                  <a:lnTo>
                    <a:pt x="916" y="1333"/>
                  </a:lnTo>
                  <a:lnTo>
                    <a:pt x="914" y="1334"/>
                  </a:lnTo>
                  <a:lnTo>
                    <a:pt x="913" y="1336"/>
                  </a:lnTo>
                  <a:lnTo>
                    <a:pt x="911" y="1342"/>
                  </a:lnTo>
                  <a:lnTo>
                    <a:pt x="908" y="1345"/>
                  </a:lnTo>
                  <a:lnTo>
                    <a:pt x="907" y="1345"/>
                  </a:lnTo>
                  <a:lnTo>
                    <a:pt x="904" y="1345"/>
                  </a:lnTo>
                  <a:lnTo>
                    <a:pt x="899" y="1345"/>
                  </a:lnTo>
                  <a:lnTo>
                    <a:pt x="898" y="1346"/>
                  </a:lnTo>
                  <a:lnTo>
                    <a:pt x="895" y="1349"/>
                  </a:lnTo>
                  <a:lnTo>
                    <a:pt x="895" y="1351"/>
                  </a:lnTo>
                  <a:lnTo>
                    <a:pt x="895" y="1351"/>
                  </a:lnTo>
                  <a:lnTo>
                    <a:pt x="896" y="1352"/>
                  </a:lnTo>
                  <a:lnTo>
                    <a:pt x="895" y="1352"/>
                  </a:lnTo>
                  <a:lnTo>
                    <a:pt x="895" y="1355"/>
                  </a:lnTo>
                  <a:lnTo>
                    <a:pt x="893" y="1357"/>
                  </a:lnTo>
                  <a:lnTo>
                    <a:pt x="889" y="1357"/>
                  </a:lnTo>
                  <a:lnTo>
                    <a:pt x="889" y="1357"/>
                  </a:lnTo>
                  <a:lnTo>
                    <a:pt x="887" y="1357"/>
                  </a:lnTo>
                  <a:lnTo>
                    <a:pt x="884" y="1357"/>
                  </a:lnTo>
                  <a:lnTo>
                    <a:pt x="881" y="1357"/>
                  </a:lnTo>
                  <a:lnTo>
                    <a:pt x="879" y="1358"/>
                  </a:lnTo>
                  <a:lnTo>
                    <a:pt x="876" y="1358"/>
                  </a:lnTo>
                  <a:lnTo>
                    <a:pt x="875" y="1360"/>
                  </a:lnTo>
                  <a:lnTo>
                    <a:pt x="870" y="1360"/>
                  </a:lnTo>
                  <a:lnTo>
                    <a:pt x="869" y="1361"/>
                  </a:lnTo>
                  <a:lnTo>
                    <a:pt x="863" y="1363"/>
                  </a:lnTo>
                  <a:lnTo>
                    <a:pt x="861" y="1364"/>
                  </a:lnTo>
                  <a:lnTo>
                    <a:pt x="860" y="1366"/>
                  </a:lnTo>
                  <a:lnTo>
                    <a:pt x="858" y="1368"/>
                  </a:lnTo>
                  <a:lnTo>
                    <a:pt x="857" y="1371"/>
                  </a:lnTo>
                  <a:lnTo>
                    <a:pt x="858" y="1372"/>
                  </a:lnTo>
                  <a:lnTo>
                    <a:pt x="858" y="1374"/>
                  </a:lnTo>
                  <a:lnTo>
                    <a:pt x="857" y="1375"/>
                  </a:lnTo>
                  <a:lnTo>
                    <a:pt x="855" y="1375"/>
                  </a:lnTo>
                  <a:lnTo>
                    <a:pt x="854" y="1377"/>
                  </a:lnTo>
                  <a:lnTo>
                    <a:pt x="852" y="1377"/>
                  </a:lnTo>
                  <a:lnTo>
                    <a:pt x="851" y="1378"/>
                  </a:lnTo>
                  <a:lnTo>
                    <a:pt x="851" y="1378"/>
                  </a:lnTo>
                  <a:lnTo>
                    <a:pt x="848" y="1380"/>
                  </a:lnTo>
                  <a:lnTo>
                    <a:pt x="843" y="1381"/>
                  </a:lnTo>
                  <a:lnTo>
                    <a:pt x="837" y="1381"/>
                  </a:lnTo>
                  <a:lnTo>
                    <a:pt x="835" y="1383"/>
                  </a:lnTo>
                  <a:lnTo>
                    <a:pt x="832" y="1384"/>
                  </a:lnTo>
                  <a:lnTo>
                    <a:pt x="829" y="1384"/>
                  </a:lnTo>
                  <a:lnTo>
                    <a:pt x="825" y="1386"/>
                  </a:lnTo>
                  <a:lnTo>
                    <a:pt x="823" y="1387"/>
                  </a:lnTo>
                  <a:lnTo>
                    <a:pt x="820" y="1389"/>
                  </a:lnTo>
                  <a:lnTo>
                    <a:pt x="819" y="1389"/>
                  </a:lnTo>
                  <a:lnTo>
                    <a:pt x="819" y="1390"/>
                  </a:lnTo>
                  <a:lnTo>
                    <a:pt x="817" y="1392"/>
                  </a:lnTo>
                  <a:lnTo>
                    <a:pt x="816" y="1393"/>
                  </a:lnTo>
                  <a:lnTo>
                    <a:pt x="814" y="1395"/>
                  </a:lnTo>
                  <a:lnTo>
                    <a:pt x="813" y="1395"/>
                  </a:lnTo>
                  <a:lnTo>
                    <a:pt x="811" y="1395"/>
                  </a:lnTo>
                  <a:lnTo>
                    <a:pt x="810" y="1395"/>
                  </a:lnTo>
                  <a:lnTo>
                    <a:pt x="807" y="1395"/>
                  </a:lnTo>
                  <a:lnTo>
                    <a:pt x="805" y="1395"/>
                  </a:lnTo>
                  <a:lnTo>
                    <a:pt x="805" y="1395"/>
                  </a:lnTo>
                  <a:lnTo>
                    <a:pt x="802" y="1396"/>
                  </a:lnTo>
                  <a:lnTo>
                    <a:pt x="799" y="1399"/>
                  </a:lnTo>
                  <a:lnTo>
                    <a:pt x="797" y="1399"/>
                  </a:lnTo>
                  <a:lnTo>
                    <a:pt x="793" y="1401"/>
                  </a:lnTo>
                  <a:lnTo>
                    <a:pt x="791" y="1401"/>
                  </a:lnTo>
                  <a:lnTo>
                    <a:pt x="790" y="1402"/>
                  </a:lnTo>
                  <a:lnTo>
                    <a:pt x="788" y="1402"/>
                  </a:lnTo>
                  <a:lnTo>
                    <a:pt x="784" y="1402"/>
                  </a:lnTo>
                  <a:lnTo>
                    <a:pt x="781" y="1402"/>
                  </a:lnTo>
                  <a:lnTo>
                    <a:pt x="778" y="1404"/>
                  </a:lnTo>
                  <a:lnTo>
                    <a:pt x="776" y="1404"/>
                  </a:lnTo>
                  <a:lnTo>
                    <a:pt x="775" y="1407"/>
                  </a:lnTo>
                  <a:lnTo>
                    <a:pt x="772" y="1407"/>
                  </a:lnTo>
                  <a:lnTo>
                    <a:pt x="770" y="1409"/>
                  </a:lnTo>
                  <a:lnTo>
                    <a:pt x="770" y="1410"/>
                  </a:lnTo>
                  <a:lnTo>
                    <a:pt x="769" y="1410"/>
                  </a:lnTo>
                  <a:lnTo>
                    <a:pt x="766" y="1410"/>
                  </a:lnTo>
                  <a:lnTo>
                    <a:pt x="764" y="1410"/>
                  </a:lnTo>
                  <a:lnTo>
                    <a:pt x="761" y="1412"/>
                  </a:lnTo>
                  <a:lnTo>
                    <a:pt x="759" y="1412"/>
                  </a:lnTo>
                  <a:lnTo>
                    <a:pt x="758" y="1412"/>
                  </a:lnTo>
                  <a:lnTo>
                    <a:pt x="756" y="1413"/>
                  </a:lnTo>
                  <a:lnTo>
                    <a:pt x="756" y="1413"/>
                  </a:lnTo>
                  <a:lnTo>
                    <a:pt x="755" y="1412"/>
                  </a:lnTo>
                  <a:lnTo>
                    <a:pt x="752" y="1410"/>
                  </a:lnTo>
                  <a:lnTo>
                    <a:pt x="750" y="1412"/>
                  </a:lnTo>
                  <a:lnTo>
                    <a:pt x="750" y="1410"/>
                  </a:lnTo>
                  <a:lnTo>
                    <a:pt x="747" y="1404"/>
                  </a:lnTo>
                  <a:lnTo>
                    <a:pt x="749" y="1399"/>
                  </a:lnTo>
                  <a:lnTo>
                    <a:pt x="749" y="1399"/>
                  </a:lnTo>
                  <a:lnTo>
                    <a:pt x="747" y="1396"/>
                  </a:lnTo>
                  <a:lnTo>
                    <a:pt x="746" y="1395"/>
                  </a:lnTo>
                  <a:lnTo>
                    <a:pt x="746" y="1392"/>
                  </a:lnTo>
                  <a:lnTo>
                    <a:pt x="746" y="1390"/>
                  </a:lnTo>
                  <a:lnTo>
                    <a:pt x="744" y="1389"/>
                  </a:lnTo>
                  <a:lnTo>
                    <a:pt x="744" y="1389"/>
                  </a:lnTo>
                  <a:lnTo>
                    <a:pt x="744" y="1387"/>
                  </a:lnTo>
                  <a:lnTo>
                    <a:pt x="744" y="1386"/>
                  </a:lnTo>
                  <a:lnTo>
                    <a:pt x="744" y="1384"/>
                  </a:lnTo>
                  <a:lnTo>
                    <a:pt x="744" y="1384"/>
                  </a:lnTo>
                  <a:lnTo>
                    <a:pt x="744" y="1384"/>
                  </a:lnTo>
                  <a:lnTo>
                    <a:pt x="744" y="1383"/>
                  </a:lnTo>
                  <a:lnTo>
                    <a:pt x="743" y="1383"/>
                  </a:lnTo>
                  <a:lnTo>
                    <a:pt x="743" y="1381"/>
                  </a:lnTo>
                  <a:lnTo>
                    <a:pt x="741" y="1380"/>
                  </a:lnTo>
                  <a:lnTo>
                    <a:pt x="741" y="1378"/>
                  </a:lnTo>
                  <a:lnTo>
                    <a:pt x="741" y="1378"/>
                  </a:lnTo>
                  <a:lnTo>
                    <a:pt x="743" y="1378"/>
                  </a:lnTo>
                  <a:lnTo>
                    <a:pt x="743" y="1378"/>
                  </a:lnTo>
                  <a:lnTo>
                    <a:pt x="743" y="1378"/>
                  </a:lnTo>
                  <a:lnTo>
                    <a:pt x="741" y="1374"/>
                  </a:lnTo>
                  <a:lnTo>
                    <a:pt x="743" y="1369"/>
                  </a:lnTo>
                  <a:lnTo>
                    <a:pt x="743" y="1364"/>
                  </a:lnTo>
                  <a:lnTo>
                    <a:pt x="743" y="1364"/>
                  </a:lnTo>
                  <a:lnTo>
                    <a:pt x="741" y="1363"/>
                  </a:lnTo>
                  <a:lnTo>
                    <a:pt x="741" y="1361"/>
                  </a:lnTo>
                  <a:lnTo>
                    <a:pt x="741" y="1360"/>
                  </a:lnTo>
                  <a:lnTo>
                    <a:pt x="740" y="1360"/>
                  </a:lnTo>
                  <a:lnTo>
                    <a:pt x="740" y="1358"/>
                  </a:lnTo>
                  <a:lnTo>
                    <a:pt x="740" y="1357"/>
                  </a:lnTo>
                  <a:lnTo>
                    <a:pt x="738" y="1355"/>
                  </a:lnTo>
                  <a:lnTo>
                    <a:pt x="737" y="1355"/>
                  </a:lnTo>
                  <a:lnTo>
                    <a:pt x="737" y="1354"/>
                  </a:lnTo>
                  <a:lnTo>
                    <a:pt x="737" y="1351"/>
                  </a:lnTo>
                  <a:lnTo>
                    <a:pt x="734" y="1348"/>
                  </a:lnTo>
                  <a:lnTo>
                    <a:pt x="729" y="1345"/>
                  </a:lnTo>
                  <a:lnTo>
                    <a:pt x="728" y="1343"/>
                  </a:lnTo>
                  <a:lnTo>
                    <a:pt x="726" y="1340"/>
                  </a:lnTo>
                  <a:lnTo>
                    <a:pt x="726" y="1339"/>
                  </a:lnTo>
                  <a:lnTo>
                    <a:pt x="723" y="1336"/>
                  </a:lnTo>
                  <a:lnTo>
                    <a:pt x="723" y="1334"/>
                  </a:lnTo>
                  <a:lnTo>
                    <a:pt x="723" y="1333"/>
                  </a:lnTo>
                  <a:lnTo>
                    <a:pt x="721" y="1331"/>
                  </a:lnTo>
                  <a:lnTo>
                    <a:pt x="721" y="1329"/>
                  </a:lnTo>
                  <a:lnTo>
                    <a:pt x="718" y="1325"/>
                  </a:lnTo>
                  <a:lnTo>
                    <a:pt x="718" y="1323"/>
                  </a:lnTo>
                  <a:lnTo>
                    <a:pt x="717" y="1322"/>
                  </a:lnTo>
                  <a:lnTo>
                    <a:pt x="717" y="1322"/>
                  </a:lnTo>
                  <a:lnTo>
                    <a:pt x="717" y="1320"/>
                  </a:lnTo>
                  <a:lnTo>
                    <a:pt x="715" y="1320"/>
                  </a:lnTo>
                  <a:lnTo>
                    <a:pt x="714" y="1317"/>
                  </a:lnTo>
                  <a:lnTo>
                    <a:pt x="709" y="1314"/>
                  </a:lnTo>
                  <a:lnTo>
                    <a:pt x="706" y="1314"/>
                  </a:lnTo>
                  <a:lnTo>
                    <a:pt x="705" y="1313"/>
                  </a:lnTo>
                  <a:lnTo>
                    <a:pt x="703" y="1311"/>
                  </a:lnTo>
                  <a:lnTo>
                    <a:pt x="702" y="1308"/>
                  </a:lnTo>
                  <a:lnTo>
                    <a:pt x="699" y="1305"/>
                  </a:lnTo>
                  <a:lnTo>
                    <a:pt x="697" y="1301"/>
                  </a:lnTo>
                  <a:lnTo>
                    <a:pt x="697" y="1299"/>
                  </a:lnTo>
                  <a:lnTo>
                    <a:pt x="697" y="1298"/>
                  </a:lnTo>
                  <a:lnTo>
                    <a:pt x="697" y="1296"/>
                  </a:lnTo>
                  <a:lnTo>
                    <a:pt x="696" y="1295"/>
                  </a:lnTo>
                  <a:lnTo>
                    <a:pt x="696" y="1293"/>
                  </a:lnTo>
                  <a:lnTo>
                    <a:pt x="696" y="1291"/>
                  </a:lnTo>
                  <a:lnTo>
                    <a:pt x="696" y="1288"/>
                  </a:lnTo>
                  <a:lnTo>
                    <a:pt x="697" y="1287"/>
                  </a:lnTo>
                  <a:lnTo>
                    <a:pt x="697" y="1287"/>
                  </a:lnTo>
                  <a:lnTo>
                    <a:pt x="696" y="1284"/>
                  </a:lnTo>
                  <a:lnTo>
                    <a:pt x="696" y="1282"/>
                  </a:lnTo>
                  <a:lnTo>
                    <a:pt x="696" y="1281"/>
                  </a:lnTo>
                  <a:lnTo>
                    <a:pt x="694" y="1281"/>
                  </a:lnTo>
                  <a:lnTo>
                    <a:pt x="694" y="1279"/>
                  </a:lnTo>
                  <a:lnTo>
                    <a:pt x="696" y="1279"/>
                  </a:lnTo>
                  <a:lnTo>
                    <a:pt x="694" y="1278"/>
                  </a:lnTo>
                  <a:lnTo>
                    <a:pt x="693" y="1278"/>
                  </a:lnTo>
                  <a:lnTo>
                    <a:pt x="693" y="1276"/>
                  </a:lnTo>
                  <a:lnTo>
                    <a:pt x="693" y="1275"/>
                  </a:lnTo>
                  <a:lnTo>
                    <a:pt x="690" y="1270"/>
                  </a:lnTo>
                  <a:lnTo>
                    <a:pt x="690" y="1269"/>
                  </a:lnTo>
                  <a:lnTo>
                    <a:pt x="686" y="1266"/>
                  </a:lnTo>
                  <a:lnTo>
                    <a:pt x="685" y="1264"/>
                  </a:lnTo>
                  <a:lnTo>
                    <a:pt x="683" y="1263"/>
                  </a:lnTo>
                  <a:lnTo>
                    <a:pt x="682" y="1263"/>
                  </a:lnTo>
                  <a:lnTo>
                    <a:pt x="680" y="1263"/>
                  </a:lnTo>
                  <a:lnTo>
                    <a:pt x="680" y="1261"/>
                  </a:lnTo>
                  <a:lnTo>
                    <a:pt x="679" y="1261"/>
                  </a:lnTo>
                  <a:lnTo>
                    <a:pt x="677" y="1261"/>
                  </a:lnTo>
                  <a:lnTo>
                    <a:pt x="676" y="1258"/>
                  </a:lnTo>
                  <a:lnTo>
                    <a:pt x="676" y="1257"/>
                  </a:lnTo>
                  <a:lnTo>
                    <a:pt x="673" y="1253"/>
                  </a:lnTo>
                  <a:lnTo>
                    <a:pt x="674" y="1253"/>
                  </a:lnTo>
                  <a:lnTo>
                    <a:pt x="674" y="1252"/>
                  </a:lnTo>
                  <a:lnTo>
                    <a:pt x="674" y="1250"/>
                  </a:lnTo>
                  <a:lnTo>
                    <a:pt x="674" y="1249"/>
                  </a:lnTo>
                  <a:lnTo>
                    <a:pt x="673" y="1247"/>
                  </a:lnTo>
                  <a:lnTo>
                    <a:pt x="670" y="1243"/>
                  </a:lnTo>
                  <a:lnTo>
                    <a:pt x="670" y="1241"/>
                  </a:lnTo>
                  <a:lnTo>
                    <a:pt x="668" y="1241"/>
                  </a:lnTo>
                  <a:lnTo>
                    <a:pt x="667" y="1240"/>
                  </a:lnTo>
                  <a:lnTo>
                    <a:pt x="667" y="1237"/>
                  </a:lnTo>
                  <a:lnTo>
                    <a:pt x="665" y="1237"/>
                  </a:lnTo>
                  <a:lnTo>
                    <a:pt x="662" y="1229"/>
                  </a:lnTo>
                  <a:lnTo>
                    <a:pt x="661" y="1228"/>
                  </a:lnTo>
                  <a:lnTo>
                    <a:pt x="659" y="1226"/>
                  </a:lnTo>
                  <a:lnTo>
                    <a:pt x="658" y="1223"/>
                  </a:lnTo>
                  <a:lnTo>
                    <a:pt x="656" y="1220"/>
                  </a:lnTo>
                  <a:lnTo>
                    <a:pt x="653" y="1218"/>
                  </a:lnTo>
                  <a:lnTo>
                    <a:pt x="652" y="1214"/>
                  </a:lnTo>
                  <a:lnTo>
                    <a:pt x="649" y="1209"/>
                  </a:lnTo>
                  <a:lnTo>
                    <a:pt x="647" y="1209"/>
                  </a:lnTo>
                  <a:lnTo>
                    <a:pt x="644" y="1209"/>
                  </a:lnTo>
                  <a:lnTo>
                    <a:pt x="642" y="1208"/>
                  </a:lnTo>
                  <a:lnTo>
                    <a:pt x="642" y="1209"/>
                  </a:lnTo>
                  <a:lnTo>
                    <a:pt x="642" y="1208"/>
                  </a:lnTo>
                  <a:lnTo>
                    <a:pt x="642" y="1206"/>
                  </a:lnTo>
                  <a:lnTo>
                    <a:pt x="644" y="1203"/>
                  </a:lnTo>
                  <a:lnTo>
                    <a:pt x="644" y="1200"/>
                  </a:lnTo>
                  <a:lnTo>
                    <a:pt x="645" y="1191"/>
                  </a:lnTo>
                  <a:lnTo>
                    <a:pt x="647" y="1190"/>
                  </a:lnTo>
                  <a:lnTo>
                    <a:pt x="645" y="1188"/>
                  </a:lnTo>
                  <a:lnTo>
                    <a:pt x="645" y="1190"/>
                  </a:lnTo>
                  <a:lnTo>
                    <a:pt x="644" y="1190"/>
                  </a:lnTo>
                  <a:lnTo>
                    <a:pt x="644" y="1193"/>
                  </a:lnTo>
                  <a:lnTo>
                    <a:pt x="642" y="1200"/>
                  </a:lnTo>
                  <a:lnTo>
                    <a:pt x="639" y="1205"/>
                  </a:lnTo>
                  <a:lnTo>
                    <a:pt x="639" y="1209"/>
                  </a:lnTo>
                  <a:lnTo>
                    <a:pt x="639" y="1209"/>
                  </a:lnTo>
                  <a:lnTo>
                    <a:pt x="638" y="1212"/>
                  </a:lnTo>
                  <a:lnTo>
                    <a:pt x="636" y="1214"/>
                  </a:lnTo>
                  <a:lnTo>
                    <a:pt x="635" y="1212"/>
                  </a:lnTo>
                  <a:lnTo>
                    <a:pt x="632" y="1209"/>
                  </a:lnTo>
                  <a:lnTo>
                    <a:pt x="629" y="1206"/>
                  </a:lnTo>
                  <a:lnTo>
                    <a:pt x="627" y="1205"/>
                  </a:lnTo>
                  <a:lnTo>
                    <a:pt x="626" y="1202"/>
                  </a:lnTo>
                  <a:lnTo>
                    <a:pt x="624" y="1200"/>
                  </a:lnTo>
                  <a:lnTo>
                    <a:pt x="624" y="1199"/>
                  </a:lnTo>
                  <a:lnTo>
                    <a:pt x="624" y="1197"/>
                  </a:lnTo>
                  <a:lnTo>
                    <a:pt x="623" y="1196"/>
                  </a:lnTo>
                  <a:lnTo>
                    <a:pt x="620" y="1193"/>
                  </a:lnTo>
                  <a:lnTo>
                    <a:pt x="620" y="1191"/>
                  </a:lnTo>
                  <a:lnTo>
                    <a:pt x="620" y="1190"/>
                  </a:lnTo>
                  <a:lnTo>
                    <a:pt x="618" y="1188"/>
                  </a:lnTo>
                  <a:lnTo>
                    <a:pt x="618" y="1185"/>
                  </a:lnTo>
                  <a:lnTo>
                    <a:pt x="617" y="1182"/>
                  </a:lnTo>
                  <a:lnTo>
                    <a:pt x="615" y="1184"/>
                  </a:lnTo>
                  <a:lnTo>
                    <a:pt x="615" y="1184"/>
                  </a:lnTo>
                  <a:lnTo>
                    <a:pt x="615" y="1185"/>
                  </a:lnTo>
                  <a:lnTo>
                    <a:pt x="614" y="1187"/>
                  </a:lnTo>
                  <a:lnTo>
                    <a:pt x="615" y="1188"/>
                  </a:lnTo>
                  <a:lnTo>
                    <a:pt x="617" y="1191"/>
                  </a:lnTo>
                  <a:lnTo>
                    <a:pt x="617" y="1191"/>
                  </a:lnTo>
                  <a:lnTo>
                    <a:pt x="618" y="1194"/>
                  </a:lnTo>
                  <a:lnTo>
                    <a:pt x="618" y="1196"/>
                  </a:lnTo>
                  <a:lnTo>
                    <a:pt x="618" y="1197"/>
                  </a:lnTo>
                  <a:lnTo>
                    <a:pt x="620" y="1199"/>
                  </a:lnTo>
                  <a:lnTo>
                    <a:pt x="620" y="1200"/>
                  </a:lnTo>
                  <a:lnTo>
                    <a:pt x="620" y="1202"/>
                  </a:lnTo>
                  <a:lnTo>
                    <a:pt x="621" y="1202"/>
                  </a:lnTo>
                  <a:lnTo>
                    <a:pt x="623" y="1203"/>
                  </a:lnTo>
                  <a:lnTo>
                    <a:pt x="624" y="1208"/>
                  </a:lnTo>
                  <a:lnTo>
                    <a:pt x="627" y="1209"/>
                  </a:lnTo>
                  <a:lnTo>
                    <a:pt x="629" y="1211"/>
                  </a:lnTo>
                  <a:lnTo>
                    <a:pt x="629" y="1211"/>
                  </a:lnTo>
                  <a:lnTo>
                    <a:pt x="629" y="1214"/>
                  </a:lnTo>
                  <a:lnTo>
                    <a:pt x="629" y="1215"/>
                  </a:lnTo>
                  <a:lnTo>
                    <a:pt x="630" y="1218"/>
                  </a:lnTo>
                  <a:lnTo>
                    <a:pt x="630" y="1220"/>
                  </a:lnTo>
                  <a:lnTo>
                    <a:pt x="632" y="1220"/>
                  </a:lnTo>
                  <a:lnTo>
                    <a:pt x="632" y="1222"/>
                  </a:lnTo>
                  <a:lnTo>
                    <a:pt x="633" y="1223"/>
                  </a:lnTo>
                  <a:lnTo>
                    <a:pt x="633" y="1229"/>
                  </a:lnTo>
                  <a:lnTo>
                    <a:pt x="635" y="1231"/>
                  </a:lnTo>
                  <a:lnTo>
                    <a:pt x="638" y="1237"/>
                  </a:lnTo>
                  <a:lnTo>
                    <a:pt x="641" y="1241"/>
                  </a:lnTo>
                  <a:lnTo>
                    <a:pt x="642" y="1246"/>
                  </a:lnTo>
                  <a:lnTo>
                    <a:pt x="644" y="1249"/>
                  </a:lnTo>
                  <a:lnTo>
                    <a:pt x="649" y="1258"/>
                  </a:lnTo>
                  <a:lnTo>
                    <a:pt x="652" y="1261"/>
                  </a:lnTo>
                  <a:lnTo>
                    <a:pt x="653" y="1263"/>
                  </a:lnTo>
                  <a:lnTo>
                    <a:pt x="655" y="1264"/>
                  </a:lnTo>
                  <a:lnTo>
                    <a:pt x="656" y="1266"/>
                  </a:lnTo>
                  <a:lnTo>
                    <a:pt x="655" y="1266"/>
                  </a:lnTo>
                  <a:lnTo>
                    <a:pt x="653" y="1266"/>
                  </a:lnTo>
                  <a:lnTo>
                    <a:pt x="653" y="1266"/>
                  </a:lnTo>
                  <a:lnTo>
                    <a:pt x="653" y="1267"/>
                  </a:lnTo>
                  <a:lnTo>
                    <a:pt x="653" y="1267"/>
                  </a:lnTo>
                  <a:lnTo>
                    <a:pt x="653" y="1272"/>
                  </a:lnTo>
                  <a:lnTo>
                    <a:pt x="653" y="1275"/>
                  </a:lnTo>
                  <a:lnTo>
                    <a:pt x="655" y="1279"/>
                  </a:lnTo>
                  <a:lnTo>
                    <a:pt x="656" y="1281"/>
                  </a:lnTo>
                  <a:lnTo>
                    <a:pt x="656" y="1281"/>
                  </a:lnTo>
                  <a:lnTo>
                    <a:pt x="658" y="1282"/>
                  </a:lnTo>
                  <a:lnTo>
                    <a:pt x="662" y="1284"/>
                  </a:lnTo>
                  <a:lnTo>
                    <a:pt x="664" y="1287"/>
                  </a:lnTo>
                  <a:lnTo>
                    <a:pt x="668" y="1290"/>
                  </a:lnTo>
                  <a:lnTo>
                    <a:pt x="670" y="1291"/>
                  </a:lnTo>
                  <a:lnTo>
                    <a:pt x="670" y="1291"/>
                  </a:lnTo>
                  <a:lnTo>
                    <a:pt x="670" y="1295"/>
                  </a:lnTo>
                  <a:lnTo>
                    <a:pt x="670" y="1298"/>
                  </a:lnTo>
                  <a:lnTo>
                    <a:pt x="671" y="1301"/>
                  </a:lnTo>
                  <a:lnTo>
                    <a:pt x="674" y="1302"/>
                  </a:lnTo>
                  <a:lnTo>
                    <a:pt x="674" y="1304"/>
                  </a:lnTo>
                  <a:lnTo>
                    <a:pt x="674" y="1304"/>
                  </a:lnTo>
                  <a:lnTo>
                    <a:pt x="674" y="1304"/>
                  </a:lnTo>
                  <a:lnTo>
                    <a:pt x="674" y="1304"/>
                  </a:lnTo>
                  <a:lnTo>
                    <a:pt x="673" y="1304"/>
                  </a:lnTo>
                  <a:lnTo>
                    <a:pt x="673" y="1305"/>
                  </a:lnTo>
                  <a:lnTo>
                    <a:pt x="673" y="1307"/>
                  </a:lnTo>
                  <a:lnTo>
                    <a:pt x="673" y="1308"/>
                  </a:lnTo>
                  <a:lnTo>
                    <a:pt x="674" y="1311"/>
                  </a:lnTo>
                  <a:lnTo>
                    <a:pt x="673" y="1313"/>
                  </a:lnTo>
                  <a:lnTo>
                    <a:pt x="673" y="1316"/>
                  </a:lnTo>
                  <a:lnTo>
                    <a:pt x="674" y="1320"/>
                  </a:lnTo>
                  <a:lnTo>
                    <a:pt x="674" y="1323"/>
                  </a:lnTo>
                  <a:lnTo>
                    <a:pt x="676" y="1329"/>
                  </a:lnTo>
                  <a:lnTo>
                    <a:pt x="677" y="1333"/>
                  </a:lnTo>
                  <a:lnTo>
                    <a:pt x="677" y="1334"/>
                  </a:lnTo>
                  <a:lnTo>
                    <a:pt x="679" y="1334"/>
                  </a:lnTo>
                  <a:lnTo>
                    <a:pt x="680" y="1336"/>
                  </a:lnTo>
                  <a:lnTo>
                    <a:pt x="682" y="1337"/>
                  </a:lnTo>
                  <a:lnTo>
                    <a:pt x="685" y="1339"/>
                  </a:lnTo>
                  <a:lnTo>
                    <a:pt x="685" y="1340"/>
                  </a:lnTo>
                  <a:lnTo>
                    <a:pt x="686" y="1340"/>
                  </a:lnTo>
                  <a:lnTo>
                    <a:pt x="686" y="1340"/>
                  </a:lnTo>
                  <a:lnTo>
                    <a:pt x="686" y="1340"/>
                  </a:lnTo>
                  <a:lnTo>
                    <a:pt x="688" y="1342"/>
                  </a:lnTo>
                  <a:lnTo>
                    <a:pt x="691" y="1343"/>
                  </a:lnTo>
                  <a:lnTo>
                    <a:pt x="691" y="1343"/>
                  </a:lnTo>
                  <a:lnTo>
                    <a:pt x="694" y="1351"/>
                  </a:lnTo>
                  <a:lnTo>
                    <a:pt x="696" y="1355"/>
                  </a:lnTo>
                  <a:lnTo>
                    <a:pt x="697" y="1360"/>
                  </a:lnTo>
                  <a:lnTo>
                    <a:pt x="699" y="1368"/>
                  </a:lnTo>
                  <a:lnTo>
                    <a:pt x="699" y="1371"/>
                  </a:lnTo>
                  <a:lnTo>
                    <a:pt x="700" y="1372"/>
                  </a:lnTo>
                  <a:lnTo>
                    <a:pt x="702" y="1375"/>
                  </a:lnTo>
                  <a:lnTo>
                    <a:pt x="703" y="1375"/>
                  </a:lnTo>
                  <a:lnTo>
                    <a:pt x="703" y="1377"/>
                  </a:lnTo>
                  <a:lnTo>
                    <a:pt x="705" y="1380"/>
                  </a:lnTo>
                  <a:lnTo>
                    <a:pt x="705" y="1381"/>
                  </a:lnTo>
                  <a:lnTo>
                    <a:pt x="706" y="1380"/>
                  </a:lnTo>
                  <a:lnTo>
                    <a:pt x="706" y="1380"/>
                  </a:lnTo>
                  <a:lnTo>
                    <a:pt x="705" y="1378"/>
                  </a:lnTo>
                  <a:lnTo>
                    <a:pt x="706" y="1377"/>
                  </a:lnTo>
                  <a:lnTo>
                    <a:pt x="706" y="1377"/>
                  </a:lnTo>
                  <a:lnTo>
                    <a:pt x="708" y="1377"/>
                  </a:lnTo>
                  <a:lnTo>
                    <a:pt x="708" y="1378"/>
                  </a:lnTo>
                  <a:lnTo>
                    <a:pt x="709" y="1380"/>
                  </a:lnTo>
                  <a:lnTo>
                    <a:pt x="709" y="1380"/>
                  </a:lnTo>
                  <a:lnTo>
                    <a:pt x="711" y="1383"/>
                  </a:lnTo>
                  <a:lnTo>
                    <a:pt x="712" y="1383"/>
                  </a:lnTo>
                  <a:lnTo>
                    <a:pt x="714" y="1383"/>
                  </a:lnTo>
                  <a:lnTo>
                    <a:pt x="714" y="1383"/>
                  </a:lnTo>
                  <a:lnTo>
                    <a:pt x="715" y="1384"/>
                  </a:lnTo>
                  <a:lnTo>
                    <a:pt x="718" y="1386"/>
                  </a:lnTo>
                  <a:lnTo>
                    <a:pt x="723" y="1387"/>
                  </a:lnTo>
                  <a:lnTo>
                    <a:pt x="726" y="1392"/>
                  </a:lnTo>
                  <a:lnTo>
                    <a:pt x="728" y="1395"/>
                  </a:lnTo>
                  <a:lnTo>
                    <a:pt x="735" y="1399"/>
                  </a:lnTo>
                  <a:lnTo>
                    <a:pt x="737" y="1402"/>
                  </a:lnTo>
                  <a:lnTo>
                    <a:pt x="737" y="1406"/>
                  </a:lnTo>
                  <a:lnTo>
                    <a:pt x="738" y="1406"/>
                  </a:lnTo>
                  <a:lnTo>
                    <a:pt x="741" y="1407"/>
                  </a:lnTo>
                  <a:lnTo>
                    <a:pt x="743" y="1409"/>
                  </a:lnTo>
                  <a:lnTo>
                    <a:pt x="744" y="1410"/>
                  </a:lnTo>
                  <a:lnTo>
                    <a:pt x="744" y="1409"/>
                  </a:lnTo>
                  <a:lnTo>
                    <a:pt x="746" y="1410"/>
                  </a:lnTo>
                  <a:lnTo>
                    <a:pt x="746" y="1412"/>
                  </a:lnTo>
                  <a:lnTo>
                    <a:pt x="746" y="1412"/>
                  </a:lnTo>
                  <a:lnTo>
                    <a:pt x="749" y="1415"/>
                  </a:lnTo>
                  <a:lnTo>
                    <a:pt x="749" y="1416"/>
                  </a:lnTo>
                  <a:lnTo>
                    <a:pt x="750" y="1418"/>
                  </a:lnTo>
                  <a:lnTo>
                    <a:pt x="749" y="1419"/>
                  </a:lnTo>
                  <a:lnTo>
                    <a:pt x="749" y="1419"/>
                  </a:lnTo>
                  <a:lnTo>
                    <a:pt x="747" y="1421"/>
                  </a:lnTo>
                  <a:lnTo>
                    <a:pt x="746" y="1422"/>
                  </a:lnTo>
                  <a:lnTo>
                    <a:pt x="743" y="1424"/>
                  </a:lnTo>
                  <a:lnTo>
                    <a:pt x="740" y="1425"/>
                  </a:lnTo>
                  <a:lnTo>
                    <a:pt x="738" y="1425"/>
                  </a:lnTo>
                  <a:lnTo>
                    <a:pt x="740" y="1427"/>
                  </a:lnTo>
                  <a:lnTo>
                    <a:pt x="740" y="1427"/>
                  </a:lnTo>
                  <a:lnTo>
                    <a:pt x="740" y="1427"/>
                  </a:lnTo>
                  <a:lnTo>
                    <a:pt x="743" y="1425"/>
                  </a:lnTo>
                  <a:lnTo>
                    <a:pt x="744" y="1425"/>
                  </a:lnTo>
                  <a:lnTo>
                    <a:pt x="746" y="1425"/>
                  </a:lnTo>
                  <a:lnTo>
                    <a:pt x="747" y="1425"/>
                  </a:lnTo>
                  <a:lnTo>
                    <a:pt x="747" y="1427"/>
                  </a:lnTo>
                  <a:lnTo>
                    <a:pt x="750" y="1428"/>
                  </a:lnTo>
                  <a:lnTo>
                    <a:pt x="752" y="1433"/>
                  </a:lnTo>
                  <a:lnTo>
                    <a:pt x="755" y="1436"/>
                  </a:lnTo>
                  <a:lnTo>
                    <a:pt x="759" y="1439"/>
                  </a:lnTo>
                  <a:lnTo>
                    <a:pt x="761" y="1439"/>
                  </a:lnTo>
                  <a:lnTo>
                    <a:pt x="762" y="1440"/>
                  </a:lnTo>
                  <a:lnTo>
                    <a:pt x="769" y="1440"/>
                  </a:lnTo>
                  <a:lnTo>
                    <a:pt x="773" y="1437"/>
                  </a:lnTo>
                  <a:lnTo>
                    <a:pt x="778" y="1434"/>
                  </a:lnTo>
                  <a:lnTo>
                    <a:pt x="779" y="1434"/>
                  </a:lnTo>
                  <a:lnTo>
                    <a:pt x="782" y="1436"/>
                  </a:lnTo>
                  <a:lnTo>
                    <a:pt x="785" y="1436"/>
                  </a:lnTo>
                  <a:lnTo>
                    <a:pt x="787" y="1436"/>
                  </a:lnTo>
                  <a:lnTo>
                    <a:pt x="788" y="1436"/>
                  </a:lnTo>
                  <a:lnTo>
                    <a:pt x="793" y="1433"/>
                  </a:lnTo>
                  <a:lnTo>
                    <a:pt x="796" y="1431"/>
                  </a:lnTo>
                  <a:lnTo>
                    <a:pt x="799" y="1430"/>
                  </a:lnTo>
                  <a:lnTo>
                    <a:pt x="799" y="1430"/>
                  </a:lnTo>
                  <a:lnTo>
                    <a:pt x="802" y="1431"/>
                  </a:lnTo>
                  <a:lnTo>
                    <a:pt x="807" y="1431"/>
                  </a:lnTo>
                  <a:lnTo>
                    <a:pt x="811" y="1428"/>
                  </a:lnTo>
                  <a:lnTo>
                    <a:pt x="813" y="1428"/>
                  </a:lnTo>
                  <a:lnTo>
                    <a:pt x="814" y="1428"/>
                  </a:lnTo>
                  <a:lnTo>
                    <a:pt x="817" y="1430"/>
                  </a:lnTo>
                  <a:lnTo>
                    <a:pt x="817" y="1430"/>
                  </a:lnTo>
                  <a:lnTo>
                    <a:pt x="819" y="1430"/>
                  </a:lnTo>
                  <a:lnTo>
                    <a:pt x="823" y="1428"/>
                  </a:lnTo>
                  <a:lnTo>
                    <a:pt x="826" y="1427"/>
                  </a:lnTo>
                  <a:lnTo>
                    <a:pt x="832" y="1425"/>
                  </a:lnTo>
                  <a:lnTo>
                    <a:pt x="837" y="1424"/>
                  </a:lnTo>
                  <a:lnTo>
                    <a:pt x="837" y="1422"/>
                  </a:lnTo>
                  <a:lnTo>
                    <a:pt x="838" y="1421"/>
                  </a:lnTo>
                  <a:lnTo>
                    <a:pt x="840" y="1421"/>
                  </a:lnTo>
                  <a:lnTo>
                    <a:pt x="845" y="1422"/>
                  </a:lnTo>
                  <a:lnTo>
                    <a:pt x="846" y="1422"/>
                  </a:lnTo>
                  <a:lnTo>
                    <a:pt x="846" y="1424"/>
                  </a:lnTo>
                  <a:lnTo>
                    <a:pt x="846" y="1424"/>
                  </a:lnTo>
                  <a:lnTo>
                    <a:pt x="845" y="1427"/>
                  </a:lnTo>
                  <a:lnTo>
                    <a:pt x="845" y="1428"/>
                  </a:lnTo>
                  <a:lnTo>
                    <a:pt x="845" y="1431"/>
                  </a:lnTo>
                  <a:lnTo>
                    <a:pt x="845" y="1437"/>
                  </a:lnTo>
                  <a:lnTo>
                    <a:pt x="845" y="1437"/>
                  </a:lnTo>
                  <a:lnTo>
                    <a:pt x="845" y="1439"/>
                  </a:lnTo>
                  <a:lnTo>
                    <a:pt x="845" y="1439"/>
                  </a:lnTo>
                  <a:lnTo>
                    <a:pt x="843" y="1439"/>
                  </a:lnTo>
                  <a:lnTo>
                    <a:pt x="843" y="1439"/>
                  </a:lnTo>
                  <a:lnTo>
                    <a:pt x="843" y="1440"/>
                  </a:lnTo>
                  <a:lnTo>
                    <a:pt x="845" y="1439"/>
                  </a:lnTo>
                  <a:lnTo>
                    <a:pt x="845" y="1439"/>
                  </a:lnTo>
                  <a:lnTo>
                    <a:pt x="845" y="1439"/>
                  </a:lnTo>
                  <a:lnTo>
                    <a:pt x="846" y="1439"/>
                  </a:lnTo>
                  <a:lnTo>
                    <a:pt x="848" y="1439"/>
                  </a:lnTo>
                  <a:lnTo>
                    <a:pt x="848" y="1440"/>
                  </a:lnTo>
                  <a:lnTo>
                    <a:pt x="848" y="1440"/>
                  </a:lnTo>
                  <a:lnTo>
                    <a:pt x="846" y="1440"/>
                  </a:lnTo>
                  <a:lnTo>
                    <a:pt x="846" y="1440"/>
                  </a:lnTo>
                  <a:lnTo>
                    <a:pt x="843" y="1440"/>
                  </a:lnTo>
                  <a:lnTo>
                    <a:pt x="841" y="1440"/>
                  </a:lnTo>
                  <a:lnTo>
                    <a:pt x="841" y="1442"/>
                  </a:lnTo>
                  <a:lnTo>
                    <a:pt x="841" y="1447"/>
                  </a:lnTo>
                  <a:lnTo>
                    <a:pt x="841" y="1448"/>
                  </a:lnTo>
                  <a:lnTo>
                    <a:pt x="840" y="1453"/>
                  </a:lnTo>
                  <a:lnTo>
                    <a:pt x="838" y="1454"/>
                  </a:lnTo>
                  <a:lnTo>
                    <a:pt x="838" y="1456"/>
                  </a:lnTo>
                  <a:lnTo>
                    <a:pt x="835" y="1460"/>
                  </a:lnTo>
                  <a:lnTo>
                    <a:pt x="834" y="1462"/>
                  </a:lnTo>
                  <a:lnTo>
                    <a:pt x="834" y="1463"/>
                  </a:lnTo>
                  <a:lnTo>
                    <a:pt x="832" y="1468"/>
                  </a:lnTo>
                  <a:lnTo>
                    <a:pt x="829" y="1471"/>
                  </a:lnTo>
                  <a:lnTo>
                    <a:pt x="828" y="1474"/>
                  </a:lnTo>
                  <a:lnTo>
                    <a:pt x="826" y="1477"/>
                  </a:lnTo>
                  <a:lnTo>
                    <a:pt x="825" y="1478"/>
                  </a:lnTo>
                  <a:lnTo>
                    <a:pt x="823" y="1483"/>
                  </a:lnTo>
                  <a:lnTo>
                    <a:pt x="822" y="1484"/>
                  </a:lnTo>
                  <a:lnTo>
                    <a:pt x="819" y="1489"/>
                  </a:lnTo>
                  <a:lnTo>
                    <a:pt x="819" y="1492"/>
                  </a:lnTo>
                  <a:lnTo>
                    <a:pt x="814" y="1501"/>
                  </a:lnTo>
                  <a:lnTo>
                    <a:pt x="810" y="1507"/>
                  </a:lnTo>
                  <a:lnTo>
                    <a:pt x="805" y="1513"/>
                  </a:lnTo>
                  <a:lnTo>
                    <a:pt x="800" y="1519"/>
                  </a:lnTo>
                  <a:lnTo>
                    <a:pt x="793" y="1528"/>
                  </a:lnTo>
                  <a:lnTo>
                    <a:pt x="782" y="1537"/>
                  </a:lnTo>
                  <a:lnTo>
                    <a:pt x="779" y="1540"/>
                  </a:lnTo>
                  <a:lnTo>
                    <a:pt x="769" y="1546"/>
                  </a:lnTo>
                  <a:lnTo>
                    <a:pt x="761" y="1551"/>
                  </a:lnTo>
                  <a:lnTo>
                    <a:pt x="758" y="1554"/>
                  </a:lnTo>
                  <a:lnTo>
                    <a:pt x="753" y="1557"/>
                  </a:lnTo>
                  <a:lnTo>
                    <a:pt x="750" y="1560"/>
                  </a:lnTo>
                  <a:lnTo>
                    <a:pt x="741" y="1570"/>
                  </a:lnTo>
                  <a:lnTo>
                    <a:pt x="740" y="1570"/>
                  </a:lnTo>
                  <a:lnTo>
                    <a:pt x="740" y="1572"/>
                  </a:lnTo>
                  <a:lnTo>
                    <a:pt x="738" y="1573"/>
                  </a:lnTo>
                  <a:lnTo>
                    <a:pt x="737" y="1573"/>
                  </a:lnTo>
                  <a:lnTo>
                    <a:pt x="735" y="1576"/>
                  </a:lnTo>
                  <a:lnTo>
                    <a:pt x="734" y="1578"/>
                  </a:lnTo>
                  <a:lnTo>
                    <a:pt x="732" y="1579"/>
                  </a:lnTo>
                  <a:lnTo>
                    <a:pt x="732" y="1581"/>
                  </a:lnTo>
                  <a:lnTo>
                    <a:pt x="731" y="1582"/>
                  </a:lnTo>
                  <a:lnTo>
                    <a:pt x="731" y="1582"/>
                  </a:lnTo>
                  <a:lnTo>
                    <a:pt x="729" y="1585"/>
                  </a:lnTo>
                  <a:lnTo>
                    <a:pt x="728" y="1587"/>
                  </a:lnTo>
                  <a:lnTo>
                    <a:pt x="726" y="1589"/>
                  </a:lnTo>
                  <a:lnTo>
                    <a:pt x="724" y="1590"/>
                  </a:lnTo>
                  <a:lnTo>
                    <a:pt x="723" y="1592"/>
                  </a:lnTo>
                  <a:lnTo>
                    <a:pt x="721" y="1592"/>
                  </a:lnTo>
                  <a:lnTo>
                    <a:pt x="721" y="1592"/>
                  </a:lnTo>
                  <a:lnTo>
                    <a:pt x="720" y="1592"/>
                  </a:lnTo>
                  <a:lnTo>
                    <a:pt x="720" y="1592"/>
                  </a:lnTo>
                  <a:lnTo>
                    <a:pt x="720" y="1593"/>
                  </a:lnTo>
                  <a:lnTo>
                    <a:pt x="718" y="1593"/>
                  </a:lnTo>
                  <a:lnTo>
                    <a:pt x="718" y="1593"/>
                  </a:lnTo>
                  <a:lnTo>
                    <a:pt x="718" y="1595"/>
                  </a:lnTo>
                  <a:lnTo>
                    <a:pt x="718" y="1595"/>
                  </a:lnTo>
                  <a:lnTo>
                    <a:pt x="718" y="1596"/>
                  </a:lnTo>
                  <a:lnTo>
                    <a:pt x="718" y="1596"/>
                  </a:lnTo>
                  <a:lnTo>
                    <a:pt x="718" y="1598"/>
                  </a:lnTo>
                  <a:lnTo>
                    <a:pt x="715" y="1599"/>
                  </a:lnTo>
                  <a:lnTo>
                    <a:pt x="712" y="1599"/>
                  </a:lnTo>
                  <a:lnTo>
                    <a:pt x="711" y="1599"/>
                  </a:lnTo>
                  <a:lnTo>
                    <a:pt x="711" y="1601"/>
                  </a:lnTo>
                  <a:lnTo>
                    <a:pt x="711" y="1602"/>
                  </a:lnTo>
                  <a:lnTo>
                    <a:pt x="711" y="1605"/>
                  </a:lnTo>
                  <a:lnTo>
                    <a:pt x="709" y="1607"/>
                  </a:lnTo>
                  <a:lnTo>
                    <a:pt x="709" y="1608"/>
                  </a:lnTo>
                  <a:lnTo>
                    <a:pt x="708" y="1608"/>
                  </a:lnTo>
                  <a:lnTo>
                    <a:pt x="708" y="1610"/>
                  </a:lnTo>
                  <a:lnTo>
                    <a:pt x="706" y="1611"/>
                  </a:lnTo>
                  <a:lnTo>
                    <a:pt x="706" y="1611"/>
                  </a:lnTo>
                  <a:lnTo>
                    <a:pt x="706" y="1614"/>
                  </a:lnTo>
                  <a:lnTo>
                    <a:pt x="705" y="1616"/>
                  </a:lnTo>
                  <a:lnTo>
                    <a:pt x="705" y="1616"/>
                  </a:lnTo>
                  <a:lnTo>
                    <a:pt x="705" y="1617"/>
                  </a:lnTo>
                  <a:lnTo>
                    <a:pt x="705" y="1617"/>
                  </a:lnTo>
                  <a:lnTo>
                    <a:pt x="703" y="1619"/>
                  </a:lnTo>
                  <a:lnTo>
                    <a:pt x="703" y="1619"/>
                  </a:lnTo>
                  <a:lnTo>
                    <a:pt x="702" y="1622"/>
                  </a:lnTo>
                  <a:lnTo>
                    <a:pt x="700" y="1625"/>
                  </a:lnTo>
                  <a:lnTo>
                    <a:pt x="699" y="1625"/>
                  </a:lnTo>
                  <a:lnTo>
                    <a:pt x="699" y="1625"/>
                  </a:lnTo>
                  <a:lnTo>
                    <a:pt x="699" y="1625"/>
                  </a:lnTo>
                  <a:lnTo>
                    <a:pt x="699" y="1627"/>
                  </a:lnTo>
                  <a:lnTo>
                    <a:pt x="697" y="1630"/>
                  </a:lnTo>
                  <a:lnTo>
                    <a:pt x="697" y="1630"/>
                  </a:lnTo>
                  <a:lnTo>
                    <a:pt x="697" y="1631"/>
                  </a:lnTo>
                  <a:lnTo>
                    <a:pt x="696" y="1633"/>
                  </a:lnTo>
                  <a:lnTo>
                    <a:pt x="696" y="1636"/>
                  </a:lnTo>
                  <a:lnTo>
                    <a:pt x="694" y="1637"/>
                  </a:lnTo>
                  <a:lnTo>
                    <a:pt x="694" y="1640"/>
                  </a:lnTo>
                  <a:lnTo>
                    <a:pt x="693" y="1642"/>
                  </a:lnTo>
                  <a:lnTo>
                    <a:pt x="694" y="1643"/>
                  </a:lnTo>
                  <a:lnTo>
                    <a:pt x="694" y="1645"/>
                  </a:lnTo>
                  <a:lnTo>
                    <a:pt x="696" y="1648"/>
                  </a:lnTo>
                  <a:lnTo>
                    <a:pt x="697" y="1648"/>
                  </a:lnTo>
                  <a:lnTo>
                    <a:pt x="697" y="1648"/>
                  </a:lnTo>
                  <a:lnTo>
                    <a:pt x="699" y="1649"/>
                  </a:lnTo>
                  <a:lnTo>
                    <a:pt x="699" y="1651"/>
                  </a:lnTo>
                  <a:lnTo>
                    <a:pt x="702" y="1652"/>
                  </a:lnTo>
                  <a:lnTo>
                    <a:pt x="702" y="1654"/>
                  </a:lnTo>
                  <a:lnTo>
                    <a:pt x="702" y="1655"/>
                  </a:lnTo>
                  <a:lnTo>
                    <a:pt x="700" y="1657"/>
                  </a:lnTo>
                  <a:lnTo>
                    <a:pt x="700" y="1658"/>
                  </a:lnTo>
                  <a:lnTo>
                    <a:pt x="699" y="1660"/>
                  </a:lnTo>
                  <a:lnTo>
                    <a:pt x="699" y="1663"/>
                  </a:lnTo>
                  <a:lnTo>
                    <a:pt x="700" y="1663"/>
                  </a:lnTo>
                  <a:lnTo>
                    <a:pt x="700" y="1665"/>
                  </a:lnTo>
                  <a:lnTo>
                    <a:pt x="702" y="1666"/>
                  </a:lnTo>
                  <a:lnTo>
                    <a:pt x="700" y="1669"/>
                  </a:lnTo>
                  <a:lnTo>
                    <a:pt x="699" y="1671"/>
                  </a:lnTo>
                  <a:lnTo>
                    <a:pt x="699" y="1672"/>
                  </a:lnTo>
                  <a:lnTo>
                    <a:pt x="700" y="1675"/>
                  </a:lnTo>
                  <a:lnTo>
                    <a:pt x="702" y="1677"/>
                  </a:lnTo>
                  <a:lnTo>
                    <a:pt x="702" y="1677"/>
                  </a:lnTo>
                  <a:lnTo>
                    <a:pt x="702" y="1678"/>
                  </a:lnTo>
                  <a:lnTo>
                    <a:pt x="703" y="1681"/>
                  </a:lnTo>
                  <a:lnTo>
                    <a:pt x="703" y="1684"/>
                  </a:lnTo>
                  <a:lnTo>
                    <a:pt x="705" y="1686"/>
                  </a:lnTo>
                  <a:lnTo>
                    <a:pt x="705" y="1687"/>
                  </a:lnTo>
                  <a:lnTo>
                    <a:pt x="705" y="1689"/>
                  </a:lnTo>
                  <a:lnTo>
                    <a:pt x="705" y="1690"/>
                  </a:lnTo>
                  <a:lnTo>
                    <a:pt x="705" y="1690"/>
                  </a:lnTo>
                  <a:lnTo>
                    <a:pt x="706" y="1692"/>
                  </a:lnTo>
                  <a:lnTo>
                    <a:pt x="708" y="1692"/>
                  </a:lnTo>
                  <a:lnTo>
                    <a:pt x="708" y="1693"/>
                  </a:lnTo>
                  <a:lnTo>
                    <a:pt x="709" y="1693"/>
                  </a:lnTo>
                  <a:lnTo>
                    <a:pt x="709" y="1693"/>
                  </a:lnTo>
                  <a:lnTo>
                    <a:pt x="711" y="1693"/>
                  </a:lnTo>
                  <a:lnTo>
                    <a:pt x="712" y="1695"/>
                  </a:lnTo>
                  <a:lnTo>
                    <a:pt x="714" y="1696"/>
                  </a:lnTo>
                  <a:lnTo>
                    <a:pt x="714" y="1696"/>
                  </a:lnTo>
                  <a:lnTo>
                    <a:pt x="714" y="1696"/>
                  </a:lnTo>
                  <a:lnTo>
                    <a:pt x="714" y="1698"/>
                  </a:lnTo>
                  <a:lnTo>
                    <a:pt x="715" y="1700"/>
                  </a:lnTo>
                  <a:lnTo>
                    <a:pt x="715" y="1700"/>
                  </a:lnTo>
                  <a:lnTo>
                    <a:pt x="714" y="1701"/>
                  </a:lnTo>
                  <a:lnTo>
                    <a:pt x="715" y="1701"/>
                  </a:lnTo>
                  <a:lnTo>
                    <a:pt x="714" y="1703"/>
                  </a:lnTo>
                  <a:lnTo>
                    <a:pt x="714" y="1704"/>
                  </a:lnTo>
                  <a:lnTo>
                    <a:pt x="714" y="1704"/>
                  </a:lnTo>
                  <a:lnTo>
                    <a:pt x="714" y="1704"/>
                  </a:lnTo>
                  <a:lnTo>
                    <a:pt x="714" y="1706"/>
                  </a:lnTo>
                  <a:lnTo>
                    <a:pt x="712" y="1707"/>
                  </a:lnTo>
                  <a:lnTo>
                    <a:pt x="712" y="1707"/>
                  </a:lnTo>
                  <a:lnTo>
                    <a:pt x="714" y="1709"/>
                  </a:lnTo>
                  <a:lnTo>
                    <a:pt x="714" y="1712"/>
                  </a:lnTo>
                  <a:lnTo>
                    <a:pt x="714" y="1715"/>
                  </a:lnTo>
                  <a:lnTo>
                    <a:pt x="714" y="1715"/>
                  </a:lnTo>
                  <a:lnTo>
                    <a:pt x="714" y="1716"/>
                  </a:lnTo>
                  <a:lnTo>
                    <a:pt x="714" y="1718"/>
                  </a:lnTo>
                  <a:lnTo>
                    <a:pt x="714" y="1719"/>
                  </a:lnTo>
                  <a:lnTo>
                    <a:pt x="714" y="1721"/>
                  </a:lnTo>
                  <a:lnTo>
                    <a:pt x="714" y="1722"/>
                  </a:lnTo>
                  <a:lnTo>
                    <a:pt x="714" y="1722"/>
                  </a:lnTo>
                  <a:lnTo>
                    <a:pt x="715" y="1724"/>
                  </a:lnTo>
                  <a:lnTo>
                    <a:pt x="715" y="1725"/>
                  </a:lnTo>
                  <a:lnTo>
                    <a:pt x="715" y="1727"/>
                  </a:lnTo>
                  <a:lnTo>
                    <a:pt x="714" y="1727"/>
                  </a:lnTo>
                  <a:lnTo>
                    <a:pt x="714" y="1728"/>
                  </a:lnTo>
                  <a:lnTo>
                    <a:pt x="714" y="1728"/>
                  </a:lnTo>
                  <a:lnTo>
                    <a:pt x="715" y="1728"/>
                  </a:lnTo>
                  <a:lnTo>
                    <a:pt x="715" y="1730"/>
                  </a:lnTo>
                  <a:lnTo>
                    <a:pt x="715" y="1730"/>
                  </a:lnTo>
                  <a:lnTo>
                    <a:pt x="715" y="1731"/>
                  </a:lnTo>
                  <a:lnTo>
                    <a:pt x="715" y="1733"/>
                  </a:lnTo>
                  <a:lnTo>
                    <a:pt x="715" y="1733"/>
                  </a:lnTo>
                  <a:lnTo>
                    <a:pt x="714" y="1734"/>
                  </a:lnTo>
                  <a:lnTo>
                    <a:pt x="715" y="1736"/>
                  </a:lnTo>
                  <a:lnTo>
                    <a:pt x="715" y="1736"/>
                  </a:lnTo>
                  <a:lnTo>
                    <a:pt x="715" y="1739"/>
                  </a:lnTo>
                  <a:lnTo>
                    <a:pt x="715" y="1742"/>
                  </a:lnTo>
                  <a:lnTo>
                    <a:pt x="715" y="1744"/>
                  </a:lnTo>
                  <a:lnTo>
                    <a:pt x="715" y="1744"/>
                  </a:lnTo>
                  <a:lnTo>
                    <a:pt x="717" y="1744"/>
                  </a:lnTo>
                  <a:lnTo>
                    <a:pt x="717" y="1745"/>
                  </a:lnTo>
                  <a:lnTo>
                    <a:pt x="715" y="1747"/>
                  </a:lnTo>
                  <a:lnTo>
                    <a:pt x="715" y="1747"/>
                  </a:lnTo>
                  <a:lnTo>
                    <a:pt x="715" y="1748"/>
                  </a:lnTo>
                  <a:lnTo>
                    <a:pt x="717" y="1747"/>
                  </a:lnTo>
                  <a:lnTo>
                    <a:pt x="717" y="1747"/>
                  </a:lnTo>
                  <a:lnTo>
                    <a:pt x="718" y="1747"/>
                  </a:lnTo>
                  <a:lnTo>
                    <a:pt x="718" y="1748"/>
                  </a:lnTo>
                  <a:lnTo>
                    <a:pt x="718" y="1748"/>
                  </a:lnTo>
                  <a:lnTo>
                    <a:pt x="718" y="1750"/>
                  </a:lnTo>
                  <a:lnTo>
                    <a:pt x="718" y="1750"/>
                  </a:lnTo>
                  <a:lnTo>
                    <a:pt x="718" y="1751"/>
                  </a:lnTo>
                  <a:lnTo>
                    <a:pt x="717" y="1751"/>
                  </a:lnTo>
                  <a:lnTo>
                    <a:pt x="717" y="1753"/>
                  </a:lnTo>
                  <a:lnTo>
                    <a:pt x="717" y="1754"/>
                  </a:lnTo>
                  <a:lnTo>
                    <a:pt x="717" y="1754"/>
                  </a:lnTo>
                  <a:lnTo>
                    <a:pt x="715" y="1756"/>
                  </a:lnTo>
                  <a:lnTo>
                    <a:pt x="715" y="1756"/>
                  </a:lnTo>
                  <a:lnTo>
                    <a:pt x="715" y="1756"/>
                  </a:lnTo>
                  <a:lnTo>
                    <a:pt x="715" y="1757"/>
                  </a:lnTo>
                  <a:lnTo>
                    <a:pt x="715" y="1760"/>
                  </a:lnTo>
                  <a:lnTo>
                    <a:pt x="712" y="1763"/>
                  </a:lnTo>
                  <a:lnTo>
                    <a:pt x="711" y="1765"/>
                  </a:lnTo>
                  <a:lnTo>
                    <a:pt x="709" y="1766"/>
                  </a:lnTo>
                  <a:lnTo>
                    <a:pt x="709" y="1766"/>
                  </a:lnTo>
                  <a:lnTo>
                    <a:pt x="709" y="1768"/>
                  </a:lnTo>
                  <a:lnTo>
                    <a:pt x="708" y="1769"/>
                  </a:lnTo>
                  <a:lnTo>
                    <a:pt x="706" y="1769"/>
                  </a:lnTo>
                  <a:lnTo>
                    <a:pt x="705" y="1771"/>
                  </a:lnTo>
                  <a:lnTo>
                    <a:pt x="706" y="1773"/>
                  </a:lnTo>
                  <a:lnTo>
                    <a:pt x="705" y="1773"/>
                  </a:lnTo>
                  <a:lnTo>
                    <a:pt x="703" y="1774"/>
                  </a:lnTo>
                  <a:lnTo>
                    <a:pt x="699" y="1777"/>
                  </a:lnTo>
                  <a:lnTo>
                    <a:pt x="697" y="1777"/>
                  </a:lnTo>
                  <a:lnTo>
                    <a:pt x="697" y="1779"/>
                  </a:lnTo>
                  <a:lnTo>
                    <a:pt x="696" y="1780"/>
                  </a:lnTo>
                  <a:lnTo>
                    <a:pt x="694" y="1780"/>
                  </a:lnTo>
                  <a:lnTo>
                    <a:pt x="693" y="1780"/>
                  </a:lnTo>
                  <a:lnTo>
                    <a:pt x="693" y="1780"/>
                  </a:lnTo>
                  <a:lnTo>
                    <a:pt x="691" y="1780"/>
                  </a:lnTo>
                  <a:lnTo>
                    <a:pt x="691" y="1780"/>
                  </a:lnTo>
                  <a:lnTo>
                    <a:pt x="688" y="1782"/>
                  </a:lnTo>
                  <a:lnTo>
                    <a:pt x="685" y="1783"/>
                  </a:lnTo>
                  <a:lnTo>
                    <a:pt x="685" y="1783"/>
                  </a:lnTo>
                  <a:lnTo>
                    <a:pt x="683" y="1783"/>
                  </a:lnTo>
                  <a:lnTo>
                    <a:pt x="682" y="1785"/>
                  </a:lnTo>
                  <a:lnTo>
                    <a:pt x="677" y="1786"/>
                  </a:lnTo>
                  <a:lnTo>
                    <a:pt x="674" y="1789"/>
                  </a:lnTo>
                  <a:lnTo>
                    <a:pt x="671" y="1791"/>
                  </a:lnTo>
                  <a:lnTo>
                    <a:pt x="671" y="1792"/>
                  </a:lnTo>
                  <a:lnTo>
                    <a:pt x="670" y="1792"/>
                  </a:lnTo>
                  <a:lnTo>
                    <a:pt x="670" y="1794"/>
                  </a:lnTo>
                  <a:lnTo>
                    <a:pt x="670" y="1794"/>
                  </a:lnTo>
                  <a:lnTo>
                    <a:pt x="668" y="1797"/>
                  </a:lnTo>
                  <a:lnTo>
                    <a:pt x="665" y="1798"/>
                  </a:lnTo>
                  <a:lnTo>
                    <a:pt x="665" y="1800"/>
                  </a:lnTo>
                  <a:lnTo>
                    <a:pt x="664" y="1801"/>
                  </a:lnTo>
                  <a:lnTo>
                    <a:pt x="664" y="1803"/>
                  </a:lnTo>
                  <a:lnTo>
                    <a:pt x="662" y="1803"/>
                  </a:lnTo>
                  <a:lnTo>
                    <a:pt x="662" y="1801"/>
                  </a:lnTo>
                  <a:lnTo>
                    <a:pt x="662" y="1803"/>
                  </a:lnTo>
                  <a:lnTo>
                    <a:pt x="661" y="1803"/>
                  </a:lnTo>
                  <a:lnTo>
                    <a:pt x="661" y="1803"/>
                  </a:lnTo>
                  <a:lnTo>
                    <a:pt x="659" y="1804"/>
                  </a:lnTo>
                  <a:lnTo>
                    <a:pt x="658" y="1806"/>
                  </a:lnTo>
                  <a:lnTo>
                    <a:pt x="655" y="1807"/>
                  </a:lnTo>
                  <a:lnTo>
                    <a:pt x="652" y="1812"/>
                  </a:lnTo>
                  <a:lnTo>
                    <a:pt x="645" y="1817"/>
                  </a:lnTo>
                  <a:lnTo>
                    <a:pt x="645" y="1817"/>
                  </a:lnTo>
                  <a:lnTo>
                    <a:pt x="644" y="1817"/>
                  </a:lnTo>
                  <a:lnTo>
                    <a:pt x="642" y="1815"/>
                  </a:lnTo>
                  <a:lnTo>
                    <a:pt x="642" y="1815"/>
                  </a:lnTo>
                  <a:lnTo>
                    <a:pt x="642" y="1815"/>
                  </a:lnTo>
                  <a:lnTo>
                    <a:pt x="644" y="1817"/>
                  </a:lnTo>
                  <a:lnTo>
                    <a:pt x="644" y="1818"/>
                  </a:lnTo>
                  <a:lnTo>
                    <a:pt x="644" y="1820"/>
                  </a:lnTo>
                  <a:lnTo>
                    <a:pt x="642" y="1824"/>
                  </a:lnTo>
                  <a:lnTo>
                    <a:pt x="642" y="1824"/>
                  </a:lnTo>
                  <a:lnTo>
                    <a:pt x="644" y="1826"/>
                  </a:lnTo>
                  <a:lnTo>
                    <a:pt x="645" y="1827"/>
                  </a:lnTo>
                  <a:lnTo>
                    <a:pt x="647" y="1829"/>
                  </a:lnTo>
                  <a:lnTo>
                    <a:pt x="649" y="1833"/>
                  </a:lnTo>
                  <a:lnTo>
                    <a:pt x="649" y="1836"/>
                  </a:lnTo>
                  <a:lnTo>
                    <a:pt x="650" y="1839"/>
                  </a:lnTo>
                  <a:lnTo>
                    <a:pt x="650" y="1841"/>
                  </a:lnTo>
                  <a:lnTo>
                    <a:pt x="650" y="1845"/>
                  </a:lnTo>
                  <a:lnTo>
                    <a:pt x="650" y="1849"/>
                  </a:lnTo>
                  <a:lnTo>
                    <a:pt x="650" y="1850"/>
                  </a:lnTo>
                  <a:lnTo>
                    <a:pt x="652" y="1850"/>
                  </a:lnTo>
                  <a:lnTo>
                    <a:pt x="652" y="1850"/>
                  </a:lnTo>
                  <a:lnTo>
                    <a:pt x="652" y="1849"/>
                  </a:lnTo>
                  <a:lnTo>
                    <a:pt x="652" y="1847"/>
                  </a:lnTo>
                  <a:lnTo>
                    <a:pt x="652" y="1845"/>
                  </a:lnTo>
                  <a:lnTo>
                    <a:pt x="653" y="1847"/>
                  </a:lnTo>
                  <a:lnTo>
                    <a:pt x="653" y="1847"/>
                  </a:lnTo>
                  <a:lnTo>
                    <a:pt x="653" y="1849"/>
                  </a:lnTo>
                  <a:lnTo>
                    <a:pt x="653" y="1849"/>
                  </a:lnTo>
                  <a:lnTo>
                    <a:pt x="653" y="1850"/>
                  </a:lnTo>
                  <a:lnTo>
                    <a:pt x="653" y="1853"/>
                  </a:lnTo>
                  <a:lnTo>
                    <a:pt x="653" y="1855"/>
                  </a:lnTo>
                  <a:lnTo>
                    <a:pt x="653" y="1858"/>
                  </a:lnTo>
                  <a:lnTo>
                    <a:pt x="653" y="1861"/>
                  </a:lnTo>
                  <a:lnTo>
                    <a:pt x="652" y="1867"/>
                  </a:lnTo>
                  <a:lnTo>
                    <a:pt x="652" y="1868"/>
                  </a:lnTo>
                  <a:lnTo>
                    <a:pt x="652" y="1870"/>
                  </a:lnTo>
                  <a:lnTo>
                    <a:pt x="652" y="1870"/>
                  </a:lnTo>
                  <a:lnTo>
                    <a:pt x="653" y="1868"/>
                  </a:lnTo>
                  <a:lnTo>
                    <a:pt x="653" y="1868"/>
                  </a:lnTo>
                  <a:lnTo>
                    <a:pt x="653" y="1868"/>
                  </a:lnTo>
                  <a:lnTo>
                    <a:pt x="653" y="1873"/>
                  </a:lnTo>
                  <a:lnTo>
                    <a:pt x="652" y="1874"/>
                  </a:lnTo>
                  <a:lnTo>
                    <a:pt x="650" y="1877"/>
                  </a:lnTo>
                  <a:lnTo>
                    <a:pt x="649" y="1879"/>
                  </a:lnTo>
                  <a:lnTo>
                    <a:pt x="647" y="1880"/>
                  </a:lnTo>
                  <a:lnTo>
                    <a:pt x="642" y="1882"/>
                  </a:lnTo>
                  <a:lnTo>
                    <a:pt x="632" y="1887"/>
                  </a:lnTo>
                  <a:lnTo>
                    <a:pt x="629" y="1888"/>
                  </a:lnTo>
                  <a:lnTo>
                    <a:pt x="626" y="1888"/>
                  </a:lnTo>
                  <a:lnTo>
                    <a:pt x="621" y="1891"/>
                  </a:lnTo>
                  <a:lnTo>
                    <a:pt x="620" y="1894"/>
                  </a:lnTo>
                  <a:lnTo>
                    <a:pt x="618" y="1896"/>
                  </a:lnTo>
                  <a:lnTo>
                    <a:pt x="618" y="1897"/>
                  </a:lnTo>
                  <a:lnTo>
                    <a:pt x="617" y="1899"/>
                  </a:lnTo>
                  <a:lnTo>
                    <a:pt x="618" y="1900"/>
                  </a:lnTo>
                  <a:lnTo>
                    <a:pt x="618" y="1900"/>
                  </a:lnTo>
                  <a:lnTo>
                    <a:pt x="620" y="1902"/>
                  </a:lnTo>
                  <a:lnTo>
                    <a:pt x="620" y="1902"/>
                  </a:lnTo>
                  <a:lnTo>
                    <a:pt x="620" y="1902"/>
                  </a:lnTo>
                  <a:lnTo>
                    <a:pt x="621" y="1900"/>
                  </a:lnTo>
                  <a:lnTo>
                    <a:pt x="621" y="1900"/>
                  </a:lnTo>
                  <a:lnTo>
                    <a:pt x="621" y="1900"/>
                  </a:lnTo>
                  <a:lnTo>
                    <a:pt x="621" y="1902"/>
                  </a:lnTo>
                  <a:lnTo>
                    <a:pt x="621" y="1909"/>
                  </a:lnTo>
                  <a:lnTo>
                    <a:pt x="621" y="1911"/>
                  </a:lnTo>
                  <a:lnTo>
                    <a:pt x="620" y="1914"/>
                  </a:lnTo>
                  <a:lnTo>
                    <a:pt x="618" y="1918"/>
                  </a:lnTo>
                  <a:lnTo>
                    <a:pt x="618" y="1920"/>
                  </a:lnTo>
                  <a:lnTo>
                    <a:pt x="617" y="1929"/>
                  </a:lnTo>
                  <a:lnTo>
                    <a:pt x="614" y="1934"/>
                  </a:lnTo>
                  <a:lnTo>
                    <a:pt x="614" y="1935"/>
                  </a:lnTo>
                  <a:lnTo>
                    <a:pt x="611" y="1938"/>
                  </a:lnTo>
                  <a:lnTo>
                    <a:pt x="609" y="1938"/>
                  </a:lnTo>
                  <a:lnTo>
                    <a:pt x="609" y="1938"/>
                  </a:lnTo>
                  <a:lnTo>
                    <a:pt x="607" y="1940"/>
                  </a:lnTo>
                  <a:lnTo>
                    <a:pt x="601" y="1946"/>
                  </a:lnTo>
                  <a:lnTo>
                    <a:pt x="600" y="1949"/>
                  </a:lnTo>
                  <a:lnTo>
                    <a:pt x="598" y="1953"/>
                  </a:lnTo>
                  <a:lnTo>
                    <a:pt x="595" y="1955"/>
                  </a:lnTo>
                  <a:lnTo>
                    <a:pt x="594" y="1961"/>
                  </a:lnTo>
                  <a:lnTo>
                    <a:pt x="591" y="1964"/>
                  </a:lnTo>
                  <a:lnTo>
                    <a:pt x="589" y="1969"/>
                  </a:lnTo>
                  <a:lnTo>
                    <a:pt x="585" y="1973"/>
                  </a:lnTo>
                  <a:lnTo>
                    <a:pt x="583" y="1975"/>
                  </a:lnTo>
                  <a:lnTo>
                    <a:pt x="582" y="1975"/>
                  </a:lnTo>
                  <a:lnTo>
                    <a:pt x="579" y="1978"/>
                  </a:lnTo>
                  <a:lnTo>
                    <a:pt x="574" y="1982"/>
                  </a:lnTo>
                  <a:lnTo>
                    <a:pt x="571" y="1987"/>
                  </a:lnTo>
                  <a:lnTo>
                    <a:pt x="566" y="1991"/>
                  </a:lnTo>
                  <a:lnTo>
                    <a:pt x="563" y="1995"/>
                  </a:lnTo>
                  <a:lnTo>
                    <a:pt x="559" y="1998"/>
                  </a:lnTo>
                  <a:lnTo>
                    <a:pt x="557" y="1999"/>
                  </a:lnTo>
                  <a:lnTo>
                    <a:pt x="553" y="2002"/>
                  </a:lnTo>
                  <a:lnTo>
                    <a:pt x="550" y="2005"/>
                  </a:lnTo>
                  <a:lnTo>
                    <a:pt x="544" y="2008"/>
                  </a:lnTo>
                  <a:lnTo>
                    <a:pt x="541" y="2008"/>
                  </a:lnTo>
                  <a:lnTo>
                    <a:pt x="536" y="2008"/>
                  </a:lnTo>
                  <a:lnTo>
                    <a:pt x="533" y="2008"/>
                  </a:lnTo>
                  <a:lnTo>
                    <a:pt x="532" y="2010"/>
                  </a:lnTo>
                  <a:lnTo>
                    <a:pt x="532" y="2013"/>
                  </a:lnTo>
                  <a:lnTo>
                    <a:pt x="532" y="2013"/>
                  </a:lnTo>
                  <a:lnTo>
                    <a:pt x="530" y="2013"/>
                  </a:lnTo>
                  <a:lnTo>
                    <a:pt x="525" y="2011"/>
                  </a:lnTo>
                  <a:lnTo>
                    <a:pt x="523" y="2011"/>
                  </a:lnTo>
                  <a:lnTo>
                    <a:pt x="522" y="2013"/>
                  </a:lnTo>
                  <a:lnTo>
                    <a:pt x="522" y="2014"/>
                  </a:lnTo>
                  <a:lnTo>
                    <a:pt x="519" y="2014"/>
                  </a:lnTo>
                  <a:lnTo>
                    <a:pt x="513" y="2013"/>
                  </a:lnTo>
                  <a:lnTo>
                    <a:pt x="507" y="2011"/>
                  </a:lnTo>
                  <a:lnTo>
                    <a:pt x="505" y="2011"/>
                  </a:lnTo>
                  <a:lnTo>
                    <a:pt x="504" y="2013"/>
                  </a:lnTo>
                  <a:lnTo>
                    <a:pt x="502" y="2013"/>
                  </a:lnTo>
                  <a:lnTo>
                    <a:pt x="498" y="2013"/>
                  </a:lnTo>
                  <a:lnTo>
                    <a:pt x="496" y="2013"/>
                  </a:lnTo>
                  <a:lnTo>
                    <a:pt x="493" y="2013"/>
                  </a:lnTo>
                  <a:lnTo>
                    <a:pt x="492" y="2013"/>
                  </a:lnTo>
                  <a:lnTo>
                    <a:pt x="490" y="2013"/>
                  </a:lnTo>
                  <a:lnTo>
                    <a:pt x="484" y="2017"/>
                  </a:lnTo>
                  <a:lnTo>
                    <a:pt x="481" y="2017"/>
                  </a:lnTo>
                  <a:lnTo>
                    <a:pt x="477" y="2019"/>
                  </a:lnTo>
                  <a:lnTo>
                    <a:pt x="477" y="2019"/>
                  </a:lnTo>
                  <a:lnTo>
                    <a:pt x="474" y="2017"/>
                  </a:lnTo>
                  <a:lnTo>
                    <a:pt x="474" y="2017"/>
                  </a:lnTo>
                  <a:lnTo>
                    <a:pt x="474" y="2017"/>
                  </a:lnTo>
                  <a:lnTo>
                    <a:pt x="471" y="2019"/>
                  </a:lnTo>
                  <a:lnTo>
                    <a:pt x="468" y="2019"/>
                  </a:lnTo>
                  <a:lnTo>
                    <a:pt x="468" y="2020"/>
                  </a:lnTo>
                  <a:lnTo>
                    <a:pt x="462" y="2023"/>
                  </a:lnTo>
                  <a:lnTo>
                    <a:pt x="462" y="2023"/>
                  </a:lnTo>
                  <a:lnTo>
                    <a:pt x="459" y="2023"/>
                  </a:lnTo>
                  <a:lnTo>
                    <a:pt x="459" y="2023"/>
                  </a:lnTo>
                  <a:lnTo>
                    <a:pt x="456" y="2020"/>
                  </a:lnTo>
                  <a:lnTo>
                    <a:pt x="453" y="2022"/>
                  </a:lnTo>
                  <a:lnTo>
                    <a:pt x="453" y="2020"/>
                  </a:lnTo>
                  <a:lnTo>
                    <a:pt x="453" y="2019"/>
                  </a:lnTo>
                  <a:lnTo>
                    <a:pt x="453" y="2019"/>
                  </a:lnTo>
                  <a:lnTo>
                    <a:pt x="453" y="2019"/>
                  </a:lnTo>
                  <a:lnTo>
                    <a:pt x="453" y="2019"/>
                  </a:lnTo>
                  <a:lnTo>
                    <a:pt x="450" y="2017"/>
                  </a:lnTo>
                  <a:lnTo>
                    <a:pt x="448" y="2017"/>
                  </a:lnTo>
                  <a:lnTo>
                    <a:pt x="448" y="2017"/>
                  </a:lnTo>
                  <a:lnTo>
                    <a:pt x="447" y="2017"/>
                  </a:lnTo>
                  <a:lnTo>
                    <a:pt x="447" y="2016"/>
                  </a:lnTo>
                  <a:lnTo>
                    <a:pt x="447" y="2016"/>
                  </a:lnTo>
                  <a:lnTo>
                    <a:pt x="447" y="2014"/>
                  </a:lnTo>
                  <a:lnTo>
                    <a:pt x="447" y="2014"/>
                  </a:lnTo>
                  <a:lnTo>
                    <a:pt x="445" y="2013"/>
                  </a:lnTo>
                  <a:lnTo>
                    <a:pt x="445" y="2013"/>
                  </a:lnTo>
                  <a:lnTo>
                    <a:pt x="444" y="2013"/>
                  </a:lnTo>
                  <a:lnTo>
                    <a:pt x="444" y="2013"/>
                  </a:lnTo>
                  <a:lnTo>
                    <a:pt x="442" y="2014"/>
                  </a:lnTo>
                  <a:lnTo>
                    <a:pt x="442" y="2014"/>
                  </a:lnTo>
                  <a:lnTo>
                    <a:pt x="442" y="2017"/>
                  </a:lnTo>
                  <a:lnTo>
                    <a:pt x="442" y="2016"/>
                  </a:lnTo>
                  <a:lnTo>
                    <a:pt x="441" y="2014"/>
                  </a:lnTo>
                  <a:lnTo>
                    <a:pt x="441" y="2013"/>
                  </a:lnTo>
                  <a:lnTo>
                    <a:pt x="441" y="2011"/>
                  </a:lnTo>
                  <a:lnTo>
                    <a:pt x="442" y="2010"/>
                  </a:lnTo>
                  <a:lnTo>
                    <a:pt x="442" y="2010"/>
                  </a:lnTo>
                  <a:lnTo>
                    <a:pt x="442" y="2008"/>
                  </a:lnTo>
                  <a:lnTo>
                    <a:pt x="441" y="2005"/>
                  </a:lnTo>
                  <a:lnTo>
                    <a:pt x="439" y="2004"/>
                  </a:lnTo>
                  <a:lnTo>
                    <a:pt x="439" y="2002"/>
                  </a:lnTo>
                  <a:lnTo>
                    <a:pt x="438" y="2001"/>
                  </a:lnTo>
                  <a:lnTo>
                    <a:pt x="436" y="1999"/>
                  </a:lnTo>
                  <a:lnTo>
                    <a:pt x="436" y="1998"/>
                  </a:lnTo>
                  <a:lnTo>
                    <a:pt x="435" y="1998"/>
                  </a:lnTo>
                  <a:lnTo>
                    <a:pt x="435" y="1995"/>
                  </a:lnTo>
                  <a:lnTo>
                    <a:pt x="436" y="1993"/>
                  </a:lnTo>
                  <a:lnTo>
                    <a:pt x="436" y="1993"/>
                  </a:lnTo>
                  <a:lnTo>
                    <a:pt x="438" y="1995"/>
                  </a:lnTo>
                  <a:lnTo>
                    <a:pt x="438" y="1993"/>
                  </a:lnTo>
                  <a:lnTo>
                    <a:pt x="439" y="1993"/>
                  </a:lnTo>
                  <a:lnTo>
                    <a:pt x="441" y="1990"/>
                  </a:lnTo>
                  <a:lnTo>
                    <a:pt x="441" y="1987"/>
                  </a:lnTo>
                  <a:lnTo>
                    <a:pt x="441" y="1984"/>
                  </a:lnTo>
                  <a:lnTo>
                    <a:pt x="439" y="1979"/>
                  </a:lnTo>
                  <a:lnTo>
                    <a:pt x="439" y="1978"/>
                  </a:lnTo>
                  <a:lnTo>
                    <a:pt x="436" y="1973"/>
                  </a:lnTo>
                  <a:lnTo>
                    <a:pt x="433" y="1969"/>
                  </a:lnTo>
                  <a:lnTo>
                    <a:pt x="429" y="1961"/>
                  </a:lnTo>
                  <a:lnTo>
                    <a:pt x="427" y="1955"/>
                  </a:lnTo>
                  <a:lnTo>
                    <a:pt x="424" y="1946"/>
                  </a:lnTo>
                  <a:lnTo>
                    <a:pt x="421" y="1940"/>
                  </a:lnTo>
                  <a:lnTo>
                    <a:pt x="418" y="1935"/>
                  </a:lnTo>
                  <a:lnTo>
                    <a:pt x="418" y="1935"/>
                  </a:lnTo>
                  <a:lnTo>
                    <a:pt x="417" y="1934"/>
                  </a:lnTo>
                  <a:lnTo>
                    <a:pt x="412" y="1929"/>
                  </a:lnTo>
                  <a:lnTo>
                    <a:pt x="410" y="1928"/>
                  </a:lnTo>
                  <a:lnTo>
                    <a:pt x="409" y="1926"/>
                  </a:lnTo>
                  <a:lnTo>
                    <a:pt x="404" y="1917"/>
                  </a:lnTo>
                  <a:lnTo>
                    <a:pt x="403" y="1915"/>
                  </a:lnTo>
                  <a:lnTo>
                    <a:pt x="403" y="1912"/>
                  </a:lnTo>
                  <a:lnTo>
                    <a:pt x="401" y="1909"/>
                  </a:lnTo>
                  <a:lnTo>
                    <a:pt x="401" y="1908"/>
                  </a:lnTo>
                  <a:lnTo>
                    <a:pt x="401" y="1906"/>
                  </a:lnTo>
                  <a:lnTo>
                    <a:pt x="401" y="1905"/>
                  </a:lnTo>
                  <a:lnTo>
                    <a:pt x="401" y="1905"/>
                  </a:lnTo>
                  <a:lnTo>
                    <a:pt x="400" y="1903"/>
                  </a:lnTo>
                  <a:lnTo>
                    <a:pt x="400" y="1897"/>
                  </a:lnTo>
                  <a:lnTo>
                    <a:pt x="398" y="1894"/>
                  </a:lnTo>
                  <a:lnTo>
                    <a:pt x="398" y="1893"/>
                  </a:lnTo>
                  <a:lnTo>
                    <a:pt x="398" y="1890"/>
                  </a:lnTo>
                  <a:lnTo>
                    <a:pt x="398" y="1888"/>
                  </a:lnTo>
                  <a:lnTo>
                    <a:pt x="398" y="1885"/>
                  </a:lnTo>
                  <a:lnTo>
                    <a:pt x="397" y="1882"/>
                  </a:lnTo>
                  <a:lnTo>
                    <a:pt x="395" y="1879"/>
                  </a:lnTo>
                  <a:lnTo>
                    <a:pt x="394" y="1874"/>
                  </a:lnTo>
                  <a:lnTo>
                    <a:pt x="394" y="1871"/>
                  </a:lnTo>
                  <a:lnTo>
                    <a:pt x="394" y="1867"/>
                  </a:lnTo>
                  <a:lnTo>
                    <a:pt x="394" y="1864"/>
                  </a:lnTo>
                  <a:lnTo>
                    <a:pt x="394" y="1862"/>
                  </a:lnTo>
                  <a:lnTo>
                    <a:pt x="392" y="1859"/>
                  </a:lnTo>
                  <a:lnTo>
                    <a:pt x="392" y="1858"/>
                  </a:lnTo>
                  <a:lnTo>
                    <a:pt x="394" y="1856"/>
                  </a:lnTo>
                  <a:lnTo>
                    <a:pt x="394" y="1856"/>
                  </a:lnTo>
                  <a:lnTo>
                    <a:pt x="394" y="1858"/>
                  </a:lnTo>
                  <a:lnTo>
                    <a:pt x="394" y="1856"/>
                  </a:lnTo>
                  <a:lnTo>
                    <a:pt x="394" y="1855"/>
                  </a:lnTo>
                  <a:lnTo>
                    <a:pt x="394" y="1850"/>
                  </a:lnTo>
                  <a:lnTo>
                    <a:pt x="392" y="1847"/>
                  </a:lnTo>
                  <a:lnTo>
                    <a:pt x="388" y="1841"/>
                  </a:lnTo>
                  <a:lnTo>
                    <a:pt x="386" y="1839"/>
                  </a:lnTo>
                  <a:lnTo>
                    <a:pt x="386" y="1838"/>
                  </a:lnTo>
                  <a:lnTo>
                    <a:pt x="382" y="1830"/>
                  </a:lnTo>
                  <a:lnTo>
                    <a:pt x="379" y="1826"/>
                  </a:lnTo>
                  <a:lnTo>
                    <a:pt x="377" y="1821"/>
                  </a:lnTo>
                  <a:lnTo>
                    <a:pt x="376" y="1818"/>
                  </a:lnTo>
                  <a:lnTo>
                    <a:pt x="369" y="1804"/>
                  </a:lnTo>
                  <a:lnTo>
                    <a:pt x="368" y="1801"/>
                  </a:lnTo>
                  <a:lnTo>
                    <a:pt x="365" y="1800"/>
                  </a:lnTo>
                  <a:lnTo>
                    <a:pt x="363" y="1798"/>
                  </a:lnTo>
                  <a:lnTo>
                    <a:pt x="363" y="1795"/>
                  </a:lnTo>
                  <a:lnTo>
                    <a:pt x="360" y="1792"/>
                  </a:lnTo>
                  <a:lnTo>
                    <a:pt x="360" y="1789"/>
                  </a:lnTo>
                  <a:lnTo>
                    <a:pt x="360" y="1786"/>
                  </a:lnTo>
                  <a:lnTo>
                    <a:pt x="360" y="1783"/>
                  </a:lnTo>
                  <a:lnTo>
                    <a:pt x="360" y="1779"/>
                  </a:lnTo>
                  <a:lnTo>
                    <a:pt x="360" y="1776"/>
                  </a:lnTo>
                  <a:lnTo>
                    <a:pt x="360" y="1773"/>
                  </a:lnTo>
                  <a:lnTo>
                    <a:pt x="360" y="1766"/>
                  </a:lnTo>
                  <a:lnTo>
                    <a:pt x="360" y="1765"/>
                  </a:lnTo>
                  <a:lnTo>
                    <a:pt x="360" y="1765"/>
                  </a:lnTo>
                  <a:lnTo>
                    <a:pt x="362" y="1763"/>
                  </a:lnTo>
                  <a:lnTo>
                    <a:pt x="362" y="1763"/>
                  </a:lnTo>
                  <a:lnTo>
                    <a:pt x="363" y="1762"/>
                  </a:lnTo>
                  <a:lnTo>
                    <a:pt x="363" y="1760"/>
                  </a:lnTo>
                  <a:lnTo>
                    <a:pt x="363" y="1757"/>
                  </a:lnTo>
                  <a:lnTo>
                    <a:pt x="366" y="1750"/>
                  </a:lnTo>
                  <a:lnTo>
                    <a:pt x="368" y="1742"/>
                  </a:lnTo>
                  <a:lnTo>
                    <a:pt x="369" y="1738"/>
                  </a:lnTo>
                  <a:lnTo>
                    <a:pt x="369" y="1734"/>
                  </a:lnTo>
                  <a:lnTo>
                    <a:pt x="374" y="1728"/>
                  </a:lnTo>
                  <a:lnTo>
                    <a:pt x="376" y="1725"/>
                  </a:lnTo>
                  <a:lnTo>
                    <a:pt x="377" y="1724"/>
                  </a:lnTo>
                  <a:lnTo>
                    <a:pt x="380" y="1722"/>
                  </a:lnTo>
                  <a:lnTo>
                    <a:pt x="383" y="1719"/>
                  </a:lnTo>
                  <a:lnTo>
                    <a:pt x="385" y="1718"/>
                  </a:lnTo>
                  <a:lnTo>
                    <a:pt x="385" y="1713"/>
                  </a:lnTo>
                  <a:lnTo>
                    <a:pt x="385" y="1710"/>
                  </a:lnTo>
                  <a:lnTo>
                    <a:pt x="386" y="1704"/>
                  </a:lnTo>
                  <a:lnTo>
                    <a:pt x="386" y="1703"/>
                  </a:lnTo>
                  <a:lnTo>
                    <a:pt x="385" y="1701"/>
                  </a:lnTo>
                  <a:lnTo>
                    <a:pt x="385" y="1700"/>
                  </a:lnTo>
                  <a:lnTo>
                    <a:pt x="383" y="1698"/>
                  </a:lnTo>
                  <a:lnTo>
                    <a:pt x="382" y="1696"/>
                  </a:lnTo>
                  <a:lnTo>
                    <a:pt x="382" y="1695"/>
                  </a:lnTo>
                  <a:lnTo>
                    <a:pt x="380" y="1690"/>
                  </a:lnTo>
                  <a:lnTo>
                    <a:pt x="379" y="1689"/>
                  </a:lnTo>
                  <a:lnTo>
                    <a:pt x="379" y="1687"/>
                  </a:lnTo>
                  <a:lnTo>
                    <a:pt x="379" y="1686"/>
                  </a:lnTo>
                  <a:lnTo>
                    <a:pt x="377" y="1683"/>
                  </a:lnTo>
                  <a:lnTo>
                    <a:pt x="377" y="1681"/>
                  </a:lnTo>
                  <a:lnTo>
                    <a:pt x="376" y="1680"/>
                  </a:lnTo>
                  <a:lnTo>
                    <a:pt x="376" y="1678"/>
                  </a:lnTo>
                  <a:lnTo>
                    <a:pt x="376" y="1678"/>
                  </a:lnTo>
                  <a:lnTo>
                    <a:pt x="377" y="1677"/>
                  </a:lnTo>
                  <a:lnTo>
                    <a:pt x="377" y="1678"/>
                  </a:lnTo>
                  <a:lnTo>
                    <a:pt x="376" y="1678"/>
                  </a:lnTo>
                  <a:lnTo>
                    <a:pt x="376" y="1678"/>
                  </a:lnTo>
                  <a:lnTo>
                    <a:pt x="380" y="1675"/>
                  </a:lnTo>
                  <a:lnTo>
                    <a:pt x="380" y="1674"/>
                  </a:lnTo>
                  <a:lnTo>
                    <a:pt x="380" y="1674"/>
                  </a:lnTo>
                  <a:lnTo>
                    <a:pt x="380" y="1672"/>
                  </a:lnTo>
                  <a:lnTo>
                    <a:pt x="380" y="1671"/>
                  </a:lnTo>
                  <a:lnTo>
                    <a:pt x="377" y="1663"/>
                  </a:lnTo>
                  <a:lnTo>
                    <a:pt x="374" y="1657"/>
                  </a:lnTo>
                  <a:lnTo>
                    <a:pt x="374" y="1654"/>
                  </a:lnTo>
                  <a:lnTo>
                    <a:pt x="369" y="1649"/>
                  </a:lnTo>
                  <a:lnTo>
                    <a:pt x="368" y="1646"/>
                  </a:lnTo>
                  <a:lnTo>
                    <a:pt x="368" y="1643"/>
                  </a:lnTo>
                  <a:lnTo>
                    <a:pt x="366" y="1643"/>
                  </a:lnTo>
                  <a:lnTo>
                    <a:pt x="366" y="1643"/>
                  </a:lnTo>
                  <a:lnTo>
                    <a:pt x="368" y="1642"/>
                  </a:lnTo>
                  <a:lnTo>
                    <a:pt x="369" y="1642"/>
                  </a:lnTo>
                  <a:lnTo>
                    <a:pt x="372" y="1642"/>
                  </a:lnTo>
                  <a:lnTo>
                    <a:pt x="376" y="1640"/>
                  </a:lnTo>
                  <a:lnTo>
                    <a:pt x="377" y="1640"/>
                  </a:lnTo>
                  <a:lnTo>
                    <a:pt x="376" y="1639"/>
                  </a:lnTo>
                  <a:lnTo>
                    <a:pt x="374" y="1640"/>
                  </a:lnTo>
                  <a:lnTo>
                    <a:pt x="372" y="1640"/>
                  </a:lnTo>
                  <a:lnTo>
                    <a:pt x="371" y="1640"/>
                  </a:lnTo>
                  <a:lnTo>
                    <a:pt x="369" y="1642"/>
                  </a:lnTo>
                  <a:lnTo>
                    <a:pt x="369" y="1642"/>
                  </a:lnTo>
                  <a:lnTo>
                    <a:pt x="368" y="1642"/>
                  </a:lnTo>
                  <a:lnTo>
                    <a:pt x="366" y="1640"/>
                  </a:lnTo>
                  <a:lnTo>
                    <a:pt x="366" y="1639"/>
                  </a:lnTo>
                  <a:lnTo>
                    <a:pt x="366" y="1639"/>
                  </a:lnTo>
                  <a:lnTo>
                    <a:pt x="366" y="1639"/>
                  </a:lnTo>
                  <a:lnTo>
                    <a:pt x="365" y="1637"/>
                  </a:lnTo>
                  <a:lnTo>
                    <a:pt x="365" y="1636"/>
                  </a:lnTo>
                  <a:lnTo>
                    <a:pt x="366" y="1634"/>
                  </a:lnTo>
                  <a:lnTo>
                    <a:pt x="365" y="1633"/>
                  </a:lnTo>
                  <a:lnTo>
                    <a:pt x="365" y="1631"/>
                  </a:lnTo>
                  <a:lnTo>
                    <a:pt x="363" y="1630"/>
                  </a:lnTo>
                  <a:lnTo>
                    <a:pt x="363" y="1630"/>
                  </a:lnTo>
                  <a:lnTo>
                    <a:pt x="363" y="1630"/>
                  </a:lnTo>
                  <a:lnTo>
                    <a:pt x="363" y="1628"/>
                  </a:lnTo>
                  <a:lnTo>
                    <a:pt x="362" y="1628"/>
                  </a:lnTo>
                  <a:lnTo>
                    <a:pt x="360" y="1627"/>
                  </a:lnTo>
                  <a:lnTo>
                    <a:pt x="360" y="1625"/>
                  </a:lnTo>
                  <a:lnTo>
                    <a:pt x="360" y="1625"/>
                  </a:lnTo>
                  <a:lnTo>
                    <a:pt x="360" y="1623"/>
                  </a:lnTo>
                  <a:lnTo>
                    <a:pt x="359" y="1622"/>
                  </a:lnTo>
                  <a:lnTo>
                    <a:pt x="356" y="1619"/>
                  </a:lnTo>
                  <a:lnTo>
                    <a:pt x="356" y="1619"/>
                  </a:lnTo>
                  <a:lnTo>
                    <a:pt x="353" y="1616"/>
                  </a:lnTo>
                  <a:lnTo>
                    <a:pt x="351" y="1614"/>
                  </a:lnTo>
                  <a:lnTo>
                    <a:pt x="350" y="1613"/>
                  </a:lnTo>
                  <a:lnTo>
                    <a:pt x="350" y="1611"/>
                  </a:lnTo>
                  <a:lnTo>
                    <a:pt x="347" y="1610"/>
                  </a:lnTo>
                  <a:lnTo>
                    <a:pt x="345" y="1608"/>
                  </a:lnTo>
                  <a:lnTo>
                    <a:pt x="344" y="1605"/>
                  </a:lnTo>
                  <a:lnTo>
                    <a:pt x="339" y="1601"/>
                  </a:lnTo>
                  <a:lnTo>
                    <a:pt x="336" y="1599"/>
                  </a:lnTo>
                  <a:lnTo>
                    <a:pt x="336" y="1598"/>
                  </a:lnTo>
                  <a:lnTo>
                    <a:pt x="336" y="1598"/>
                  </a:lnTo>
                  <a:lnTo>
                    <a:pt x="339" y="1599"/>
                  </a:lnTo>
                  <a:lnTo>
                    <a:pt x="339" y="1599"/>
                  </a:lnTo>
                  <a:lnTo>
                    <a:pt x="339" y="1599"/>
                  </a:lnTo>
                  <a:lnTo>
                    <a:pt x="338" y="1598"/>
                  </a:lnTo>
                  <a:lnTo>
                    <a:pt x="338" y="1598"/>
                  </a:lnTo>
                  <a:lnTo>
                    <a:pt x="336" y="1598"/>
                  </a:lnTo>
                  <a:lnTo>
                    <a:pt x="335" y="1598"/>
                  </a:lnTo>
                  <a:lnTo>
                    <a:pt x="335" y="1596"/>
                  </a:lnTo>
                  <a:lnTo>
                    <a:pt x="333" y="1596"/>
                  </a:lnTo>
                  <a:lnTo>
                    <a:pt x="333" y="1595"/>
                  </a:lnTo>
                  <a:lnTo>
                    <a:pt x="333" y="1595"/>
                  </a:lnTo>
                  <a:lnTo>
                    <a:pt x="331" y="1593"/>
                  </a:lnTo>
                  <a:lnTo>
                    <a:pt x="331" y="1592"/>
                  </a:lnTo>
                  <a:lnTo>
                    <a:pt x="330" y="1592"/>
                  </a:lnTo>
                  <a:lnTo>
                    <a:pt x="330" y="1592"/>
                  </a:lnTo>
                  <a:lnTo>
                    <a:pt x="333" y="1592"/>
                  </a:lnTo>
                  <a:lnTo>
                    <a:pt x="333" y="1592"/>
                  </a:lnTo>
                  <a:lnTo>
                    <a:pt x="333" y="1592"/>
                  </a:lnTo>
                  <a:lnTo>
                    <a:pt x="330" y="1590"/>
                  </a:lnTo>
                  <a:lnTo>
                    <a:pt x="330" y="1590"/>
                  </a:lnTo>
                  <a:lnTo>
                    <a:pt x="330" y="1590"/>
                  </a:lnTo>
                  <a:lnTo>
                    <a:pt x="330" y="1589"/>
                  </a:lnTo>
                  <a:lnTo>
                    <a:pt x="328" y="1587"/>
                  </a:lnTo>
                  <a:lnTo>
                    <a:pt x="327" y="1584"/>
                  </a:lnTo>
                  <a:lnTo>
                    <a:pt x="327" y="1584"/>
                  </a:lnTo>
                  <a:lnTo>
                    <a:pt x="330" y="1587"/>
                  </a:lnTo>
                  <a:lnTo>
                    <a:pt x="331" y="1587"/>
                  </a:lnTo>
                  <a:lnTo>
                    <a:pt x="331" y="1587"/>
                  </a:lnTo>
                  <a:lnTo>
                    <a:pt x="333" y="1587"/>
                  </a:lnTo>
                  <a:lnTo>
                    <a:pt x="333" y="1587"/>
                  </a:lnTo>
                  <a:lnTo>
                    <a:pt x="331" y="1585"/>
                  </a:lnTo>
                  <a:lnTo>
                    <a:pt x="331" y="1587"/>
                  </a:lnTo>
                  <a:lnTo>
                    <a:pt x="330" y="1587"/>
                  </a:lnTo>
                  <a:lnTo>
                    <a:pt x="330" y="1587"/>
                  </a:lnTo>
                  <a:lnTo>
                    <a:pt x="330" y="1585"/>
                  </a:lnTo>
                  <a:lnTo>
                    <a:pt x="330" y="1584"/>
                  </a:lnTo>
                  <a:lnTo>
                    <a:pt x="330" y="1584"/>
                  </a:lnTo>
                  <a:lnTo>
                    <a:pt x="330" y="1584"/>
                  </a:lnTo>
                  <a:lnTo>
                    <a:pt x="330" y="1584"/>
                  </a:lnTo>
                  <a:lnTo>
                    <a:pt x="328" y="1584"/>
                  </a:lnTo>
                  <a:lnTo>
                    <a:pt x="327" y="1584"/>
                  </a:lnTo>
                  <a:lnTo>
                    <a:pt x="325" y="1581"/>
                  </a:lnTo>
                  <a:lnTo>
                    <a:pt x="325" y="1581"/>
                  </a:lnTo>
                  <a:lnTo>
                    <a:pt x="325" y="1579"/>
                  </a:lnTo>
                  <a:lnTo>
                    <a:pt x="324" y="1579"/>
                  </a:lnTo>
                  <a:lnTo>
                    <a:pt x="322" y="1575"/>
                  </a:lnTo>
                  <a:lnTo>
                    <a:pt x="324" y="1575"/>
                  </a:lnTo>
                  <a:lnTo>
                    <a:pt x="324" y="1576"/>
                  </a:lnTo>
                  <a:lnTo>
                    <a:pt x="325" y="1576"/>
                  </a:lnTo>
                  <a:lnTo>
                    <a:pt x="327" y="1575"/>
                  </a:lnTo>
                  <a:lnTo>
                    <a:pt x="327" y="1575"/>
                  </a:lnTo>
                  <a:lnTo>
                    <a:pt x="327" y="1575"/>
                  </a:lnTo>
                  <a:lnTo>
                    <a:pt x="328" y="1575"/>
                  </a:lnTo>
                  <a:lnTo>
                    <a:pt x="330" y="1572"/>
                  </a:lnTo>
                  <a:lnTo>
                    <a:pt x="330" y="1569"/>
                  </a:lnTo>
                  <a:lnTo>
                    <a:pt x="330" y="1566"/>
                  </a:lnTo>
                  <a:lnTo>
                    <a:pt x="330" y="1564"/>
                  </a:lnTo>
                  <a:lnTo>
                    <a:pt x="331" y="1563"/>
                  </a:lnTo>
                  <a:lnTo>
                    <a:pt x="331" y="1564"/>
                  </a:lnTo>
                  <a:lnTo>
                    <a:pt x="331" y="1564"/>
                  </a:lnTo>
                  <a:lnTo>
                    <a:pt x="331" y="1566"/>
                  </a:lnTo>
                  <a:lnTo>
                    <a:pt x="331" y="1566"/>
                  </a:lnTo>
                  <a:lnTo>
                    <a:pt x="333" y="1566"/>
                  </a:lnTo>
                  <a:lnTo>
                    <a:pt x="336" y="1567"/>
                  </a:lnTo>
                  <a:lnTo>
                    <a:pt x="336" y="1567"/>
                  </a:lnTo>
                  <a:lnTo>
                    <a:pt x="336" y="1566"/>
                  </a:lnTo>
                  <a:lnTo>
                    <a:pt x="339" y="1566"/>
                  </a:lnTo>
                  <a:lnTo>
                    <a:pt x="338" y="1564"/>
                  </a:lnTo>
                  <a:lnTo>
                    <a:pt x="336" y="1566"/>
                  </a:lnTo>
                  <a:lnTo>
                    <a:pt x="333" y="1564"/>
                  </a:lnTo>
                  <a:lnTo>
                    <a:pt x="331" y="1563"/>
                  </a:lnTo>
                  <a:lnTo>
                    <a:pt x="331" y="1561"/>
                  </a:lnTo>
                  <a:lnTo>
                    <a:pt x="330" y="1561"/>
                  </a:lnTo>
                  <a:lnTo>
                    <a:pt x="330" y="1560"/>
                  </a:lnTo>
                  <a:lnTo>
                    <a:pt x="333" y="1560"/>
                  </a:lnTo>
                  <a:lnTo>
                    <a:pt x="333" y="1560"/>
                  </a:lnTo>
                  <a:lnTo>
                    <a:pt x="333" y="1560"/>
                  </a:lnTo>
                  <a:lnTo>
                    <a:pt x="335" y="1561"/>
                  </a:lnTo>
                  <a:lnTo>
                    <a:pt x="335" y="1561"/>
                  </a:lnTo>
                  <a:lnTo>
                    <a:pt x="335" y="1560"/>
                  </a:lnTo>
                  <a:lnTo>
                    <a:pt x="335" y="1558"/>
                  </a:lnTo>
                  <a:lnTo>
                    <a:pt x="333" y="1555"/>
                  </a:lnTo>
                  <a:lnTo>
                    <a:pt x="333" y="1555"/>
                  </a:lnTo>
                  <a:lnTo>
                    <a:pt x="335" y="1555"/>
                  </a:lnTo>
                  <a:lnTo>
                    <a:pt x="333" y="1554"/>
                  </a:lnTo>
                  <a:lnTo>
                    <a:pt x="331" y="1554"/>
                  </a:lnTo>
                  <a:lnTo>
                    <a:pt x="331" y="1554"/>
                  </a:lnTo>
                  <a:lnTo>
                    <a:pt x="331" y="1552"/>
                  </a:lnTo>
                  <a:lnTo>
                    <a:pt x="333" y="1551"/>
                  </a:lnTo>
                  <a:lnTo>
                    <a:pt x="333" y="1549"/>
                  </a:lnTo>
                  <a:lnTo>
                    <a:pt x="335" y="1549"/>
                  </a:lnTo>
                  <a:lnTo>
                    <a:pt x="335" y="1548"/>
                  </a:lnTo>
                  <a:lnTo>
                    <a:pt x="335" y="1546"/>
                  </a:lnTo>
                  <a:lnTo>
                    <a:pt x="336" y="1545"/>
                  </a:lnTo>
                  <a:lnTo>
                    <a:pt x="336" y="1543"/>
                  </a:lnTo>
                  <a:lnTo>
                    <a:pt x="336" y="1540"/>
                  </a:lnTo>
                  <a:lnTo>
                    <a:pt x="336" y="1537"/>
                  </a:lnTo>
                  <a:lnTo>
                    <a:pt x="338" y="1534"/>
                  </a:lnTo>
                  <a:lnTo>
                    <a:pt x="338" y="1533"/>
                  </a:lnTo>
                  <a:lnTo>
                    <a:pt x="338" y="1530"/>
                  </a:lnTo>
                  <a:lnTo>
                    <a:pt x="338" y="1528"/>
                  </a:lnTo>
                  <a:lnTo>
                    <a:pt x="338" y="1528"/>
                  </a:lnTo>
                  <a:lnTo>
                    <a:pt x="335" y="1525"/>
                  </a:lnTo>
                  <a:lnTo>
                    <a:pt x="336" y="1524"/>
                  </a:lnTo>
                  <a:lnTo>
                    <a:pt x="335" y="1524"/>
                  </a:lnTo>
                  <a:lnTo>
                    <a:pt x="335" y="1522"/>
                  </a:lnTo>
                  <a:lnTo>
                    <a:pt x="333" y="1522"/>
                  </a:lnTo>
                  <a:lnTo>
                    <a:pt x="333" y="1521"/>
                  </a:lnTo>
                  <a:lnTo>
                    <a:pt x="335" y="1521"/>
                  </a:lnTo>
                  <a:lnTo>
                    <a:pt x="336" y="1521"/>
                  </a:lnTo>
                  <a:lnTo>
                    <a:pt x="336" y="1521"/>
                  </a:lnTo>
                  <a:lnTo>
                    <a:pt x="335" y="1519"/>
                  </a:lnTo>
                  <a:lnTo>
                    <a:pt x="335" y="1519"/>
                  </a:lnTo>
                  <a:lnTo>
                    <a:pt x="335" y="1518"/>
                  </a:lnTo>
                  <a:lnTo>
                    <a:pt x="335" y="1518"/>
                  </a:lnTo>
                  <a:lnTo>
                    <a:pt x="335" y="1519"/>
                  </a:lnTo>
                  <a:lnTo>
                    <a:pt x="333" y="1519"/>
                  </a:lnTo>
                  <a:lnTo>
                    <a:pt x="333" y="1518"/>
                  </a:lnTo>
                  <a:lnTo>
                    <a:pt x="333" y="1518"/>
                  </a:lnTo>
                  <a:lnTo>
                    <a:pt x="333" y="1519"/>
                  </a:lnTo>
                  <a:lnTo>
                    <a:pt x="331" y="1519"/>
                  </a:lnTo>
                  <a:lnTo>
                    <a:pt x="331" y="1521"/>
                  </a:lnTo>
                  <a:lnTo>
                    <a:pt x="331" y="1521"/>
                  </a:lnTo>
                  <a:lnTo>
                    <a:pt x="330" y="1519"/>
                  </a:lnTo>
                  <a:lnTo>
                    <a:pt x="330" y="1519"/>
                  </a:lnTo>
                  <a:lnTo>
                    <a:pt x="330" y="1519"/>
                  </a:lnTo>
                  <a:lnTo>
                    <a:pt x="328" y="1519"/>
                  </a:lnTo>
                  <a:lnTo>
                    <a:pt x="327" y="1518"/>
                  </a:lnTo>
                  <a:lnTo>
                    <a:pt x="325" y="1516"/>
                  </a:lnTo>
                  <a:lnTo>
                    <a:pt x="325" y="1516"/>
                  </a:lnTo>
                  <a:lnTo>
                    <a:pt x="325" y="1515"/>
                  </a:lnTo>
                  <a:lnTo>
                    <a:pt x="325" y="1513"/>
                  </a:lnTo>
                  <a:lnTo>
                    <a:pt x="325" y="1512"/>
                  </a:lnTo>
                  <a:lnTo>
                    <a:pt x="325" y="1512"/>
                  </a:lnTo>
                  <a:lnTo>
                    <a:pt x="325" y="1512"/>
                  </a:lnTo>
                  <a:lnTo>
                    <a:pt x="324" y="1512"/>
                  </a:lnTo>
                  <a:lnTo>
                    <a:pt x="324" y="1512"/>
                  </a:lnTo>
                  <a:lnTo>
                    <a:pt x="322" y="1512"/>
                  </a:lnTo>
                  <a:lnTo>
                    <a:pt x="322" y="1510"/>
                  </a:lnTo>
                  <a:lnTo>
                    <a:pt x="322" y="1512"/>
                  </a:lnTo>
                  <a:lnTo>
                    <a:pt x="322" y="1513"/>
                  </a:lnTo>
                  <a:lnTo>
                    <a:pt x="321" y="1513"/>
                  </a:lnTo>
                  <a:lnTo>
                    <a:pt x="321" y="1512"/>
                  </a:lnTo>
                  <a:lnTo>
                    <a:pt x="321" y="1512"/>
                  </a:lnTo>
                  <a:lnTo>
                    <a:pt x="321" y="1510"/>
                  </a:lnTo>
                  <a:lnTo>
                    <a:pt x="321" y="1510"/>
                  </a:lnTo>
                  <a:lnTo>
                    <a:pt x="321" y="1510"/>
                  </a:lnTo>
                  <a:lnTo>
                    <a:pt x="321" y="1510"/>
                  </a:lnTo>
                  <a:lnTo>
                    <a:pt x="319" y="1510"/>
                  </a:lnTo>
                  <a:lnTo>
                    <a:pt x="319" y="1509"/>
                  </a:lnTo>
                  <a:lnTo>
                    <a:pt x="318" y="1509"/>
                  </a:lnTo>
                  <a:lnTo>
                    <a:pt x="318" y="1507"/>
                  </a:lnTo>
                  <a:lnTo>
                    <a:pt x="316" y="1509"/>
                  </a:lnTo>
                  <a:lnTo>
                    <a:pt x="318" y="1512"/>
                  </a:lnTo>
                  <a:lnTo>
                    <a:pt x="318" y="1512"/>
                  </a:lnTo>
                  <a:lnTo>
                    <a:pt x="315" y="1512"/>
                  </a:lnTo>
                  <a:lnTo>
                    <a:pt x="312" y="1513"/>
                  </a:lnTo>
                  <a:lnTo>
                    <a:pt x="310" y="1513"/>
                  </a:lnTo>
                  <a:lnTo>
                    <a:pt x="309" y="1512"/>
                  </a:lnTo>
                  <a:lnTo>
                    <a:pt x="309" y="1512"/>
                  </a:lnTo>
                  <a:lnTo>
                    <a:pt x="309" y="1512"/>
                  </a:lnTo>
                  <a:lnTo>
                    <a:pt x="309" y="1512"/>
                  </a:lnTo>
                  <a:lnTo>
                    <a:pt x="307" y="1512"/>
                  </a:lnTo>
                  <a:lnTo>
                    <a:pt x="306" y="1512"/>
                  </a:lnTo>
                  <a:lnTo>
                    <a:pt x="304" y="1512"/>
                  </a:lnTo>
                  <a:lnTo>
                    <a:pt x="304" y="1510"/>
                  </a:lnTo>
                  <a:lnTo>
                    <a:pt x="303" y="1510"/>
                  </a:lnTo>
                  <a:lnTo>
                    <a:pt x="303" y="1510"/>
                  </a:lnTo>
                  <a:lnTo>
                    <a:pt x="304" y="1512"/>
                  </a:lnTo>
                  <a:lnTo>
                    <a:pt x="304" y="1513"/>
                  </a:lnTo>
                  <a:lnTo>
                    <a:pt x="303" y="1515"/>
                  </a:lnTo>
                  <a:lnTo>
                    <a:pt x="301" y="1515"/>
                  </a:lnTo>
                  <a:lnTo>
                    <a:pt x="300" y="1513"/>
                  </a:lnTo>
                  <a:lnTo>
                    <a:pt x="300" y="1513"/>
                  </a:lnTo>
                  <a:lnTo>
                    <a:pt x="300" y="1512"/>
                  </a:lnTo>
                  <a:lnTo>
                    <a:pt x="300" y="1510"/>
                  </a:lnTo>
                  <a:lnTo>
                    <a:pt x="300" y="1510"/>
                  </a:lnTo>
                  <a:lnTo>
                    <a:pt x="300" y="1512"/>
                  </a:lnTo>
                  <a:lnTo>
                    <a:pt x="300" y="1512"/>
                  </a:lnTo>
                  <a:lnTo>
                    <a:pt x="300" y="1513"/>
                  </a:lnTo>
                  <a:lnTo>
                    <a:pt x="300" y="1515"/>
                  </a:lnTo>
                  <a:lnTo>
                    <a:pt x="300" y="1515"/>
                  </a:lnTo>
                  <a:lnTo>
                    <a:pt x="298" y="1515"/>
                  </a:lnTo>
                  <a:lnTo>
                    <a:pt x="298" y="1515"/>
                  </a:lnTo>
                  <a:lnTo>
                    <a:pt x="297" y="1515"/>
                  </a:lnTo>
                  <a:lnTo>
                    <a:pt x="297" y="1513"/>
                  </a:lnTo>
                  <a:lnTo>
                    <a:pt x="297" y="1513"/>
                  </a:lnTo>
                  <a:lnTo>
                    <a:pt x="297" y="1515"/>
                  </a:lnTo>
                  <a:lnTo>
                    <a:pt x="295" y="1515"/>
                  </a:lnTo>
                  <a:lnTo>
                    <a:pt x="295" y="1515"/>
                  </a:lnTo>
                  <a:lnTo>
                    <a:pt x="293" y="1515"/>
                  </a:lnTo>
                  <a:lnTo>
                    <a:pt x="293" y="1515"/>
                  </a:lnTo>
                  <a:lnTo>
                    <a:pt x="293" y="1515"/>
                  </a:lnTo>
                  <a:lnTo>
                    <a:pt x="293" y="1515"/>
                  </a:lnTo>
                  <a:lnTo>
                    <a:pt x="293" y="1513"/>
                  </a:lnTo>
                  <a:lnTo>
                    <a:pt x="292" y="1515"/>
                  </a:lnTo>
                  <a:lnTo>
                    <a:pt x="292" y="1516"/>
                  </a:lnTo>
                  <a:lnTo>
                    <a:pt x="292" y="1516"/>
                  </a:lnTo>
                  <a:lnTo>
                    <a:pt x="290" y="1516"/>
                  </a:lnTo>
                  <a:lnTo>
                    <a:pt x="289" y="1515"/>
                  </a:lnTo>
                  <a:lnTo>
                    <a:pt x="289" y="1515"/>
                  </a:lnTo>
                  <a:lnTo>
                    <a:pt x="287" y="1513"/>
                  </a:lnTo>
                  <a:lnTo>
                    <a:pt x="284" y="1512"/>
                  </a:lnTo>
                  <a:lnTo>
                    <a:pt x="284" y="1510"/>
                  </a:lnTo>
                  <a:lnTo>
                    <a:pt x="283" y="1509"/>
                  </a:lnTo>
                  <a:lnTo>
                    <a:pt x="283" y="1507"/>
                  </a:lnTo>
                  <a:lnTo>
                    <a:pt x="281" y="1506"/>
                  </a:lnTo>
                  <a:lnTo>
                    <a:pt x="283" y="1506"/>
                  </a:lnTo>
                  <a:lnTo>
                    <a:pt x="283" y="1506"/>
                  </a:lnTo>
                  <a:lnTo>
                    <a:pt x="283" y="1506"/>
                  </a:lnTo>
                  <a:lnTo>
                    <a:pt x="283" y="1504"/>
                  </a:lnTo>
                  <a:lnTo>
                    <a:pt x="281" y="1504"/>
                  </a:lnTo>
                  <a:lnTo>
                    <a:pt x="281" y="1504"/>
                  </a:lnTo>
                  <a:lnTo>
                    <a:pt x="281" y="1503"/>
                  </a:lnTo>
                  <a:lnTo>
                    <a:pt x="283" y="1503"/>
                  </a:lnTo>
                  <a:lnTo>
                    <a:pt x="283" y="1503"/>
                  </a:lnTo>
                  <a:lnTo>
                    <a:pt x="284" y="1501"/>
                  </a:lnTo>
                  <a:lnTo>
                    <a:pt x="284" y="1501"/>
                  </a:lnTo>
                  <a:lnTo>
                    <a:pt x="281" y="1503"/>
                  </a:lnTo>
                  <a:lnTo>
                    <a:pt x="280" y="1501"/>
                  </a:lnTo>
                  <a:lnTo>
                    <a:pt x="280" y="1500"/>
                  </a:lnTo>
                  <a:lnTo>
                    <a:pt x="280" y="1500"/>
                  </a:lnTo>
                  <a:lnTo>
                    <a:pt x="281" y="1500"/>
                  </a:lnTo>
                  <a:lnTo>
                    <a:pt x="283" y="1500"/>
                  </a:lnTo>
                  <a:lnTo>
                    <a:pt x="283" y="1500"/>
                  </a:lnTo>
                  <a:lnTo>
                    <a:pt x="283" y="1500"/>
                  </a:lnTo>
                  <a:lnTo>
                    <a:pt x="281" y="1500"/>
                  </a:lnTo>
                  <a:lnTo>
                    <a:pt x="281" y="1500"/>
                  </a:lnTo>
                  <a:lnTo>
                    <a:pt x="281" y="1498"/>
                  </a:lnTo>
                  <a:lnTo>
                    <a:pt x="281" y="1498"/>
                  </a:lnTo>
                  <a:lnTo>
                    <a:pt x="281" y="1500"/>
                  </a:lnTo>
                  <a:lnTo>
                    <a:pt x="280" y="1500"/>
                  </a:lnTo>
                  <a:lnTo>
                    <a:pt x="278" y="1500"/>
                  </a:lnTo>
                  <a:lnTo>
                    <a:pt x="278" y="1498"/>
                  </a:lnTo>
                  <a:lnTo>
                    <a:pt x="278" y="1498"/>
                  </a:lnTo>
                  <a:lnTo>
                    <a:pt x="278" y="1497"/>
                  </a:lnTo>
                  <a:lnTo>
                    <a:pt x="275" y="1493"/>
                  </a:lnTo>
                  <a:lnTo>
                    <a:pt x="272" y="1492"/>
                  </a:lnTo>
                  <a:lnTo>
                    <a:pt x="271" y="1490"/>
                  </a:lnTo>
                  <a:lnTo>
                    <a:pt x="266" y="1489"/>
                  </a:lnTo>
                  <a:lnTo>
                    <a:pt x="259" y="1489"/>
                  </a:lnTo>
                  <a:lnTo>
                    <a:pt x="259" y="1489"/>
                  </a:lnTo>
                  <a:lnTo>
                    <a:pt x="259" y="1489"/>
                  </a:lnTo>
                  <a:lnTo>
                    <a:pt x="260" y="1489"/>
                  </a:lnTo>
                  <a:lnTo>
                    <a:pt x="262" y="1487"/>
                  </a:lnTo>
                  <a:lnTo>
                    <a:pt x="262" y="1487"/>
                  </a:lnTo>
                  <a:lnTo>
                    <a:pt x="259" y="1487"/>
                  </a:lnTo>
                  <a:lnTo>
                    <a:pt x="259" y="1487"/>
                  </a:lnTo>
                  <a:lnTo>
                    <a:pt x="257" y="1489"/>
                  </a:lnTo>
                  <a:lnTo>
                    <a:pt x="249" y="1490"/>
                  </a:lnTo>
                  <a:lnTo>
                    <a:pt x="249" y="1490"/>
                  </a:lnTo>
                  <a:lnTo>
                    <a:pt x="243" y="1490"/>
                  </a:lnTo>
                  <a:lnTo>
                    <a:pt x="239" y="1492"/>
                  </a:lnTo>
                  <a:lnTo>
                    <a:pt x="236" y="1492"/>
                  </a:lnTo>
                  <a:lnTo>
                    <a:pt x="233" y="1493"/>
                  </a:lnTo>
                  <a:lnTo>
                    <a:pt x="231" y="1493"/>
                  </a:lnTo>
                  <a:lnTo>
                    <a:pt x="230" y="1493"/>
                  </a:lnTo>
                  <a:lnTo>
                    <a:pt x="228" y="1493"/>
                  </a:lnTo>
                  <a:lnTo>
                    <a:pt x="228" y="1495"/>
                  </a:lnTo>
                  <a:lnTo>
                    <a:pt x="228" y="1497"/>
                  </a:lnTo>
                  <a:lnTo>
                    <a:pt x="225" y="1498"/>
                  </a:lnTo>
                  <a:lnTo>
                    <a:pt x="224" y="1498"/>
                  </a:lnTo>
                  <a:lnTo>
                    <a:pt x="219" y="1498"/>
                  </a:lnTo>
                  <a:lnTo>
                    <a:pt x="214" y="1500"/>
                  </a:lnTo>
                  <a:lnTo>
                    <a:pt x="211" y="1501"/>
                  </a:lnTo>
                  <a:lnTo>
                    <a:pt x="210" y="1503"/>
                  </a:lnTo>
                  <a:lnTo>
                    <a:pt x="208" y="1503"/>
                  </a:lnTo>
                  <a:lnTo>
                    <a:pt x="207" y="1504"/>
                  </a:lnTo>
                  <a:lnTo>
                    <a:pt x="202" y="1504"/>
                  </a:lnTo>
                  <a:lnTo>
                    <a:pt x="198" y="1507"/>
                  </a:lnTo>
                  <a:lnTo>
                    <a:pt x="196" y="1507"/>
                  </a:lnTo>
                  <a:lnTo>
                    <a:pt x="195" y="1509"/>
                  </a:lnTo>
                  <a:lnTo>
                    <a:pt x="192" y="1510"/>
                  </a:lnTo>
                  <a:lnTo>
                    <a:pt x="190" y="1510"/>
                  </a:lnTo>
                  <a:lnTo>
                    <a:pt x="189" y="1509"/>
                  </a:lnTo>
                  <a:lnTo>
                    <a:pt x="187" y="1507"/>
                  </a:lnTo>
                  <a:lnTo>
                    <a:pt x="183" y="1507"/>
                  </a:lnTo>
                  <a:lnTo>
                    <a:pt x="180" y="1506"/>
                  </a:lnTo>
                  <a:lnTo>
                    <a:pt x="178" y="1506"/>
                  </a:lnTo>
                  <a:lnTo>
                    <a:pt x="178" y="1506"/>
                  </a:lnTo>
                  <a:lnTo>
                    <a:pt x="176" y="1506"/>
                  </a:lnTo>
                  <a:lnTo>
                    <a:pt x="176" y="1506"/>
                  </a:lnTo>
                  <a:lnTo>
                    <a:pt x="178" y="1506"/>
                  </a:lnTo>
                  <a:lnTo>
                    <a:pt x="180" y="1506"/>
                  </a:lnTo>
                  <a:lnTo>
                    <a:pt x="180" y="1506"/>
                  </a:lnTo>
                  <a:lnTo>
                    <a:pt x="178" y="1506"/>
                  </a:lnTo>
                  <a:lnTo>
                    <a:pt x="176" y="1504"/>
                  </a:lnTo>
                  <a:lnTo>
                    <a:pt x="178" y="1503"/>
                  </a:lnTo>
                  <a:lnTo>
                    <a:pt x="176" y="1503"/>
                  </a:lnTo>
                  <a:lnTo>
                    <a:pt x="176" y="1503"/>
                  </a:lnTo>
                  <a:lnTo>
                    <a:pt x="175" y="1506"/>
                  </a:lnTo>
                  <a:lnTo>
                    <a:pt x="175" y="1506"/>
                  </a:lnTo>
                  <a:lnTo>
                    <a:pt x="169" y="1504"/>
                  </a:lnTo>
                  <a:lnTo>
                    <a:pt x="167" y="1503"/>
                  </a:lnTo>
                  <a:lnTo>
                    <a:pt x="166" y="1503"/>
                  </a:lnTo>
                  <a:lnTo>
                    <a:pt x="163" y="1503"/>
                  </a:lnTo>
                  <a:lnTo>
                    <a:pt x="160" y="1504"/>
                  </a:lnTo>
                  <a:lnTo>
                    <a:pt x="160" y="1504"/>
                  </a:lnTo>
                  <a:lnTo>
                    <a:pt x="166" y="1504"/>
                  </a:lnTo>
                  <a:lnTo>
                    <a:pt x="166" y="1504"/>
                  </a:lnTo>
                  <a:lnTo>
                    <a:pt x="166" y="1504"/>
                  </a:lnTo>
                  <a:lnTo>
                    <a:pt x="158" y="1504"/>
                  </a:lnTo>
                  <a:lnTo>
                    <a:pt x="155" y="1506"/>
                  </a:lnTo>
                  <a:lnTo>
                    <a:pt x="155" y="1506"/>
                  </a:lnTo>
                  <a:lnTo>
                    <a:pt x="154" y="1504"/>
                  </a:lnTo>
                  <a:lnTo>
                    <a:pt x="151" y="1504"/>
                  </a:lnTo>
                  <a:lnTo>
                    <a:pt x="151" y="1504"/>
                  </a:lnTo>
                  <a:lnTo>
                    <a:pt x="151" y="1506"/>
                  </a:lnTo>
                  <a:lnTo>
                    <a:pt x="151" y="1506"/>
                  </a:lnTo>
                  <a:lnTo>
                    <a:pt x="154" y="1506"/>
                  </a:lnTo>
                  <a:lnTo>
                    <a:pt x="154" y="1506"/>
                  </a:lnTo>
                  <a:lnTo>
                    <a:pt x="148" y="1506"/>
                  </a:lnTo>
                  <a:lnTo>
                    <a:pt x="143" y="1507"/>
                  </a:lnTo>
                  <a:lnTo>
                    <a:pt x="142" y="1507"/>
                  </a:lnTo>
                  <a:lnTo>
                    <a:pt x="135" y="1510"/>
                  </a:lnTo>
                  <a:lnTo>
                    <a:pt x="132" y="1510"/>
                  </a:lnTo>
                  <a:lnTo>
                    <a:pt x="131" y="1512"/>
                  </a:lnTo>
                  <a:lnTo>
                    <a:pt x="129" y="1513"/>
                  </a:lnTo>
                  <a:lnTo>
                    <a:pt x="128" y="1513"/>
                  </a:lnTo>
                  <a:lnTo>
                    <a:pt x="125" y="1515"/>
                  </a:lnTo>
                  <a:lnTo>
                    <a:pt x="123" y="1515"/>
                  </a:lnTo>
                  <a:lnTo>
                    <a:pt x="122" y="1515"/>
                  </a:lnTo>
                  <a:lnTo>
                    <a:pt x="117" y="1513"/>
                  </a:lnTo>
                  <a:lnTo>
                    <a:pt x="114" y="1512"/>
                  </a:lnTo>
                  <a:lnTo>
                    <a:pt x="104" y="1506"/>
                  </a:lnTo>
                  <a:lnTo>
                    <a:pt x="101" y="1504"/>
                  </a:lnTo>
                  <a:lnTo>
                    <a:pt x="97" y="1501"/>
                  </a:lnTo>
                  <a:lnTo>
                    <a:pt x="90" y="1493"/>
                  </a:lnTo>
                  <a:lnTo>
                    <a:pt x="88" y="1492"/>
                  </a:lnTo>
                  <a:lnTo>
                    <a:pt x="85" y="1492"/>
                  </a:lnTo>
                  <a:lnTo>
                    <a:pt x="85" y="1492"/>
                  </a:lnTo>
                  <a:lnTo>
                    <a:pt x="84" y="1490"/>
                  </a:lnTo>
                  <a:lnTo>
                    <a:pt x="82" y="1489"/>
                  </a:lnTo>
                  <a:lnTo>
                    <a:pt x="81" y="1487"/>
                  </a:lnTo>
                  <a:lnTo>
                    <a:pt x="78" y="1486"/>
                  </a:lnTo>
                  <a:lnTo>
                    <a:pt x="75" y="1483"/>
                  </a:lnTo>
                  <a:lnTo>
                    <a:pt x="75" y="1483"/>
                  </a:lnTo>
                  <a:lnTo>
                    <a:pt x="72" y="1481"/>
                  </a:lnTo>
                  <a:lnTo>
                    <a:pt x="70" y="1480"/>
                  </a:lnTo>
                  <a:lnTo>
                    <a:pt x="64" y="1478"/>
                  </a:lnTo>
                  <a:lnTo>
                    <a:pt x="63" y="1477"/>
                  </a:lnTo>
                  <a:lnTo>
                    <a:pt x="63" y="1477"/>
                  </a:lnTo>
                  <a:lnTo>
                    <a:pt x="64" y="1475"/>
                  </a:lnTo>
                  <a:lnTo>
                    <a:pt x="63" y="1474"/>
                  </a:lnTo>
                  <a:lnTo>
                    <a:pt x="63" y="1472"/>
                  </a:lnTo>
                  <a:lnTo>
                    <a:pt x="63" y="1472"/>
                  </a:lnTo>
                  <a:lnTo>
                    <a:pt x="61" y="1474"/>
                  </a:lnTo>
                  <a:lnTo>
                    <a:pt x="60" y="1474"/>
                  </a:lnTo>
                  <a:lnTo>
                    <a:pt x="60" y="1472"/>
                  </a:lnTo>
                  <a:lnTo>
                    <a:pt x="58" y="1472"/>
                  </a:lnTo>
                  <a:lnTo>
                    <a:pt x="58" y="1472"/>
                  </a:lnTo>
                  <a:lnTo>
                    <a:pt x="58" y="1469"/>
                  </a:lnTo>
                  <a:lnTo>
                    <a:pt x="56" y="1468"/>
                  </a:lnTo>
                  <a:lnTo>
                    <a:pt x="56" y="1468"/>
                  </a:lnTo>
                  <a:lnTo>
                    <a:pt x="55" y="1468"/>
                  </a:lnTo>
                  <a:lnTo>
                    <a:pt x="53" y="1466"/>
                  </a:lnTo>
                  <a:lnTo>
                    <a:pt x="53" y="1465"/>
                  </a:lnTo>
                  <a:lnTo>
                    <a:pt x="53" y="1463"/>
                  </a:lnTo>
                  <a:lnTo>
                    <a:pt x="53" y="1463"/>
                  </a:lnTo>
                  <a:lnTo>
                    <a:pt x="55" y="1465"/>
                  </a:lnTo>
                  <a:lnTo>
                    <a:pt x="55" y="1465"/>
                  </a:lnTo>
                  <a:lnTo>
                    <a:pt x="56" y="1463"/>
                  </a:lnTo>
                  <a:lnTo>
                    <a:pt x="58" y="1463"/>
                  </a:lnTo>
                  <a:lnTo>
                    <a:pt x="58" y="1462"/>
                  </a:lnTo>
                  <a:lnTo>
                    <a:pt x="58" y="1462"/>
                  </a:lnTo>
                  <a:lnTo>
                    <a:pt x="56" y="1462"/>
                  </a:lnTo>
                  <a:lnTo>
                    <a:pt x="55" y="1462"/>
                  </a:lnTo>
                  <a:lnTo>
                    <a:pt x="55" y="1463"/>
                  </a:lnTo>
                  <a:lnTo>
                    <a:pt x="55" y="1463"/>
                  </a:lnTo>
                  <a:lnTo>
                    <a:pt x="53" y="1462"/>
                  </a:lnTo>
                  <a:lnTo>
                    <a:pt x="53" y="1460"/>
                  </a:lnTo>
                  <a:lnTo>
                    <a:pt x="53" y="1460"/>
                  </a:lnTo>
                  <a:lnTo>
                    <a:pt x="55" y="1459"/>
                  </a:lnTo>
                  <a:lnTo>
                    <a:pt x="56" y="1459"/>
                  </a:lnTo>
                  <a:lnTo>
                    <a:pt x="55" y="1459"/>
                  </a:lnTo>
                  <a:lnTo>
                    <a:pt x="53" y="1457"/>
                  </a:lnTo>
                  <a:lnTo>
                    <a:pt x="53" y="1457"/>
                  </a:lnTo>
                  <a:lnTo>
                    <a:pt x="53" y="1457"/>
                  </a:lnTo>
                  <a:lnTo>
                    <a:pt x="53" y="1456"/>
                  </a:lnTo>
                  <a:lnTo>
                    <a:pt x="53" y="1454"/>
                  </a:lnTo>
                  <a:lnTo>
                    <a:pt x="52" y="1454"/>
                  </a:lnTo>
                  <a:lnTo>
                    <a:pt x="52" y="1453"/>
                  </a:lnTo>
                  <a:lnTo>
                    <a:pt x="50" y="1453"/>
                  </a:lnTo>
                  <a:lnTo>
                    <a:pt x="49" y="1451"/>
                  </a:lnTo>
                  <a:lnTo>
                    <a:pt x="47" y="1451"/>
                  </a:lnTo>
                  <a:lnTo>
                    <a:pt x="49" y="1450"/>
                  </a:lnTo>
                  <a:lnTo>
                    <a:pt x="49" y="1448"/>
                  </a:lnTo>
                  <a:lnTo>
                    <a:pt x="47" y="1447"/>
                  </a:lnTo>
                  <a:lnTo>
                    <a:pt x="47" y="1447"/>
                  </a:lnTo>
                  <a:lnTo>
                    <a:pt x="47" y="1447"/>
                  </a:lnTo>
                  <a:lnTo>
                    <a:pt x="47" y="1447"/>
                  </a:lnTo>
                  <a:lnTo>
                    <a:pt x="46" y="1447"/>
                  </a:lnTo>
                  <a:lnTo>
                    <a:pt x="44" y="1445"/>
                  </a:lnTo>
                  <a:lnTo>
                    <a:pt x="44" y="1445"/>
                  </a:lnTo>
                  <a:lnTo>
                    <a:pt x="44" y="1444"/>
                  </a:lnTo>
                  <a:lnTo>
                    <a:pt x="44" y="1444"/>
                  </a:lnTo>
                  <a:lnTo>
                    <a:pt x="43" y="1444"/>
                  </a:lnTo>
                  <a:lnTo>
                    <a:pt x="43" y="1444"/>
                  </a:lnTo>
                  <a:lnTo>
                    <a:pt x="38" y="1442"/>
                  </a:lnTo>
                  <a:lnTo>
                    <a:pt x="37" y="1439"/>
                  </a:lnTo>
                  <a:lnTo>
                    <a:pt x="37" y="1437"/>
                  </a:lnTo>
                  <a:lnTo>
                    <a:pt x="37" y="1436"/>
                  </a:lnTo>
                  <a:lnTo>
                    <a:pt x="37" y="1436"/>
                  </a:lnTo>
                  <a:lnTo>
                    <a:pt x="35" y="1436"/>
                  </a:lnTo>
                  <a:lnTo>
                    <a:pt x="35" y="1436"/>
                  </a:lnTo>
                  <a:lnTo>
                    <a:pt x="35" y="1434"/>
                  </a:lnTo>
                  <a:lnTo>
                    <a:pt x="35" y="1433"/>
                  </a:lnTo>
                  <a:lnTo>
                    <a:pt x="34" y="1433"/>
                  </a:lnTo>
                  <a:lnTo>
                    <a:pt x="34" y="1433"/>
                  </a:lnTo>
                  <a:lnTo>
                    <a:pt x="32" y="1433"/>
                  </a:lnTo>
                  <a:lnTo>
                    <a:pt x="32" y="1434"/>
                  </a:lnTo>
                  <a:lnTo>
                    <a:pt x="32" y="1434"/>
                  </a:lnTo>
                  <a:lnTo>
                    <a:pt x="31" y="1434"/>
                  </a:lnTo>
                  <a:lnTo>
                    <a:pt x="31" y="1433"/>
                  </a:lnTo>
                  <a:lnTo>
                    <a:pt x="31" y="1433"/>
                  </a:lnTo>
                  <a:lnTo>
                    <a:pt x="31" y="1431"/>
                  </a:lnTo>
                  <a:lnTo>
                    <a:pt x="31" y="1431"/>
                  </a:lnTo>
                  <a:lnTo>
                    <a:pt x="29" y="1433"/>
                  </a:lnTo>
                  <a:lnTo>
                    <a:pt x="29" y="1433"/>
                  </a:lnTo>
                  <a:lnTo>
                    <a:pt x="29" y="1431"/>
                  </a:lnTo>
                  <a:lnTo>
                    <a:pt x="29" y="1431"/>
                  </a:lnTo>
                  <a:lnTo>
                    <a:pt x="28" y="1431"/>
                  </a:lnTo>
                  <a:lnTo>
                    <a:pt x="28" y="1430"/>
                  </a:lnTo>
                  <a:lnTo>
                    <a:pt x="28" y="1430"/>
                  </a:lnTo>
                  <a:lnTo>
                    <a:pt x="28" y="1428"/>
                  </a:lnTo>
                  <a:lnTo>
                    <a:pt x="28" y="1428"/>
                  </a:lnTo>
                  <a:lnTo>
                    <a:pt x="28" y="1428"/>
                  </a:lnTo>
                  <a:lnTo>
                    <a:pt x="28" y="1428"/>
                  </a:lnTo>
                  <a:lnTo>
                    <a:pt x="26" y="1428"/>
                  </a:lnTo>
                  <a:lnTo>
                    <a:pt x="26" y="1427"/>
                  </a:lnTo>
                  <a:lnTo>
                    <a:pt x="26" y="1427"/>
                  </a:lnTo>
                  <a:lnTo>
                    <a:pt x="29" y="1425"/>
                  </a:lnTo>
                  <a:lnTo>
                    <a:pt x="31" y="1425"/>
                  </a:lnTo>
                  <a:lnTo>
                    <a:pt x="31" y="1425"/>
                  </a:lnTo>
                  <a:lnTo>
                    <a:pt x="31" y="1424"/>
                  </a:lnTo>
                  <a:lnTo>
                    <a:pt x="29" y="1424"/>
                  </a:lnTo>
                  <a:lnTo>
                    <a:pt x="28" y="1424"/>
                  </a:lnTo>
                  <a:lnTo>
                    <a:pt x="28" y="1425"/>
                  </a:lnTo>
                  <a:lnTo>
                    <a:pt x="28" y="1425"/>
                  </a:lnTo>
                  <a:lnTo>
                    <a:pt x="26" y="1424"/>
                  </a:lnTo>
                  <a:lnTo>
                    <a:pt x="26" y="1422"/>
                  </a:lnTo>
                  <a:lnTo>
                    <a:pt x="26" y="1422"/>
                  </a:lnTo>
                  <a:lnTo>
                    <a:pt x="26" y="1422"/>
                  </a:lnTo>
                  <a:lnTo>
                    <a:pt x="29" y="1422"/>
                  </a:lnTo>
                  <a:lnTo>
                    <a:pt x="31" y="1421"/>
                  </a:lnTo>
                  <a:lnTo>
                    <a:pt x="31" y="1421"/>
                  </a:lnTo>
                  <a:lnTo>
                    <a:pt x="31" y="1421"/>
                  </a:lnTo>
                  <a:lnTo>
                    <a:pt x="31" y="1421"/>
                  </a:lnTo>
                  <a:lnTo>
                    <a:pt x="31" y="1421"/>
                  </a:lnTo>
                  <a:lnTo>
                    <a:pt x="29" y="1421"/>
                  </a:lnTo>
                  <a:lnTo>
                    <a:pt x="26" y="1421"/>
                  </a:lnTo>
                  <a:lnTo>
                    <a:pt x="26" y="1421"/>
                  </a:lnTo>
                  <a:lnTo>
                    <a:pt x="25" y="1422"/>
                  </a:lnTo>
                  <a:lnTo>
                    <a:pt x="22" y="1424"/>
                  </a:lnTo>
                  <a:lnTo>
                    <a:pt x="20" y="1422"/>
                  </a:lnTo>
                  <a:lnTo>
                    <a:pt x="22" y="1421"/>
                  </a:lnTo>
                  <a:lnTo>
                    <a:pt x="20" y="1421"/>
                  </a:lnTo>
                  <a:lnTo>
                    <a:pt x="20" y="1421"/>
                  </a:lnTo>
                  <a:lnTo>
                    <a:pt x="18" y="1421"/>
                  </a:lnTo>
                  <a:lnTo>
                    <a:pt x="17" y="1421"/>
                  </a:lnTo>
                  <a:lnTo>
                    <a:pt x="15" y="1419"/>
                  </a:lnTo>
                  <a:lnTo>
                    <a:pt x="15" y="1418"/>
                  </a:lnTo>
                  <a:lnTo>
                    <a:pt x="17" y="1418"/>
                  </a:lnTo>
                  <a:lnTo>
                    <a:pt x="17" y="1418"/>
                  </a:lnTo>
                  <a:lnTo>
                    <a:pt x="15" y="1418"/>
                  </a:lnTo>
                  <a:lnTo>
                    <a:pt x="14" y="1418"/>
                  </a:lnTo>
                  <a:lnTo>
                    <a:pt x="11" y="1416"/>
                  </a:lnTo>
                  <a:lnTo>
                    <a:pt x="11" y="1415"/>
                  </a:lnTo>
                  <a:lnTo>
                    <a:pt x="9" y="1415"/>
                  </a:lnTo>
                  <a:lnTo>
                    <a:pt x="11" y="1413"/>
                  </a:lnTo>
                  <a:lnTo>
                    <a:pt x="11" y="1413"/>
                  </a:lnTo>
                  <a:lnTo>
                    <a:pt x="12" y="1413"/>
                  </a:lnTo>
                  <a:lnTo>
                    <a:pt x="14" y="1413"/>
                  </a:lnTo>
                  <a:lnTo>
                    <a:pt x="14" y="1413"/>
                  </a:lnTo>
                  <a:lnTo>
                    <a:pt x="14" y="1413"/>
                  </a:lnTo>
                  <a:lnTo>
                    <a:pt x="14" y="1412"/>
                  </a:lnTo>
                  <a:lnTo>
                    <a:pt x="12" y="1412"/>
                  </a:lnTo>
                  <a:lnTo>
                    <a:pt x="12" y="1412"/>
                  </a:lnTo>
                  <a:lnTo>
                    <a:pt x="12" y="1412"/>
                  </a:lnTo>
                  <a:lnTo>
                    <a:pt x="11" y="1412"/>
                  </a:lnTo>
                  <a:lnTo>
                    <a:pt x="11" y="1413"/>
                  </a:lnTo>
                  <a:lnTo>
                    <a:pt x="11" y="1413"/>
                  </a:lnTo>
                  <a:lnTo>
                    <a:pt x="11" y="1412"/>
                  </a:lnTo>
                  <a:lnTo>
                    <a:pt x="9" y="1412"/>
                  </a:lnTo>
                  <a:lnTo>
                    <a:pt x="11" y="1412"/>
                  </a:lnTo>
                  <a:lnTo>
                    <a:pt x="11" y="1409"/>
                  </a:lnTo>
                  <a:lnTo>
                    <a:pt x="11" y="1409"/>
                  </a:lnTo>
                  <a:lnTo>
                    <a:pt x="11" y="1407"/>
                  </a:lnTo>
                  <a:lnTo>
                    <a:pt x="11" y="1406"/>
                  </a:lnTo>
                  <a:lnTo>
                    <a:pt x="9" y="1404"/>
                  </a:lnTo>
                  <a:lnTo>
                    <a:pt x="11" y="1402"/>
                  </a:lnTo>
                  <a:lnTo>
                    <a:pt x="11" y="1401"/>
                  </a:lnTo>
                  <a:lnTo>
                    <a:pt x="12" y="1402"/>
                  </a:lnTo>
                  <a:lnTo>
                    <a:pt x="12" y="1402"/>
                  </a:lnTo>
                  <a:lnTo>
                    <a:pt x="12" y="1404"/>
                  </a:lnTo>
                  <a:lnTo>
                    <a:pt x="14" y="1404"/>
                  </a:lnTo>
                  <a:lnTo>
                    <a:pt x="17" y="1404"/>
                  </a:lnTo>
                  <a:lnTo>
                    <a:pt x="17" y="1404"/>
                  </a:lnTo>
                  <a:lnTo>
                    <a:pt x="17" y="1404"/>
                  </a:lnTo>
                  <a:lnTo>
                    <a:pt x="17" y="1402"/>
                  </a:lnTo>
                  <a:lnTo>
                    <a:pt x="20" y="1402"/>
                  </a:lnTo>
                  <a:lnTo>
                    <a:pt x="22" y="1402"/>
                  </a:lnTo>
                  <a:lnTo>
                    <a:pt x="25" y="1402"/>
                  </a:lnTo>
                  <a:lnTo>
                    <a:pt x="26" y="1402"/>
                  </a:lnTo>
                  <a:lnTo>
                    <a:pt x="26" y="1401"/>
                  </a:lnTo>
                  <a:lnTo>
                    <a:pt x="26" y="1401"/>
                  </a:lnTo>
                  <a:lnTo>
                    <a:pt x="25" y="1401"/>
                  </a:lnTo>
                  <a:lnTo>
                    <a:pt x="22" y="1402"/>
                  </a:lnTo>
                  <a:lnTo>
                    <a:pt x="18" y="1402"/>
                  </a:lnTo>
                  <a:lnTo>
                    <a:pt x="15" y="1402"/>
                  </a:lnTo>
                  <a:lnTo>
                    <a:pt x="14" y="1402"/>
                  </a:lnTo>
                  <a:lnTo>
                    <a:pt x="12" y="1402"/>
                  </a:lnTo>
                  <a:lnTo>
                    <a:pt x="12" y="1399"/>
                  </a:lnTo>
                  <a:lnTo>
                    <a:pt x="12" y="1399"/>
                  </a:lnTo>
                  <a:lnTo>
                    <a:pt x="12" y="1398"/>
                  </a:lnTo>
                  <a:lnTo>
                    <a:pt x="11" y="1396"/>
                  </a:lnTo>
                  <a:lnTo>
                    <a:pt x="11" y="1396"/>
                  </a:lnTo>
                  <a:lnTo>
                    <a:pt x="11" y="1395"/>
                  </a:lnTo>
                  <a:lnTo>
                    <a:pt x="12" y="1395"/>
                  </a:lnTo>
                  <a:lnTo>
                    <a:pt x="12" y="1395"/>
                  </a:lnTo>
                  <a:lnTo>
                    <a:pt x="11" y="1395"/>
                  </a:lnTo>
                  <a:lnTo>
                    <a:pt x="11" y="1395"/>
                  </a:lnTo>
                  <a:lnTo>
                    <a:pt x="9" y="1395"/>
                  </a:lnTo>
                  <a:lnTo>
                    <a:pt x="9" y="1393"/>
                  </a:lnTo>
                  <a:lnTo>
                    <a:pt x="9" y="1392"/>
                  </a:lnTo>
                  <a:lnTo>
                    <a:pt x="8" y="1390"/>
                  </a:lnTo>
                  <a:lnTo>
                    <a:pt x="6" y="1389"/>
                  </a:lnTo>
                  <a:lnTo>
                    <a:pt x="5" y="1387"/>
                  </a:lnTo>
                  <a:lnTo>
                    <a:pt x="5" y="1386"/>
                  </a:lnTo>
                  <a:lnTo>
                    <a:pt x="3" y="1386"/>
                  </a:lnTo>
                  <a:lnTo>
                    <a:pt x="2" y="1386"/>
                  </a:lnTo>
                  <a:lnTo>
                    <a:pt x="2" y="1387"/>
                  </a:lnTo>
                  <a:lnTo>
                    <a:pt x="0" y="1386"/>
                  </a:lnTo>
                  <a:lnTo>
                    <a:pt x="2" y="1384"/>
                  </a:lnTo>
                  <a:lnTo>
                    <a:pt x="6" y="1383"/>
                  </a:lnTo>
                  <a:lnTo>
                    <a:pt x="9" y="1378"/>
                  </a:lnTo>
                  <a:lnTo>
                    <a:pt x="12" y="1374"/>
                  </a:lnTo>
                  <a:lnTo>
                    <a:pt x="12" y="1372"/>
                  </a:lnTo>
                  <a:lnTo>
                    <a:pt x="12" y="1366"/>
                  </a:lnTo>
                  <a:lnTo>
                    <a:pt x="14" y="1363"/>
                  </a:lnTo>
                  <a:lnTo>
                    <a:pt x="14" y="1361"/>
                  </a:lnTo>
                  <a:lnTo>
                    <a:pt x="15" y="1358"/>
                  </a:lnTo>
                  <a:lnTo>
                    <a:pt x="17" y="1354"/>
                  </a:lnTo>
                  <a:lnTo>
                    <a:pt x="18" y="1349"/>
                  </a:lnTo>
                  <a:lnTo>
                    <a:pt x="20" y="1345"/>
                  </a:lnTo>
                  <a:lnTo>
                    <a:pt x="18" y="1342"/>
                  </a:lnTo>
                  <a:lnTo>
                    <a:pt x="18" y="1337"/>
                  </a:lnTo>
                  <a:lnTo>
                    <a:pt x="18" y="1334"/>
                  </a:lnTo>
                  <a:lnTo>
                    <a:pt x="17" y="1331"/>
                  </a:lnTo>
                  <a:lnTo>
                    <a:pt x="15" y="1329"/>
                  </a:lnTo>
                  <a:lnTo>
                    <a:pt x="14" y="1326"/>
                  </a:lnTo>
                  <a:lnTo>
                    <a:pt x="14" y="1326"/>
                  </a:lnTo>
                  <a:lnTo>
                    <a:pt x="14" y="1326"/>
                  </a:lnTo>
                  <a:lnTo>
                    <a:pt x="15" y="1325"/>
                  </a:lnTo>
                  <a:lnTo>
                    <a:pt x="15" y="1325"/>
                  </a:lnTo>
                  <a:lnTo>
                    <a:pt x="14" y="1325"/>
                  </a:lnTo>
                  <a:lnTo>
                    <a:pt x="15" y="1320"/>
                  </a:lnTo>
                  <a:lnTo>
                    <a:pt x="17" y="1317"/>
                  </a:lnTo>
                  <a:lnTo>
                    <a:pt x="17" y="1316"/>
                  </a:lnTo>
                  <a:lnTo>
                    <a:pt x="17" y="1314"/>
                  </a:lnTo>
                  <a:lnTo>
                    <a:pt x="15" y="1313"/>
                  </a:lnTo>
                  <a:lnTo>
                    <a:pt x="14" y="1310"/>
                  </a:lnTo>
                  <a:lnTo>
                    <a:pt x="14" y="1308"/>
                  </a:lnTo>
                  <a:lnTo>
                    <a:pt x="12" y="1308"/>
                  </a:lnTo>
                  <a:lnTo>
                    <a:pt x="12" y="1310"/>
                  </a:lnTo>
                  <a:lnTo>
                    <a:pt x="12" y="1310"/>
                  </a:lnTo>
                  <a:lnTo>
                    <a:pt x="12" y="1310"/>
                  </a:lnTo>
                  <a:lnTo>
                    <a:pt x="11" y="1307"/>
                  </a:lnTo>
                  <a:lnTo>
                    <a:pt x="9" y="1304"/>
                  </a:lnTo>
                  <a:lnTo>
                    <a:pt x="8" y="1304"/>
                  </a:lnTo>
                  <a:lnTo>
                    <a:pt x="8" y="1304"/>
                  </a:lnTo>
                  <a:lnTo>
                    <a:pt x="8" y="1304"/>
                  </a:lnTo>
                  <a:lnTo>
                    <a:pt x="6" y="1307"/>
                  </a:lnTo>
                  <a:lnTo>
                    <a:pt x="6" y="1307"/>
                  </a:lnTo>
                  <a:lnTo>
                    <a:pt x="8" y="1299"/>
                  </a:lnTo>
                  <a:lnTo>
                    <a:pt x="8" y="1293"/>
                  </a:lnTo>
                  <a:lnTo>
                    <a:pt x="9" y="1290"/>
                  </a:lnTo>
                  <a:lnTo>
                    <a:pt x="11" y="1288"/>
                  </a:lnTo>
                  <a:lnTo>
                    <a:pt x="14" y="1287"/>
                  </a:lnTo>
                  <a:lnTo>
                    <a:pt x="15" y="1284"/>
                  </a:lnTo>
                  <a:lnTo>
                    <a:pt x="15" y="1281"/>
                  </a:lnTo>
                  <a:lnTo>
                    <a:pt x="17" y="1279"/>
                  </a:lnTo>
                  <a:lnTo>
                    <a:pt x="17" y="1278"/>
                  </a:lnTo>
                  <a:lnTo>
                    <a:pt x="17" y="1276"/>
                  </a:lnTo>
                  <a:lnTo>
                    <a:pt x="18" y="1275"/>
                  </a:lnTo>
                  <a:lnTo>
                    <a:pt x="20" y="1273"/>
                  </a:lnTo>
                  <a:lnTo>
                    <a:pt x="20" y="1270"/>
                  </a:lnTo>
                  <a:lnTo>
                    <a:pt x="22" y="1269"/>
                  </a:lnTo>
                  <a:lnTo>
                    <a:pt x="22" y="1267"/>
                  </a:lnTo>
                  <a:lnTo>
                    <a:pt x="22" y="1267"/>
                  </a:lnTo>
                  <a:lnTo>
                    <a:pt x="22" y="1267"/>
                  </a:lnTo>
                  <a:lnTo>
                    <a:pt x="20" y="1269"/>
                  </a:lnTo>
                  <a:lnTo>
                    <a:pt x="20" y="1269"/>
                  </a:lnTo>
                  <a:lnTo>
                    <a:pt x="20" y="1269"/>
                  </a:lnTo>
                  <a:lnTo>
                    <a:pt x="22" y="1267"/>
                  </a:lnTo>
                  <a:lnTo>
                    <a:pt x="23" y="1266"/>
                  </a:lnTo>
                  <a:lnTo>
                    <a:pt x="25" y="1264"/>
                  </a:lnTo>
                  <a:lnTo>
                    <a:pt x="29" y="1258"/>
                  </a:lnTo>
                  <a:lnTo>
                    <a:pt x="32" y="1258"/>
                  </a:lnTo>
                  <a:lnTo>
                    <a:pt x="34" y="1255"/>
                  </a:lnTo>
                  <a:lnTo>
                    <a:pt x="34" y="1253"/>
                  </a:lnTo>
                  <a:lnTo>
                    <a:pt x="34" y="1249"/>
                  </a:lnTo>
                  <a:lnTo>
                    <a:pt x="35" y="1246"/>
                  </a:lnTo>
                  <a:lnTo>
                    <a:pt x="35" y="1244"/>
                  </a:lnTo>
                  <a:lnTo>
                    <a:pt x="37" y="1240"/>
                  </a:lnTo>
                  <a:lnTo>
                    <a:pt x="38" y="1238"/>
                  </a:lnTo>
                  <a:lnTo>
                    <a:pt x="38" y="1235"/>
                  </a:lnTo>
                  <a:lnTo>
                    <a:pt x="40" y="1234"/>
                  </a:lnTo>
                  <a:lnTo>
                    <a:pt x="40" y="1234"/>
                  </a:lnTo>
                  <a:lnTo>
                    <a:pt x="43" y="1232"/>
                  </a:lnTo>
                  <a:lnTo>
                    <a:pt x="44" y="1231"/>
                  </a:lnTo>
                  <a:lnTo>
                    <a:pt x="47" y="1229"/>
                  </a:lnTo>
                  <a:lnTo>
                    <a:pt x="49" y="1228"/>
                  </a:lnTo>
                  <a:lnTo>
                    <a:pt x="50" y="1226"/>
                  </a:lnTo>
                  <a:lnTo>
                    <a:pt x="52" y="1222"/>
                  </a:lnTo>
                  <a:lnTo>
                    <a:pt x="53" y="1218"/>
                  </a:lnTo>
                  <a:lnTo>
                    <a:pt x="55" y="1215"/>
                  </a:lnTo>
                  <a:lnTo>
                    <a:pt x="56" y="1214"/>
                  </a:lnTo>
                  <a:lnTo>
                    <a:pt x="56" y="1211"/>
                  </a:lnTo>
                  <a:lnTo>
                    <a:pt x="60" y="1211"/>
                  </a:lnTo>
                  <a:lnTo>
                    <a:pt x="63" y="1209"/>
                  </a:lnTo>
                  <a:lnTo>
                    <a:pt x="69" y="1208"/>
                  </a:lnTo>
                  <a:lnTo>
                    <a:pt x="75" y="1206"/>
                  </a:lnTo>
                  <a:lnTo>
                    <a:pt x="76" y="1205"/>
                  </a:lnTo>
                  <a:lnTo>
                    <a:pt x="78" y="1203"/>
                  </a:lnTo>
                  <a:lnTo>
                    <a:pt x="81" y="1200"/>
                  </a:lnTo>
                  <a:lnTo>
                    <a:pt x="85" y="1197"/>
                  </a:lnTo>
                  <a:lnTo>
                    <a:pt x="87" y="1196"/>
                  </a:lnTo>
                  <a:lnTo>
                    <a:pt x="91" y="1191"/>
                  </a:lnTo>
                  <a:lnTo>
                    <a:pt x="93" y="1187"/>
                  </a:lnTo>
                  <a:lnTo>
                    <a:pt x="94" y="1185"/>
                  </a:lnTo>
                  <a:lnTo>
                    <a:pt x="96" y="1182"/>
                  </a:lnTo>
                  <a:lnTo>
                    <a:pt x="97" y="1180"/>
                  </a:lnTo>
                  <a:lnTo>
                    <a:pt x="97" y="1177"/>
                  </a:lnTo>
                  <a:lnTo>
                    <a:pt x="97" y="1176"/>
                  </a:lnTo>
                  <a:lnTo>
                    <a:pt x="96" y="1173"/>
                  </a:lnTo>
                  <a:lnTo>
                    <a:pt x="94" y="1173"/>
                  </a:lnTo>
                  <a:lnTo>
                    <a:pt x="94" y="1171"/>
                  </a:lnTo>
                  <a:lnTo>
                    <a:pt x="96" y="1170"/>
                  </a:lnTo>
                  <a:lnTo>
                    <a:pt x="96" y="1167"/>
                  </a:lnTo>
                  <a:lnTo>
                    <a:pt x="96" y="1162"/>
                  </a:lnTo>
                  <a:lnTo>
                    <a:pt x="97" y="1158"/>
                  </a:lnTo>
                  <a:lnTo>
                    <a:pt x="101" y="1152"/>
                  </a:lnTo>
                  <a:lnTo>
                    <a:pt x="102" y="1150"/>
                  </a:lnTo>
                  <a:lnTo>
                    <a:pt x="102" y="1147"/>
                  </a:lnTo>
                  <a:lnTo>
                    <a:pt x="102" y="1146"/>
                  </a:lnTo>
                  <a:lnTo>
                    <a:pt x="108" y="1139"/>
                  </a:lnTo>
                  <a:lnTo>
                    <a:pt x="111" y="1136"/>
                  </a:lnTo>
                  <a:lnTo>
                    <a:pt x="111" y="1135"/>
                  </a:lnTo>
                  <a:lnTo>
                    <a:pt x="114" y="1133"/>
                  </a:lnTo>
                  <a:lnTo>
                    <a:pt x="123" y="1129"/>
                  </a:lnTo>
                  <a:lnTo>
                    <a:pt x="128" y="1127"/>
                  </a:lnTo>
                  <a:lnTo>
                    <a:pt x="131" y="1124"/>
                  </a:lnTo>
                  <a:lnTo>
                    <a:pt x="132" y="1123"/>
                  </a:lnTo>
                  <a:lnTo>
                    <a:pt x="139" y="1112"/>
                  </a:lnTo>
                  <a:lnTo>
                    <a:pt x="143" y="1098"/>
                  </a:lnTo>
                  <a:lnTo>
                    <a:pt x="143" y="1097"/>
                  </a:lnTo>
                  <a:lnTo>
                    <a:pt x="146" y="1097"/>
                  </a:lnTo>
                  <a:lnTo>
                    <a:pt x="148" y="1097"/>
                  </a:lnTo>
                  <a:lnTo>
                    <a:pt x="148" y="1097"/>
                  </a:lnTo>
                  <a:lnTo>
                    <a:pt x="149" y="1095"/>
                  </a:lnTo>
                  <a:lnTo>
                    <a:pt x="151" y="1095"/>
                  </a:lnTo>
                  <a:lnTo>
                    <a:pt x="151" y="1097"/>
                  </a:lnTo>
                  <a:lnTo>
                    <a:pt x="151" y="1098"/>
                  </a:lnTo>
                  <a:lnTo>
                    <a:pt x="152" y="1100"/>
                  </a:lnTo>
                  <a:lnTo>
                    <a:pt x="154" y="1103"/>
                  </a:lnTo>
                  <a:lnTo>
                    <a:pt x="157" y="1104"/>
                  </a:lnTo>
                  <a:lnTo>
                    <a:pt x="160" y="1106"/>
                  </a:lnTo>
                  <a:lnTo>
                    <a:pt x="163" y="1107"/>
                  </a:lnTo>
                  <a:lnTo>
                    <a:pt x="167" y="1106"/>
                  </a:lnTo>
                  <a:lnTo>
                    <a:pt x="169" y="1106"/>
                  </a:lnTo>
                  <a:lnTo>
                    <a:pt x="170" y="1104"/>
                  </a:lnTo>
                  <a:lnTo>
                    <a:pt x="172" y="1106"/>
                  </a:lnTo>
                  <a:lnTo>
                    <a:pt x="175" y="1106"/>
                  </a:lnTo>
                  <a:lnTo>
                    <a:pt x="176" y="1106"/>
                  </a:lnTo>
                  <a:lnTo>
                    <a:pt x="178" y="1104"/>
                  </a:lnTo>
                  <a:lnTo>
                    <a:pt x="180" y="1103"/>
                  </a:lnTo>
                  <a:lnTo>
                    <a:pt x="180" y="1104"/>
                  </a:lnTo>
                  <a:lnTo>
                    <a:pt x="180" y="1104"/>
                  </a:lnTo>
                  <a:lnTo>
                    <a:pt x="180" y="1104"/>
                  </a:lnTo>
                  <a:lnTo>
                    <a:pt x="181" y="1106"/>
                  </a:lnTo>
                  <a:lnTo>
                    <a:pt x="181" y="1107"/>
                  </a:lnTo>
                  <a:lnTo>
                    <a:pt x="183" y="1107"/>
                  </a:lnTo>
                  <a:lnTo>
                    <a:pt x="184" y="1107"/>
                  </a:lnTo>
                  <a:lnTo>
                    <a:pt x="186" y="1107"/>
                  </a:lnTo>
                  <a:lnTo>
                    <a:pt x="189" y="1107"/>
                  </a:lnTo>
                  <a:lnTo>
                    <a:pt x="192" y="1107"/>
                  </a:lnTo>
                  <a:lnTo>
                    <a:pt x="193" y="1107"/>
                  </a:lnTo>
                  <a:lnTo>
                    <a:pt x="195" y="1106"/>
                  </a:lnTo>
                  <a:lnTo>
                    <a:pt x="198" y="1104"/>
                  </a:lnTo>
                  <a:lnTo>
                    <a:pt x="199" y="1104"/>
                  </a:lnTo>
                  <a:lnTo>
                    <a:pt x="201" y="1101"/>
                  </a:lnTo>
                  <a:lnTo>
                    <a:pt x="202" y="1100"/>
                  </a:lnTo>
                  <a:lnTo>
                    <a:pt x="205" y="1100"/>
                  </a:lnTo>
                  <a:lnTo>
                    <a:pt x="211" y="1097"/>
                  </a:lnTo>
                  <a:lnTo>
                    <a:pt x="211" y="1097"/>
                  </a:lnTo>
                  <a:lnTo>
                    <a:pt x="213" y="1097"/>
                  </a:lnTo>
                  <a:lnTo>
                    <a:pt x="214" y="1097"/>
                  </a:lnTo>
                  <a:lnTo>
                    <a:pt x="216" y="1095"/>
                  </a:lnTo>
                  <a:lnTo>
                    <a:pt x="218" y="1094"/>
                  </a:lnTo>
                  <a:lnTo>
                    <a:pt x="221" y="1092"/>
                  </a:lnTo>
                  <a:lnTo>
                    <a:pt x="222" y="1091"/>
                  </a:lnTo>
                  <a:lnTo>
                    <a:pt x="225" y="1089"/>
                  </a:lnTo>
                  <a:lnTo>
                    <a:pt x="228" y="1088"/>
                  </a:lnTo>
                  <a:lnTo>
                    <a:pt x="231" y="1086"/>
                  </a:lnTo>
                  <a:lnTo>
                    <a:pt x="240" y="1086"/>
                  </a:lnTo>
                  <a:lnTo>
                    <a:pt x="245" y="1085"/>
                  </a:lnTo>
                  <a:lnTo>
                    <a:pt x="248" y="1085"/>
                  </a:lnTo>
                  <a:lnTo>
                    <a:pt x="251" y="1083"/>
                  </a:lnTo>
                  <a:lnTo>
                    <a:pt x="252" y="1082"/>
                  </a:lnTo>
                  <a:lnTo>
                    <a:pt x="259" y="1082"/>
                  </a:lnTo>
                  <a:lnTo>
                    <a:pt x="263" y="1080"/>
                  </a:lnTo>
                  <a:lnTo>
                    <a:pt x="274" y="1080"/>
                  </a:lnTo>
                  <a:lnTo>
                    <a:pt x="275" y="1082"/>
                  </a:lnTo>
                  <a:lnTo>
                    <a:pt x="277" y="1082"/>
                  </a:lnTo>
                  <a:lnTo>
                    <a:pt x="280" y="1083"/>
                  </a:lnTo>
                  <a:lnTo>
                    <a:pt x="281" y="1085"/>
                  </a:lnTo>
                  <a:lnTo>
                    <a:pt x="283" y="1083"/>
                  </a:lnTo>
                  <a:lnTo>
                    <a:pt x="286" y="1082"/>
                  </a:lnTo>
                  <a:lnTo>
                    <a:pt x="290" y="1082"/>
                  </a:lnTo>
                  <a:lnTo>
                    <a:pt x="292" y="1080"/>
                  </a:lnTo>
                  <a:lnTo>
                    <a:pt x="293" y="1079"/>
                  </a:lnTo>
                  <a:lnTo>
                    <a:pt x="295" y="1077"/>
                  </a:lnTo>
                  <a:lnTo>
                    <a:pt x="297" y="1079"/>
                  </a:lnTo>
                  <a:lnTo>
                    <a:pt x="301" y="1080"/>
                  </a:lnTo>
                  <a:lnTo>
                    <a:pt x="304" y="1080"/>
                  </a:lnTo>
                  <a:lnTo>
                    <a:pt x="304" y="1080"/>
                  </a:lnTo>
                  <a:lnTo>
                    <a:pt x="304" y="1077"/>
                  </a:lnTo>
                  <a:lnTo>
                    <a:pt x="307" y="1079"/>
                  </a:lnTo>
                  <a:lnTo>
                    <a:pt x="309" y="1079"/>
                  </a:lnTo>
                  <a:lnTo>
                    <a:pt x="312" y="1080"/>
                  </a:lnTo>
                  <a:lnTo>
                    <a:pt x="313" y="1082"/>
                  </a:lnTo>
                  <a:lnTo>
                    <a:pt x="316" y="1080"/>
                  </a:lnTo>
                  <a:lnTo>
                    <a:pt x="321" y="1080"/>
                  </a:lnTo>
                  <a:lnTo>
                    <a:pt x="324" y="1079"/>
                  </a:lnTo>
                  <a:lnTo>
                    <a:pt x="327" y="1077"/>
                  </a:lnTo>
                  <a:lnTo>
                    <a:pt x="328" y="1076"/>
                  </a:lnTo>
                  <a:lnTo>
                    <a:pt x="335" y="1074"/>
                  </a:lnTo>
                  <a:lnTo>
                    <a:pt x="336" y="1074"/>
                  </a:lnTo>
                  <a:lnTo>
                    <a:pt x="336" y="1074"/>
                  </a:lnTo>
                  <a:lnTo>
                    <a:pt x="336" y="1076"/>
                  </a:lnTo>
                  <a:lnTo>
                    <a:pt x="336" y="1076"/>
                  </a:lnTo>
                  <a:lnTo>
                    <a:pt x="336" y="1077"/>
                  </a:lnTo>
                  <a:lnTo>
                    <a:pt x="338" y="1076"/>
                  </a:lnTo>
                  <a:lnTo>
                    <a:pt x="338" y="1076"/>
                  </a:lnTo>
                  <a:lnTo>
                    <a:pt x="338" y="1076"/>
                  </a:lnTo>
                  <a:lnTo>
                    <a:pt x="339" y="1076"/>
                  </a:lnTo>
                  <a:lnTo>
                    <a:pt x="339" y="1076"/>
                  </a:lnTo>
                  <a:lnTo>
                    <a:pt x="341" y="1076"/>
                  </a:lnTo>
                  <a:lnTo>
                    <a:pt x="341" y="1079"/>
                  </a:lnTo>
                  <a:lnTo>
                    <a:pt x="342" y="1082"/>
                  </a:lnTo>
                  <a:lnTo>
                    <a:pt x="342" y="1082"/>
                  </a:lnTo>
                  <a:lnTo>
                    <a:pt x="344" y="1083"/>
                  </a:lnTo>
                  <a:lnTo>
                    <a:pt x="345" y="1082"/>
                  </a:lnTo>
                  <a:lnTo>
                    <a:pt x="345" y="1080"/>
                  </a:lnTo>
                  <a:lnTo>
                    <a:pt x="348" y="1080"/>
                  </a:lnTo>
                  <a:lnTo>
                    <a:pt x="350" y="1079"/>
                  </a:lnTo>
                  <a:lnTo>
                    <a:pt x="351" y="1077"/>
                  </a:lnTo>
                  <a:lnTo>
                    <a:pt x="351" y="1080"/>
                  </a:lnTo>
                  <a:lnTo>
                    <a:pt x="353" y="1080"/>
                  </a:lnTo>
                  <a:lnTo>
                    <a:pt x="351" y="1082"/>
                  </a:lnTo>
                  <a:lnTo>
                    <a:pt x="351" y="1083"/>
                  </a:lnTo>
                  <a:lnTo>
                    <a:pt x="348" y="1086"/>
                  </a:lnTo>
                  <a:lnTo>
                    <a:pt x="347" y="1088"/>
                  </a:lnTo>
                  <a:lnTo>
                    <a:pt x="345" y="1089"/>
                  </a:lnTo>
                  <a:lnTo>
                    <a:pt x="345" y="1091"/>
                  </a:lnTo>
                  <a:lnTo>
                    <a:pt x="345" y="1091"/>
                  </a:lnTo>
                  <a:lnTo>
                    <a:pt x="345" y="1094"/>
                  </a:lnTo>
                  <a:lnTo>
                    <a:pt x="347" y="1095"/>
                  </a:lnTo>
                  <a:lnTo>
                    <a:pt x="347" y="1097"/>
                  </a:lnTo>
                  <a:lnTo>
                    <a:pt x="348" y="1098"/>
                  </a:lnTo>
                  <a:lnTo>
                    <a:pt x="351" y="1100"/>
                  </a:lnTo>
                  <a:lnTo>
                    <a:pt x="351" y="1101"/>
                  </a:lnTo>
                  <a:lnTo>
                    <a:pt x="351" y="1103"/>
                  </a:lnTo>
                  <a:lnTo>
                    <a:pt x="351" y="1104"/>
                  </a:lnTo>
                  <a:lnTo>
                    <a:pt x="353" y="1106"/>
                  </a:lnTo>
                  <a:lnTo>
                    <a:pt x="350" y="1109"/>
                  </a:lnTo>
                  <a:lnTo>
                    <a:pt x="350" y="1111"/>
                  </a:lnTo>
                  <a:lnTo>
                    <a:pt x="347" y="1114"/>
                  </a:lnTo>
                  <a:lnTo>
                    <a:pt x="345" y="1117"/>
                  </a:lnTo>
                  <a:lnTo>
                    <a:pt x="341" y="1120"/>
                  </a:lnTo>
                  <a:lnTo>
                    <a:pt x="341" y="1120"/>
                  </a:lnTo>
                  <a:lnTo>
                    <a:pt x="339" y="1121"/>
                  </a:lnTo>
                  <a:lnTo>
                    <a:pt x="339" y="1123"/>
                  </a:lnTo>
                  <a:lnTo>
                    <a:pt x="339" y="1123"/>
                  </a:lnTo>
                  <a:lnTo>
                    <a:pt x="341" y="1126"/>
                  </a:lnTo>
                  <a:lnTo>
                    <a:pt x="342" y="1129"/>
                  </a:lnTo>
                  <a:lnTo>
                    <a:pt x="344" y="1129"/>
                  </a:lnTo>
                  <a:lnTo>
                    <a:pt x="348" y="1129"/>
                  </a:lnTo>
                  <a:lnTo>
                    <a:pt x="347" y="1130"/>
                  </a:lnTo>
                  <a:lnTo>
                    <a:pt x="348" y="1132"/>
                  </a:lnTo>
                  <a:lnTo>
                    <a:pt x="348" y="1132"/>
                  </a:lnTo>
                  <a:lnTo>
                    <a:pt x="350" y="1130"/>
                  </a:lnTo>
                  <a:lnTo>
                    <a:pt x="351" y="1130"/>
                  </a:lnTo>
                  <a:lnTo>
                    <a:pt x="353" y="1130"/>
                  </a:lnTo>
                  <a:lnTo>
                    <a:pt x="353" y="1133"/>
                  </a:lnTo>
                  <a:lnTo>
                    <a:pt x="354" y="1135"/>
                  </a:lnTo>
                  <a:lnTo>
                    <a:pt x="354" y="1135"/>
                  </a:lnTo>
                  <a:lnTo>
                    <a:pt x="354" y="1135"/>
                  </a:lnTo>
                  <a:lnTo>
                    <a:pt x="353" y="1135"/>
                  </a:lnTo>
                  <a:lnTo>
                    <a:pt x="354" y="1135"/>
                  </a:lnTo>
                  <a:lnTo>
                    <a:pt x="356" y="1136"/>
                  </a:lnTo>
                  <a:lnTo>
                    <a:pt x="356" y="1135"/>
                  </a:lnTo>
                  <a:lnTo>
                    <a:pt x="357" y="1136"/>
                  </a:lnTo>
                  <a:lnTo>
                    <a:pt x="359" y="1136"/>
                  </a:lnTo>
                  <a:lnTo>
                    <a:pt x="360" y="1138"/>
                  </a:lnTo>
                  <a:lnTo>
                    <a:pt x="366" y="1141"/>
                  </a:lnTo>
                  <a:lnTo>
                    <a:pt x="368" y="1141"/>
                  </a:lnTo>
                  <a:lnTo>
                    <a:pt x="372" y="1142"/>
                  </a:lnTo>
                  <a:lnTo>
                    <a:pt x="377" y="1141"/>
                  </a:lnTo>
                  <a:lnTo>
                    <a:pt x="379" y="1139"/>
                  </a:lnTo>
                  <a:lnTo>
                    <a:pt x="382" y="1141"/>
                  </a:lnTo>
                  <a:lnTo>
                    <a:pt x="383" y="1142"/>
                  </a:lnTo>
                  <a:lnTo>
                    <a:pt x="386" y="1142"/>
                  </a:lnTo>
                  <a:lnTo>
                    <a:pt x="389" y="1142"/>
                  </a:lnTo>
                  <a:lnTo>
                    <a:pt x="391" y="1144"/>
                  </a:lnTo>
                  <a:lnTo>
                    <a:pt x="392" y="1146"/>
                  </a:lnTo>
                  <a:lnTo>
                    <a:pt x="394" y="1146"/>
                  </a:lnTo>
                  <a:lnTo>
                    <a:pt x="403" y="1147"/>
                  </a:lnTo>
                  <a:lnTo>
                    <a:pt x="403" y="1149"/>
                  </a:lnTo>
                  <a:lnTo>
                    <a:pt x="404" y="1152"/>
                  </a:lnTo>
                  <a:lnTo>
                    <a:pt x="404" y="1153"/>
                  </a:lnTo>
                  <a:lnTo>
                    <a:pt x="404" y="1156"/>
                  </a:lnTo>
                  <a:lnTo>
                    <a:pt x="406" y="1158"/>
                  </a:lnTo>
                  <a:lnTo>
                    <a:pt x="407" y="1161"/>
                  </a:lnTo>
                  <a:lnTo>
                    <a:pt x="409" y="1162"/>
                  </a:lnTo>
                  <a:lnTo>
                    <a:pt x="410" y="1162"/>
                  </a:lnTo>
                  <a:lnTo>
                    <a:pt x="414" y="1164"/>
                  </a:lnTo>
                  <a:lnTo>
                    <a:pt x="418" y="1165"/>
                  </a:lnTo>
                  <a:lnTo>
                    <a:pt x="423" y="1165"/>
                  </a:lnTo>
                  <a:lnTo>
                    <a:pt x="429" y="1167"/>
                  </a:lnTo>
                  <a:lnTo>
                    <a:pt x="435" y="1168"/>
                  </a:lnTo>
                  <a:lnTo>
                    <a:pt x="436" y="1170"/>
                  </a:lnTo>
                  <a:lnTo>
                    <a:pt x="439" y="1171"/>
                  </a:lnTo>
                  <a:lnTo>
                    <a:pt x="445" y="1176"/>
                  </a:lnTo>
                  <a:lnTo>
                    <a:pt x="448" y="1177"/>
                  </a:lnTo>
                  <a:lnTo>
                    <a:pt x="450" y="1179"/>
                  </a:lnTo>
                  <a:lnTo>
                    <a:pt x="453" y="1177"/>
                  </a:lnTo>
                  <a:lnTo>
                    <a:pt x="456" y="1176"/>
                  </a:lnTo>
                  <a:lnTo>
                    <a:pt x="459" y="1174"/>
                  </a:lnTo>
                  <a:lnTo>
                    <a:pt x="462" y="1171"/>
                  </a:lnTo>
                  <a:lnTo>
                    <a:pt x="462" y="1168"/>
                  </a:lnTo>
                  <a:lnTo>
                    <a:pt x="465" y="1167"/>
                  </a:lnTo>
                  <a:lnTo>
                    <a:pt x="465" y="1165"/>
                  </a:lnTo>
                  <a:lnTo>
                    <a:pt x="462" y="1164"/>
                  </a:lnTo>
                  <a:lnTo>
                    <a:pt x="462" y="1162"/>
                  </a:lnTo>
                  <a:lnTo>
                    <a:pt x="462" y="1159"/>
                  </a:lnTo>
                  <a:lnTo>
                    <a:pt x="462" y="1156"/>
                  </a:lnTo>
                  <a:lnTo>
                    <a:pt x="462" y="1153"/>
                  </a:lnTo>
                  <a:lnTo>
                    <a:pt x="462" y="1152"/>
                  </a:lnTo>
                  <a:lnTo>
                    <a:pt x="465" y="1150"/>
                  </a:lnTo>
                  <a:lnTo>
                    <a:pt x="468" y="1147"/>
                  </a:lnTo>
                  <a:lnTo>
                    <a:pt x="471" y="1146"/>
                  </a:lnTo>
                  <a:lnTo>
                    <a:pt x="474" y="1142"/>
                  </a:lnTo>
                  <a:lnTo>
                    <a:pt x="477" y="1142"/>
                  </a:lnTo>
                  <a:lnTo>
                    <a:pt x="480" y="1142"/>
                  </a:lnTo>
                  <a:lnTo>
                    <a:pt x="483" y="1139"/>
                  </a:lnTo>
                  <a:lnTo>
                    <a:pt x="483" y="1139"/>
                  </a:lnTo>
                  <a:lnTo>
                    <a:pt x="484" y="1141"/>
                  </a:lnTo>
                  <a:lnTo>
                    <a:pt x="489" y="1139"/>
                  </a:lnTo>
                  <a:lnTo>
                    <a:pt x="490" y="1141"/>
                  </a:lnTo>
                  <a:lnTo>
                    <a:pt x="493" y="1142"/>
                  </a:lnTo>
                  <a:lnTo>
                    <a:pt x="496" y="1142"/>
                  </a:lnTo>
                  <a:lnTo>
                    <a:pt x="498" y="1144"/>
                  </a:lnTo>
                  <a:lnTo>
                    <a:pt x="499" y="1144"/>
                  </a:lnTo>
                  <a:lnTo>
                    <a:pt x="501" y="1147"/>
                  </a:lnTo>
                  <a:lnTo>
                    <a:pt x="501" y="1147"/>
                  </a:lnTo>
                  <a:lnTo>
                    <a:pt x="501" y="1149"/>
                  </a:lnTo>
                  <a:lnTo>
                    <a:pt x="502" y="1150"/>
                  </a:lnTo>
                  <a:lnTo>
                    <a:pt x="508" y="1152"/>
                  </a:lnTo>
                  <a:lnTo>
                    <a:pt x="510" y="1152"/>
                  </a:lnTo>
                  <a:lnTo>
                    <a:pt x="511" y="1153"/>
                  </a:lnTo>
                  <a:lnTo>
                    <a:pt x="513" y="1153"/>
                  </a:lnTo>
                  <a:lnTo>
                    <a:pt x="517" y="1153"/>
                  </a:lnTo>
                  <a:lnTo>
                    <a:pt x="519" y="1153"/>
                  </a:lnTo>
                  <a:lnTo>
                    <a:pt x="522" y="1153"/>
                  </a:lnTo>
                  <a:lnTo>
                    <a:pt x="523" y="1155"/>
                  </a:lnTo>
                  <a:lnTo>
                    <a:pt x="523" y="1155"/>
                  </a:lnTo>
                  <a:lnTo>
                    <a:pt x="525" y="1158"/>
                  </a:lnTo>
                  <a:lnTo>
                    <a:pt x="525" y="1158"/>
                  </a:lnTo>
                  <a:lnTo>
                    <a:pt x="526" y="1161"/>
                  </a:lnTo>
                  <a:lnTo>
                    <a:pt x="528" y="1161"/>
                  </a:lnTo>
                  <a:lnTo>
                    <a:pt x="535" y="1159"/>
                  </a:lnTo>
                  <a:lnTo>
                    <a:pt x="542" y="1161"/>
                  </a:lnTo>
                  <a:lnTo>
                    <a:pt x="545" y="1161"/>
                  </a:lnTo>
                  <a:lnTo>
                    <a:pt x="551" y="1162"/>
                  </a:lnTo>
                  <a:lnTo>
                    <a:pt x="554" y="1165"/>
                  </a:lnTo>
                  <a:lnTo>
                    <a:pt x="556" y="1165"/>
                  </a:lnTo>
                  <a:lnTo>
                    <a:pt x="559" y="1165"/>
                  </a:lnTo>
                  <a:lnTo>
                    <a:pt x="560" y="1167"/>
                  </a:lnTo>
                  <a:lnTo>
                    <a:pt x="566" y="1167"/>
                  </a:lnTo>
                  <a:lnTo>
                    <a:pt x="571" y="1168"/>
                  </a:lnTo>
                  <a:lnTo>
                    <a:pt x="572" y="1170"/>
                  </a:lnTo>
                  <a:lnTo>
                    <a:pt x="574" y="1170"/>
                  </a:lnTo>
                  <a:lnTo>
                    <a:pt x="576" y="1170"/>
                  </a:lnTo>
                  <a:lnTo>
                    <a:pt x="576" y="1170"/>
                  </a:lnTo>
                  <a:lnTo>
                    <a:pt x="579" y="1168"/>
                  </a:lnTo>
                  <a:lnTo>
                    <a:pt x="580" y="1168"/>
                  </a:lnTo>
                  <a:lnTo>
                    <a:pt x="585" y="1165"/>
                  </a:lnTo>
                  <a:lnTo>
                    <a:pt x="586" y="1164"/>
                  </a:lnTo>
                  <a:lnTo>
                    <a:pt x="586" y="1164"/>
                  </a:lnTo>
                  <a:lnTo>
                    <a:pt x="588" y="1164"/>
                  </a:lnTo>
                  <a:lnTo>
                    <a:pt x="588" y="1164"/>
                  </a:lnTo>
                  <a:lnTo>
                    <a:pt x="589" y="1162"/>
                  </a:lnTo>
                  <a:lnTo>
                    <a:pt x="589" y="1162"/>
                  </a:lnTo>
                  <a:lnTo>
                    <a:pt x="589" y="1161"/>
                  </a:lnTo>
                  <a:lnTo>
                    <a:pt x="592" y="1161"/>
                  </a:lnTo>
                  <a:lnTo>
                    <a:pt x="597" y="1159"/>
                  </a:lnTo>
                  <a:lnTo>
                    <a:pt x="595" y="1161"/>
                  </a:lnTo>
                  <a:lnTo>
                    <a:pt x="592" y="1162"/>
                  </a:lnTo>
                  <a:lnTo>
                    <a:pt x="594" y="1162"/>
                  </a:lnTo>
                  <a:lnTo>
                    <a:pt x="595" y="1162"/>
                  </a:lnTo>
                  <a:lnTo>
                    <a:pt x="597" y="1161"/>
                  </a:lnTo>
                  <a:lnTo>
                    <a:pt x="598" y="1161"/>
                  </a:lnTo>
                  <a:lnTo>
                    <a:pt x="598" y="1159"/>
                  </a:lnTo>
                  <a:lnTo>
                    <a:pt x="598" y="1159"/>
                  </a:lnTo>
                  <a:lnTo>
                    <a:pt x="600" y="1159"/>
                  </a:lnTo>
                  <a:lnTo>
                    <a:pt x="604" y="1161"/>
                  </a:lnTo>
                  <a:lnTo>
                    <a:pt x="604" y="1161"/>
                  </a:lnTo>
                  <a:lnTo>
                    <a:pt x="607" y="1161"/>
                  </a:lnTo>
                  <a:lnTo>
                    <a:pt x="609" y="1161"/>
                  </a:lnTo>
                  <a:lnTo>
                    <a:pt x="609" y="1161"/>
                  </a:lnTo>
                  <a:lnTo>
                    <a:pt x="612" y="1162"/>
                  </a:lnTo>
                  <a:lnTo>
                    <a:pt x="611" y="1162"/>
                  </a:lnTo>
                  <a:lnTo>
                    <a:pt x="609" y="1161"/>
                  </a:lnTo>
                  <a:lnTo>
                    <a:pt x="607" y="1162"/>
                  </a:lnTo>
                  <a:lnTo>
                    <a:pt x="607" y="1164"/>
                  </a:lnTo>
                  <a:lnTo>
                    <a:pt x="609" y="1164"/>
                  </a:lnTo>
                  <a:lnTo>
                    <a:pt x="611" y="1165"/>
                  </a:lnTo>
                  <a:lnTo>
                    <a:pt x="611" y="1165"/>
                  </a:lnTo>
                  <a:lnTo>
                    <a:pt x="611" y="1167"/>
                  </a:lnTo>
                  <a:lnTo>
                    <a:pt x="612" y="1167"/>
                  </a:lnTo>
                  <a:lnTo>
                    <a:pt x="614" y="1165"/>
                  </a:lnTo>
                  <a:lnTo>
                    <a:pt x="612" y="1164"/>
                  </a:lnTo>
                  <a:lnTo>
                    <a:pt x="612" y="1164"/>
                  </a:lnTo>
                  <a:lnTo>
                    <a:pt x="612" y="1164"/>
                  </a:lnTo>
                  <a:lnTo>
                    <a:pt x="614" y="1164"/>
                  </a:lnTo>
                  <a:lnTo>
                    <a:pt x="617" y="1167"/>
                  </a:lnTo>
                  <a:lnTo>
                    <a:pt x="617" y="1167"/>
                  </a:lnTo>
                  <a:lnTo>
                    <a:pt x="618" y="1167"/>
                  </a:lnTo>
                  <a:lnTo>
                    <a:pt x="620" y="1167"/>
                  </a:lnTo>
                  <a:lnTo>
                    <a:pt x="621" y="1167"/>
                  </a:lnTo>
                  <a:lnTo>
                    <a:pt x="624" y="1165"/>
                  </a:lnTo>
                  <a:lnTo>
                    <a:pt x="624" y="1165"/>
                  </a:lnTo>
                  <a:lnTo>
                    <a:pt x="624" y="1167"/>
                  </a:lnTo>
                  <a:lnTo>
                    <a:pt x="627" y="1165"/>
                  </a:lnTo>
                  <a:lnTo>
                    <a:pt x="630" y="1165"/>
                  </a:lnTo>
                  <a:lnTo>
                    <a:pt x="633" y="1165"/>
                  </a:lnTo>
                  <a:lnTo>
                    <a:pt x="636" y="1164"/>
                  </a:lnTo>
                  <a:lnTo>
                    <a:pt x="636" y="1164"/>
                  </a:lnTo>
                  <a:lnTo>
                    <a:pt x="639" y="1161"/>
                  </a:lnTo>
                  <a:lnTo>
                    <a:pt x="639" y="1159"/>
                  </a:lnTo>
                  <a:lnTo>
                    <a:pt x="641" y="1159"/>
                  </a:lnTo>
                  <a:lnTo>
                    <a:pt x="642" y="1155"/>
                  </a:lnTo>
                  <a:lnTo>
                    <a:pt x="644" y="1150"/>
                  </a:lnTo>
                  <a:lnTo>
                    <a:pt x="645" y="1144"/>
                  </a:lnTo>
                  <a:lnTo>
                    <a:pt x="647" y="1141"/>
                  </a:lnTo>
                  <a:lnTo>
                    <a:pt x="647" y="1139"/>
                  </a:lnTo>
                  <a:lnTo>
                    <a:pt x="649" y="1138"/>
                  </a:lnTo>
                  <a:lnTo>
                    <a:pt x="649" y="1136"/>
                  </a:lnTo>
                  <a:lnTo>
                    <a:pt x="649" y="1135"/>
                  </a:lnTo>
                  <a:lnTo>
                    <a:pt x="650" y="1133"/>
                  </a:lnTo>
                  <a:lnTo>
                    <a:pt x="650" y="1132"/>
                  </a:lnTo>
                  <a:lnTo>
                    <a:pt x="653" y="1126"/>
                  </a:lnTo>
                  <a:lnTo>
                    <a:pt x="655" y="1124"/>
                  </a:lnTo>
                  <a:lnTo>
                    <a:pt x="655" y="1121"/>
                  </a:lnTo>
                  <a:lnTo>
                    <a:pt x="656" y="1118"/>
                  </a:lnTo>
                  <a:lnTo>
                    <a:pt x="658" y="1117"/>
                  </a:lnTo>
                  <a:lnTo>
                    <a:pt x="659" y="1117"/>
                  </a:lnTo>
                  <a:lnTo>
                    <a:pt x="659" y="1115"/>
                  </a:lnTo>
                  <a:lnTo>
                    <a:pt x="658" y="1112"/>
                  </a:lnTo>
                  <a:lnTo>
                    <a:pt x="658" y="1111"/>
                  </a:lnTo>
                  <a:lnTo>
                    <a:pt x="658" y="1109"/>
                  </a:lnTo>
                  <a:lnTo>
                    <a:pt x="658" y="1106"/>
                  </a:lnTo>
                  <a:lnTo>
                    <a:pt x="658" y="1104"/>
                  </a:lnTo>
                  <a:lnTo>
                    <a:pt x="658" y="1104"/>
                  </a:lnTo>
                  <a:lnTo>
                    <a:pt x="658" y="1103"/>
                  </a:lnTo>
                  <a:lnTo>
                    <a:pt x="656" y="1100"/>
                  </a:lnTo>
                  <a:lnTo>
                    <a:pt x="656" y="1097"/>
                  </a:lnTo>
                  <a:lnTo>
                    <a:pt x="658" y="1095"/>
                  </a:lnTo>
                  <a:lnTo>
                    <a:pt x="658" y="1094"/>
                  </a:lnTo>
                  <a:lnTo>
                    <a:pt x="658" y="1092"/>
                  </a:lnTo>
                  <a:lnTo>
                    <a:pt x="656" y="1089"/>
                  </a:lnTo>
                  <a:lnTo>
                    <a:pt x="658" y="1088"/>
                  </a:lnTo>
                  <a:lnTo>
                    <a:pt x="659" y="1086"/>
                  </a:lnTo>
                  <a:lnTo>
                    <a:pt x="661" y="1085"/>
                  </a:lnTo>
                  <a:lnTo>
                    <a:pt x="661" y="1083"/>
                  </a:lnTo>
                  <a:lnTo>
                    <a:pt x="661" y="1082"/>
                  </a:lnTo>
                  <a:lnTo>
                    <a:pt x="661" y="1082"/>
                  </a:lnTo>
                  <a:lnTo>
                    <a:pt x="659" y="1080"/>
                  </a:lnTo>
                  <a:lnTo>
                    <a:pt x="658" y="1082"/>
                  </a:lnTo>
                  <a:lnTo>
                    <a:pt x="656" y="1082"/>
                  </a:lnTo>
                  <a:lnTo>
                    <a:pt x="656" y="1083"/>
                  </a:lnTo>
                  <a:lnTo>
                    <a:pt x="655" y="1083"/>
                  </a:lnTo>
                  <a:lnTo>
                    <a:pt x="655" y="1085"/>
                  </a:lnTo>
                  <a:lnTo>
                    <a:pt x="653" y="1085"/>
                  </a:lnTo>
                  <a:lnTo>
                    <a:pt x="652" y="1085"/>
                  </a:lnTo>
                  <a:lnTo>
                    <a:pt x="649" y="1085"/>
                  </a:lnTo>
                  <a:lnTo>
                    <a:pt x="645" y="1083"/>
                  </a:lnTo>
                  <a:lnTo>
                    <a:pt x="644" y="1082"/>
                  </a:lnTo>
                  <a:lnTo>
                    <a:pt x="642" y="1082"/>
                  </a:lnTo>
                  <a:lnTo>
                    <a:pt x="641" y="1082"/>
                  </a:lnTo>
                  <a:lnTo>
                    <a:pt x="638" y="1085"/>
                  </a:lnTo>
                  <a:lnTo>
                    <a:pt x="635" y="1089"/>
                  </a:lnTo>
                  <a:lnTo>
                    <a:pt x="633" y="1089"/>
                  </a:lnTo>
                  <a:lnTo>
                    <a:pt x="630" y="1091"/>
                  </a:lnTo>
                  <a:lnTo>
                    <a:pt x="629" y="1092"/>
                  </a:lnTo>
                  <a:lnTo>
                    <a:pt x="627" y="1092"/>
                  </a:lnTo>
                  <a:lnTo>
                    <a:pt x="623" y="1092"/>
                  </a:lnTo>
                  <a:lnTo>
                    <a:pt x="621" y="1092"/>
                  </a:lnTo>
                  <a:lnTo>
                    <a:pt x="620" y="1094"/>
                  </a:lnTo>
                  <a:lnTo>
                    <a:pt x="617" y="1092"/>
                  </a:lnTo>
                  <a:lnTo>
                    <a:pt x="614" y="1091"/>
                  </a:lnTo>
                  <a:lnTo>
                    <a:pt x="614" y="1091"/>
                  </a:lnTo>
                  <a:lnTo>
                    <a:pt x="611" y="1088"/>
                  </a:lnTo>
                  <a:lnTo>
                    <a:pt x="611" y="1086"/>
                  </a:lnTo>
                  <a:lnTo>
                    <a:pt x="607" y="1085"/>
                  </a:lnTo>
                  <a:lnTo>
                    <a:pt x="601" y="1082"/>
                  </a:lnTo>
                  <a:lnTo>
                    <a:pt x="600" y="1082"/>
                  </a:lnTo>
                  <a:lnTo>
                    <a:pt x="597" y="1082"/>
                  </a:lnTo>
                  <a:lnTo>
                    <a:pt x="592" y="1082"/>
                  </a:lnTo>
                  <a:lnTo>
                    <a:pt x="592" y="1082"/>
                  </a:lnTo>
                  <a:lnTo>
                    <a:pt x="592" y="1086"/>
                  </a:lnTo>
                  <a:lnTo>
                    <a:pt x="591" y="1088"/>
                  </a:lnTo>
                  <a:lnTo>
                    <a:pt x="591" y="1089"/>
                  </a:lnTo>
                  <a:lnTo>
                    <a:pt x="591" y="1091"/>
                  </a:lnTo>
                  <a:lnTo>
                    <a:pt x="589" y="1091"/>
                  </a:lnTo>
                  <a:lnTo>
                    <a:pt x="589" y="1089"/>
                  </a:lnTo>
                  <a:lnTo>
                    <a:pt x="588" y="1089"/>
                  </a:lnTo>
                  <a:lnTo>
                    <a:pt x="586" y="1091"/>
                  </a:lnTo>
                  <a:lnTo>
                    <a:pt x="583" y="1092"/>
                  </a:lnTo>
                  <a:lnTo>
                    <a:pt x="582" y="1092"/>
                  </a:lnTo>
                  <a:lnTo>
                    <a:pt x="577" y="1091"/>
                  </a:lnTo>
                  <a:lnTo>
                    <a:pt x="576" y="1089"/>
                  </a:lnTo>
                  <a:lnTo>
                    <a:pt x="574" y="1088"/>
                  </a:lnTo>
                  <a:lnTo>
                    <a:pt x="574" y="1086"/>
                  </a:lnTo>
                  <a:lnTo>
                    <a:pt x="574" y="1085"/>
                  </a:lnTo>
                  <a:lnTo>
                    <a:pt x="574" y="1085"/>
                  </a:lnTo>
                  <a:lnTo>
                    <a:pt x="574" y="1083"/>
                  </a:lnTo>
                  <a:lnTo>
                    <a:pt x="572" y="1083"/>
                  </a:lnTo>
                  <a:lnTo>
                    <a:pt x="571" y="1083"/>
                  </a:lnTo>
                  <a:lnTo>
                    <a:pt x="571" y="1083"/>
                  </a:lnTo>
                  <a:lnTo>
                    <a:pt x="569" y="1083"/>
                  </a:lnTo>
                  <a:lnTo>
                    <a:pt x="566" y="1082"/>
                  </a:lnTo>
                  <a:lnTo>
                    <a:pt x="565" y="1082"/>
                  </a:lnTo>
                  <a:lnTo>
                    <a:pt x="563" y="1083"/>
                  </a:lnTo>
                  <a:lnTo>
                    <a:pt x="562" y="1085"/>
                  </a:lnTo>
                  <a:lnTo>
                    <a:pt x="560" y="1085"/>
                  </a:lnTo>
                  <a:lnTo>
                    <a:pt x="560" y="1085"/>
                  </a:lnTo>
                  <a:lnTo>
                    <a:pt x="562" y="1083"/>
                  </a:lnTo>
                  <a:lnTo>
                    <a:pt x="559" y="1083"/>
                  </a:lnTo>
                  <a:lnTo>
                    <a:pt x="556" y="1083"/>
                  </a:lnTo>
                  <a:lnTo>
                    <a:pt x="554" y="1083"/>
                  </a:lnTo>
                  <a:lnTo>
                    <a:pt x="554" y="1083"/>
                  </a:lnTo>
                  <a:lnTo>
                    <a:pt x="554" y="1083"/>
                  </a:lnTo>
                  <a:lnTo>
                    <a:pt x="556" y="1083"/>
                  </a:lnTo>
                  <a:lnTo>
                    <a:pt x="556" y="1082"/>
                  </a:lnTo>
                  <a:lnTo>
                    <a:pt x="560" y="1082"/>
                  </a:lnTo>
                  <a:lnTo>
                    <a:pt x="560" y="1082"/>
                  </a:lnTo>
                  <a:lnTo>
                    <a:pt x="562" y="1080"/>
                  </a:lnTo>
                  <a:lnTo>
                    <a:pt x="563" y="1079"/>
                  </a:lnTo>
                  <a:lnTo>
                    <a:pt x="563" y="1079"/>
                  </a:lnTo>
                  <a:lnTo>
                    <a:pt x="562" y="1079"/>
                  </a:lnTo>
                  <a:lnTo>
                    <a:pt x="556" y="1079"/>
                  </a:lnTo>
                  <a:lnTo>
                    <a:pt x="553" y="1079"/>
                  </a:lnTo>
                  <a:lnTo>
                    <a:pt x="553" y="1079"/>
                  </a:lnTo>
                  <a:lnTo>
                    <a:pt x="551" y="1079"/>
                  </a:lnTo>
                  <a:lnTo>
                    <a:pt x="551" y="1077"/>
                  </a:lnTo>
                  <a:lnTo>
                    <a:pt x="551" y="1077"/>
                  </a:lnTo>
                  <a:lnTo>
                    <a:pt x="553" y="1077"/>
                  </a:lnTo>
                  <a:lnTo>
                    <a:pt x="554" y="1077"/>
                  </a:lnTo>
                  <a:lnTo>
                    <a:pt x="554" y="1076"/>
                  </a:lnTo>
                  <a:lnTo>
                    <a:pt x="553" y="1074"/>
                  </a:lnTo>
                  <a:lnTo>
                    <a:pt x="553" y="1074"/>
                  </a:lnTo>
                  <a:lnTo>
                    <a:pt x="551" y="1074"/>
                  </a:lnTo>
                  <a:lnTo>
                    <a:pt x="551" y="1073"/>
                  </a:lnTo>
                  <a:lnTo>
                    <a:pt x="551" y="1071"/>
                  </a:lnTo>
                  <a:lnTo>
                    <a:pt x="550" y="1069"/>
                  </a:lnTo>
                  <a:lnTo>
                    <a:pt x="550" y="1068"/>
                  </a:lnTo>
                  <a:lnTo>
                    <a:pt x="550" y="1068"/>
                  </a:lnTo>
                  <a:lnTo>
                    <a:pt x="551" y="1068"/>
                  </a:lnTo>
                  <a:lnTo>
                    <a:pt x="551" y="1065"/>
                  </a:lnTo>
                  <a:lnTo>
                    <a:pt x="551" y="1063"/>
                  </a:lnTo>
                  <a:lnTo>
                    <a:pt x="550" y="1063"/>
                  </a:lnTo>
                  <a:lnTo>
                    <a:pt x="548" y="1062"/>
                  </a:lnTo>
                  <a:lnTo>
                    <a:pt x="547" y="1062"/>
                  </a:lnTo>
                  <a:lnTo>
                    <a:pt x="547" y="1062"/>
                  </a:lnTo>
                  <a:lnTo>
                    <a:pt x="545" y="1060"/>
                  </a:lnTo>
                  <a:lnTo>
                    <a:pt x="544" y="1060"/>
                  </a:lnTo>
                  <a:lnTo>
                    <a:pt x="544" y="1060"/>
                  </a:lnTo>
                  <a:lnTo>
                    <a:pt x="542" y="1060"/>
                  </a:lnTo>
                  <a:lnTo>
                    <a:pt x="541" y="1060"/>
                  </a:lnTo>
                  <a:lnTo>
                    <a:pt x="541" y="1060"/>
                  </a:lnTo>
                  <a:lnTo>
                    <a:pt x="539" y="1059"/>
                  </a:lnTo>
                  <a:lnTo>
                    <a:pt x="541" y="1057"/>
                  </a:lnTo>
                  <a:lnTo>
                    <a:pt x="541" y="1057"/>
                  </a:lnTo>
                  <a:lnTo>
                    <a:pt x="541" y="1056"/>
                  </a:lnTo>
                  <a:lnTo>
                    <a:pt x="541" y="1054"/>
                  </a:lnTo>
                  <a:lnTo>
                    <a:pt x="541" y="1054"/>
                  </a:lnTo>
                  <a:lnTo>
                    <a:pt x="542" y="1053"/>
                  </a:lnTo>
                  <a:lnTo>
                    <a:pt x="542" y="1054"/>
                  </a:lnTo>
                  <a:lnTo>
                    <a:pt x="544" y="1054"/>
                  </a:lnTo>
                  <a:lnTo>
                    <a:pt x="544" y="1056"/>
                  </a:lnTo>
                  <a:lnTo>
                    <a:pt x="544" y="1057"/>
                  </a:lnTo>
                  <a:lnTo>
                    <a:pt x="544" y="1057"/>
                  </a:lnTo>
                  <a:lnTo>
                    <a:pt x="544" y="1059"/>
                  </a:lnTo>
                  <a:lnTo>
                    <a:pt x="545" y="1057"/>
                  </a:lnTo>
                  <a:lnTo>
                    <a:pt x="545" y="1057"/>
                  </a:lnTo>
                  <a:lnTo>
                    <a:pt x="545" y="1057"/>
                  </a:lnTo>
                  <a:lnTo>
                    <a:pt x="547" y="1057"/>
                  </a:lnTo>
                  <a:lnTo>
                    <a:pt x="550" y="1057"/>
                  </a:lnTo>
                  <a:lnTo>
                    <a:pt x="550" y="1056"/>
                  </a:lnTo>
                  <a:lnTo>
                    <a:pt x="548" y="1056"/>
                  </a:lnTo>
                  <a:lnTo>
                    <a:pt x="547" y="1056"/>
                  </a:lnTo>
                  <a:lnTo>
                    <a:pt x="547" y="1054"/>
                  </a:lnTo>
                  <a:lnTo>
                    <a:pt x="545" y="1054"/>
                  </a:lnTo>
                  <a:lnTo>
                    <a:pt x="545" y="1053"/>
                  </a:lnTo>
                  <a:lnTo>
                    <a:pt x="545" y="1053"/>
                  </a:lnTo>
                  <a:lnTo>
                    <a:pt x="545" y="1051"/>
                  </a:lnTo>
                  <a:lnTo>
                    <a:pt x="547" y="1051"/>
                  </a:lnTo>
                  <a:lnTo>
                    <a:pt x="548" y="1050"/>
                  </a:lnTo>
                  <a:lnTo>
                    <a:pt x="548" y="1050"/>
                  </a:lnTo>
                  <a:lnTo>
                    <a:pt x="547" y="1048"/>
                  </a:lnTo>
                  <a:lnTo>
                    <a:pt x="547" y="1048"/>
                  </a:lnTo>
                  <a:lnTo>
                    <a:pt x="547" y="1048"/>
                  </a:lnTo>
                  <a:lnTo>
                    <a:pt x="547" y="1048"/>
                  </a:lnTo>
                  <a:lnTo>
                    <a:pt x="547" y="1047"/>
                  </a:lnTo>
                  <a:lnTo>
                    <a:pt x="547" y="1045"/>
                  </a:lnTo>
                  <a:lnTo>
                    <a:pt x="545" y="1044"/>
                  </a:lnTo>
                  <a:lnTo>
                    <a:pt x="544" y="1044"/>
                  </a:lnTo>
                  <a:lnTo>
                    <a:pt x="545" y="1042"/>
                  </a:lnTo>
                  <a:lnTo>
                    <a:pt x="547" y="1041"/>
                  </a:lnTo>
                  <a:lnTo>
                    <a:pt x="547" y="1039"/>
                  </a:lnTo>
                  <a:lnTo>
                    <a:pt x="547" y="1039"/>
                  </a:lnTo>
                  <a:lnTo>
                    <a:pt x="547" y="1039"/>
                  </a:lnTo>
                  <a:lnTo>
                    <a:pt x="542" y="1039"/>
                  </a:lnTo>
                  <a:lnTo>
                    <a:pt x="541" y="1041"/>
                  </a:lnTo>
                  <a:lnTo>
                    <a:pt x="538" y="1041"/>
                  </a:lnTo>
                  <a:lnTo>
                    <a:pt x="538" y="1039"/>
                  </a:lnTo>
                  <a:lnTo>
                    <a:pt x="538" y="1039"/>
                  </a:lnTo>
                  <a:lnTo>
                    <a:pt x="538" y="1038"/>
                  </a:lnTo>
                  <a:lnTo>
                    <a:pt x="538" y="1035"/>
                  </a:lnTo>
                  <a:lnTo>
                    <a:pt x="538" y="1031"/>
                  </a:lnTo>
                  <a:lnTo>
                    <a:pt x="541" y="1031"/>
                  </a:lnTo>
                  <a:lnTo>
                    <a:pt x="542" y="1028"/>
                  </a:lnTo>
                  <a:lnTo>
                    <a:pt x="545" y="1025"/>
                  </a:lnTo>
                  <a:lnTo>
                    <a:pt x="548" y="1025"/>
                  </a:lnTo>
                  <a:lnTo>
                    <a:pt x="550" y="1024"/>
                  </a:lnTo>
                  <a:lnTo>
                    <a:pt x="551" y="1024"/>
                  </a:lnTo>
                  <a:lnTo>
                    <a:pt x="553" y="1025"/>
                  </a:lnTo>
                  <a:lnTo>
                    <a:pt x="553" y="1025"/>
                  </a:lnTo>
                  <a:lnTo>
                    <a:pt x="554" y="1027"/>
                  </a:lnTo>
                  <a:lnTo>
                    <a:pt x="557" y="1027"/>
                  </a:lnTo>
                  <a:lnTo>
                    <a:pt x="557" y="1027"/>
                  </a:lnTo>
                  <a:lnTo>
                    <a:pt x="559" y="1025"/>
                  </a:lnTo>
                  <a:lnTo>
                    <a:pt x="557" y="1024"/>
                  </a:lnTo>
                  <a:lnTo>
                    <a:pt x="557" y="1024"/>
                  </a:lnTo>
                  <a:lnTo>
                    <a:pt x="559" y="1024"/>
                  </a:lnTo>
                  <a:lnTo>
                    <a:pt x="560" y="1024"/>
                  </a:lnTo>
                  <a:lnTo>
                    <a:pt x="560" y="1024"/>
                  </a:lnTo>
                  <a:lnTo>
                    <a:pt x="560" y="1025"/>
                  </a:lnTo>
                  <a:lnTo>
                    <a:pt x="560" y="1025"/>
                  </a:lnTo>
                  <a:lnTo>
                    <a:pt x="560" y="1025"/>
                  </a:lnTo>
                  <a:lnTo>
                    <a:pt x="563" y="1025"/>
                  </a:lnTo>
                  <a:lnTo>
                    <a:pt x="568" y="1025"/>
                  </a:lnTo>
                  <a:lnTo>
                    <a:pt x="569" y="1025"/>
                  </a:lnTo>
                  <a:lnTo>
                    <a:pt x="572" y="1025"/>
                  </a:lnTo>
                  <a:lnTo>
                    <a:pt x="574" y="1025"/>
                  </a:lnTo>
                  <a:lnTo>
                    <a:pt x="572" y="1024"/>
                  </a:lnTo>
                  <a:lnTo>
                    <a:pt x="571" y="1024"/>
                  </a:lnTo>
                  <a:lnTo>
                    <a:pt x="571" y="1024"/>
                  </a:lnTo>
                  <a:lnTo>
                    <a:pt x="571" y="1024"/>
                  </a:lnTo>
                  <a:lnTo>
                    <a:pt x="572" y="1022"/>
                  </a:lnTo>
                  <a:lnTo>
                    <a:pt x="574" y="1021"/>
                  </a:lnTo>
                  <a:lnTo>
                    <a:pt x="579" y="1021"/>
                  </a:lnTo>
                  <a:lnTo>
                    <a:pt x="583" y="1019"/>
                  </a:lnTo>
                  <a:lnTo>
                    <a:pt x="583" y="1019"/>
                  </a:lnTo>
                  <a:lnTo>
                    <a:pt x="583" y="1019"/>
                  </a:lnTo>
                  <a:lnTo>
                    <a:pt x="577" y="1019"/>
                  </a:lnTo>
                  <a:lnTo>
                    <a:pt x="576" y="1018"/>
                  </a:lnTo>
                  <a:lnTo>
                    <a:pt x="574" y="1016"/>
                  </a:lnTo>
                  <a:lnTo>
                    <a:pt x="574" y="1016"/>
                  </a:lnTo>
                  <a:lnTo>
                    <a:pt x="574" y="1016"/>
                  </a:lnTo>
                  <a:lnTo>
                    <a:pt x="574" y="1013"/>
                  </a:lnTo>
                  <a:lnTo>
                    <a:pt x="574" y="1013"/>
                  </a:lnTo>
                  <a:lnTo>
                    <a:pt x="574" y="1012"/>
                  </a:lnTo>
                  <a:lnTo>
                    <a:pt x="577" y="1012"/>
                  </a:lnTo>
                  <a:lnTo>
                    <a:pt x="585" y="1013"/>
                  </a:lnTo>
                  <a:lnTo>
                    <a:pt x="589" y="1012"/>
                  </a:lnTo>
                  <a:lnTo>
                    <a:pt x="595" y="1015"/>
                  </a:lnTo>
                  <a:lnTo>
                    <a:pt x="600" y="1013"/>
                  </a:lnTo>
                  <a:lnTo>
                    <a:pt x="601" y="1013"/>
                  </a:lnTo>
                  <a:lnTo>
                    <a:pt x="603" y="1010"/>
                  </a:lnTo>
                  <a:lnTo>
                    <a:pt x="611" y="1006"/>
                  </a:lnTo>
                  <a:lnTo>
                    <a:pt x="614" y="1004"/>
                  </a:lnTo>
                  <a:lnTo>
                    <a:pt x="617" y="1003"/>
                  </a:lnTo>
                  <a:lnTo>
                    <a:pt x="621" y="1001"/>
                  </a:lnTo>
                  <a:lnTo>
                    <a:pt x="626" y="1000"/>
                  </a:lnTo>
                  <a:lnTo>
                    <a:pt x="627" y="1000"/>
                  </a:lnTo>
                  <a:lnTo>
                    <a:pt x="636" y="1000"/>
                  </a:lnTo>
                  <a:lnTo>
                    <a:pt x="644" y="1000"/>
                  </a:lnTo>
                  <a:lnTo>
                    <a:pt x="647" y="998"/>
                  </a:lnTo>
                  <a:lnTo>
                    <a:pt x="649" y="1000"/>
                  </a:lnTo>
                  <a:lnTo>
                    <a:pt x="649" y="1000"/>
                  </a:lnTo>
                  <a:lnTo>
                    <a:pt x="649" y="1000"/>
                  </a:lnTo>
                  <a:lnTo>
                    <a:pt x="649" y="1001"/>
                  </a:lnTo>
                  <a:lnTo>
                    <a:pt x="649" y="1003"/>
                  </a:lnTo>
                  <a:lnTo>
                    <a:pt x="650" y="1004"/>
                  </a:lnTo>
                  <a:lnTo>
                    <a:pt x="653" y="1006"/>
                  </a:lnTo>
                  <a:lnTo>
                    <a:pt x="658" y="1004"/>
                  </a:lnTo>
                  <a:lnTo>
                    <a:pt x="659" y="1004"/>
                  </a:lnTo>
                  <a:lnTo>
                    <a:pt x="659" y="1004"/>
                  </a:lnTo>
                  <a:lnTo>
                    <a:pt x="661" y="1009"/>
                  </a:lnTo>
                  <a:lnTo>
                    <a:pt x="662" y="1010"/>
                  </a:lnTo>
                  <a:lnTo>
                    <a:pt x="664" y="1012"/>
                  </a:lnTo>
                  <a:lnTo>
                    <a:pt x="665" y="1012"/>
                  </a:lnTo>
                  <a:lnTo>
                    <a:pt x="667" y="1010"/>
                  </a:lnTo>
                  <a:lnTo>
                    <a:pt x="667" y="1010"/>
                  </a:lnTo>
                  <a:lnTo>
                    <a:pt x="668" y="1010"/>
                  </a:lnTo>
                  <a:lnTo>
                    <a:pt x="671" y="1012"/>
                  </a:lnTo>
                  <a:lnTo>
                    <a:pt x="671" y="1013"/>
                  </a:lnTo>
                  <a:lnTo>
                    <a:pt x="676" y="1013"/>
                  </a:lnTo>
                  <a:lnTo>
                    <a:pt x="680" y="1015"/>
                  </a:lnTo>
                  <a:lnTo>
                    <a:pt x="682" y="1016"/>
                  </a:lnTo>
                  <a:lnTo>
                    <a:pt x="688" y="1016"/>
                  </a:lnTo>
                  <a:lnTo>
                    <a:pt x="690" y="1016"/>
                  </a:lnTo>
                  <a:lnTo>
                    <a:pt x="694" y="1015"/>
                  </a:lnTo>
                  <a:lnTo>
                    <a:pt x="700" y="1013"/>
                  </a:lnTo>
                  <a:lnTo>
                    <a:pt x="706" y="1016"/>
                  </a:lnTo>
                  <a:lnTo>
                    <a:pt x="706" y="1016"/>
                  </a:lnTo>
                  <a:lnTo>
                    <a:pt x="708" y="1016"/>
                  </a:lnTo>
                  <a:lnTo>
                    <a:pt x="709" y="1016"/>
                  </a:lnTo>
                  <a:lnTo>
                    <a:pt x="711" y="1016"/>
                  </a:lnTo>
                  <a:lnTo>
                    <a:pt x="717" y="1013"/>
                  </a:lnTo>
                  <a:lnTo>
                    <a:pt x="718" y="1013"/>
                  </a:lnTo>
                  <a:lnTo>
                    <a:pt x="720" y="1012"/>
                  </a:lnTo>
                  <a:lnTo>
                    <a:pt x="721" y="1012"/>
                  </a:lnTo>
                  <a:lnTo>
                    <a:pt x="724" y="1009"/>
                  </a:lnTo>
                  <a:lnTo>
                    <a:pt x="726" y="1007"/>
                  </a:lnTo>
                  <a:lnTo>
                    <a:pt x="729" y="1004"/>
                  </a:lnTo>
                  <a:lnTo>
                    <a:pt x="729" y="1003"/>
                  </a:lnTo>
                  <a:lnTo>
                    <a:pt x="729" y="1001"/>
                  </a:lnTo>
                  <a:lnTo>
                    <a:pt x="729" y="1000"/>
                  </a:lnTo>
                  <a:lnTo>
                    <a:pt x="728" y="996"/>
                  </a:lnTo>
                  <a:lnTo>
                    <a:pt x="728" y="992"/>
                  </a:lnTo>
                  <a:lnTo>
                    <a:pt x="726" y="989"/>
                  </a:lnTo>
                  <a:lnTo>
                    <a:pt x="726" y="987"/>
                  </a:lnTo>
                  <a:lnTo>
                    <a:pt x="721" y="986"/>
                  </a:lnTo>
                  <a:lnTo>
                    <a:pt x="721" y="984"/>
                  </a:lnTo>
                  <a:lnTo>
                    <a:pt x="718" y="981"/>
                  </a:lnTo>
                  <a:lnTo>
                    <a:pt x="714" y="981"/>
                  </a:lnTo>
                  <a:lnTo>
                    <a:pt x="714" y="980"/>
                  </a:lnTo>
                  <a:lnTo>
                    <a:pt x="711" y="977"/>
                  </a:lnTo>
                  <a:lnTo>
                    <a:pt x="708" y="975"/>
                  </a:lnTo>
                  <a:lnTo>
                    <a:pt x="706" y="975"/>
                  </a:lnTo>
                  <a:lnTo>
                    <a:pt x="702" y="971"/>
                  </a:lnTo>
                  <a:lnTo>
                    <a:pt x="700" y="968"/>
                  </a:lnTo>
                  <a:lnTo>
                    <a:pt x="693" y="960"/>
                  </a:lnTo>
                  <a:lnTo>
                    <a:pt x="691" y="960"/>
                  </a:lnTo>
                  <a:lnTo>
                    <a:pt x="686" y="958"/>
                  </a:lnTo>
                  <a:lnTo>
                    <a:pt x="685" y="958"/>
                  </a:lnTo>
                  <a:lnTo>
                    <a:pt x="682" y="954"/>
                  </a:lnTo>
                  <a:lnTo>
                    <a:pt x="680" y="954"/>
                  </a:lnTo>
                  <a:lnTo>
                    <a:pt x="677" y="954"/>
                  </a:lnTo>
                  <a:lnTo>
                    <a:pt x="677" y="954"/>
                  </a:lnTo>
                  <a:lnTo>
                    <a:pt x="676" y="952"/>
                  </a:lnTo>
                  <a:lnTo>
                    <a:pt x="676" y="952"/>
                  </a:lnTo>
                  <a:lnTo>
                    <a:pt x="674" y="949"/>
                  </a:lnTo>
                  <a:lnTo>
                    <a:pt x="673" y="949"/>
                  </a:lnTo>
                  <a:lnTo>
                    <a:pt x="670" y="948"/>
                  </a:lnTo>
                  <a:lnTo>
                    <a:pt x="667" y="946"/>
                  </a:lnTo>
                  <a:lnTo>
                    <a:pt x="667" y="946"/>
                  </a:lnTo>
                  <a:lnTo>
                    <a:pt x="667" y="945"/>
                  </a:lnTo>
                  <a:lnTo>
                    <a:pt x="670" y="945"/>
                  </a:lnTo>
                  <a:lnTo>
                    <a:pt x="670" y="943"/>
                  </a:lnTo>
                  <a:lnTo>
                    <a:pt x="668" y="942"/>
                  </a:lnTo>
                  <a:lnTo>
                    <a:pt x="668" y="942"/>
                  </a:lnTo>
                  <a:lnTo>
                    <a:pt x="668" y="942"/>
                  </a:lnTo>
                  <a:lnTo>
                    <a:pt x="668" y="942"/>
                  </a:lnTo>
                  <a:lnTo>
                    <a:pt x="670" y="942"/>
                  </a:lnTo>
                  <a:lnTo>
                    <a:pt x="671" y="942"/>
                  </a:lnTo>
                  <a:lnTo>
                    <a:pt x="673" y="943"/>
                  </a:lnTo>
                  <a:lnTo>
                    <a:pt x="674" y="943"/>
                  </a:lnTo>
                  <a:lnTo>
                    <a:pt x="674" y="943"/>
                  </a:lnTo>
                  <a:lnTo>
                    <a:pt x="679" y="942"/>
                  </a:lnTo>
                  <a:lnTo>
                    <a:pt x="679" y="940"/>
                  </a:lnTo>
                  <a:lnTo>
                    <a:pt x="679" y="940"/>
                  </a:lnTo>
                  <a:lnTo>
                    <a:pt x="679" y="940"/>
                  </a:lnTo>
                  <a:lnTo>
                    <a:pt x="679" y="940"/>
                  </a:lnTo>
                  <a:lnTo>
                    <a:pt x="679" y="939"/>
                  </a:lnTo>
                  <a:lnTo>
                    <a:pt x="679" y="937"/>
                  </a:lnTo>
                  <a:lnTo>
                    <a:pt x="682" y="934"/>
                  </a:lnTo>
                  <a:lnTo>
                    <a:pt x="682" y="931"/>
                  </a:lnTo>
                  <a:lnTo>
                    <a:pt x="683" y="930"/>
                  </a:lnTo>
                  <a:lnTo>
                    <a:pt x="685" y="931"/>
                  </a:lnTo>
                  <a:lnTo>
                    <a:pt x="683" y="931"/>
                  </a:lnTo>
                  <a:lnTo>
                    <a:pt x="685" y="933"/>
                  </a:lnTo>
                  <a:lnTo>
                    <a:pt x="685" y="931"/>
                  </a:lnTo>
                  <a:lnTo>
                    <a:pt x="685" y="930"/>
                  </a:lnTo>
                  <a:lnTo>
                    <a:pt x="686" y="930"/>
                  </a:lnTo>
                  <a:lnTo>
                    <a:pt x="688" y="930"/>
                  </a:lnTo>
                  <a:lnTo>
                    <a:pt x="690" y="930"/>
                  </a:lnTo>
                  <a:lnTo>
                    <a:pt x="686" y="927"/>
                  </a:lnTo>
                  <a:lnTo>
                    <a:pt x="685" y="923"/>
                  </a:lnTo>
                  <a:lnTo>
                    <a:pt x="683" y="923"/>
                  </a:lnTo>
                  <a:lnTo>
                    <a:pt x="682" y="923"/>
                  </a:lnTo>
                  <a:lnTo>
                    <a:pt x="680" y="922"/>
                  </a:lnTo>
                  <a:lnTo>
                    <a:pt x="680" y="919"/>
                  </a:lnTo>
                  <a:lnTo>
                    <a:pt x="682" y="919"/>
                  </a:lnTo>
                  <a:lnTo>
                    <a:pt x="683" y="920"/>
                  </a:lnTo>
                  <a:lnTo>
                    <a:pt x="685" y="919"/>
                  </a:lnTo>
                  <a:lnTo>
                    <a:pt x="686" y="919"/>
                  </a:lnTo>
                  <a:lnTo>
                    <a:pt x="688" y="919"/>
                  </a:lnTo>
                  <a:lnTo>
                    <a:pt x="690" y="919"/>
                  </a:lnTo>
                  <a:lnTo>
                    <a:pt x="690" y="917"/>
                  </a:lnTo>
                  <a:lnTo>
                    <a:pt x="688" y="916"/>
                  </a:lnTo>
                  <a:lnTo>
                    <a:pt x="691" y="916"/>
                  </a:lnTo>
                  <a:lnTo>
                    <a:pt x="693" y="914"/>
                  </a:lnTo>
                  <a:lnTo>
                    <a:pt x="697" y="913"/>
                  </a:lnTo>
                  <a:lnTo>
                    <a:pt x="699" y="913"/>
                  </a:lnTo>
                  <a:lnTo>
                    <a:pt x="699" y="911"/>
                  </a:lnTo>
                  <a:lnTo>
                    <a:pt x="699" y="911"/>
                  </a:lnTo>
                  <a:lnTo>
                    <a:pt x="699" y="910"/>
                  </a:lnTo>
                  <a:lnTo>
                    <a:pt x="699" y="908"/>
                  </a:lnTo>
                  <a:lnTo>
                    <a:pt x="696" y="908"/>
                  </a:lnTo>
                  <a:lnTo>
                    <a:pt x="694" y="910"/>
                  </a:lnTo>
                  <a:lnTo>
                    <a:pt x="691" y="910"/>
                  </a:lnTo>
                  <a:lnTo>
                    <a:pt x="690" y="910"/>
                  </a:lnTo>
                  <a:lnTo>
                    <a:pt x="691" y="910"/>
                  </a:lnTo>
                  <a:lnTo>
                    <a:pt x="693" y="908"/>
                  </a:lnTo>
                  <a:lnTo>
                    <a:pt x="693" y="908"/>
                  </a:lnTo>
                  <a:lnTo>
                    <a:pt x="691" y="908"/>
                  </a:lnTo>
                  <a:lnTo>
                    <a:pt x="690" y="910"/>
                  </a:lnTo>
                  <a:lnTo>
                    <a:pt x="686" y="911"/>
                  </a:lnTo>
                  <a:lnTo>
                    <a:pt x="685" y="911"/>
                  </a:lnTo>
                  <a:lnTo>
                    <a:pt x="682" y="911"/>
                  </a:lnTo>
                  <a:lnTo>
                    <a:pt x="677" y="911"/>
                  </a:lnTo>
                  <a:lnTo>
                    <a:pt x="676" y="914"/>
                  </a:lnTo>
                  <a:lnTo>
                    <a:pt x="674" y="914"/>
                  </a:lnTo>
                  <a:lnTo>
                    <a:pt x="671" y="916"/>
                  </a:lnTo>
                  <a:lnTo>
                    <a:pt x="670" y="916"/>
                  </a:lnTo>
                  <a:lnTo>
                    <a:pt x="668" y="917"/>
                  </a:lnTo>
                  <a:lnTo>
                    <a:pt x="667" y="917"/>
                  </a:lnTo>
                  <a:lnTo>
                    <a:pt x="665" y="917"/>
                  </a:lnTo>
                  <a:lnTo>
                    <a:pt x="664" y="917"/>
                  </a:lnTo>
                  <a:lnTo>
                    <a:pt x="662" y="919"/>
                  </a:lnTo>
                  <a:lnTo>
                    <a:pt x="661" y="919"/>
                  </a:lnTo>
                  <a:lnTo>
                    <a:pt x="659" y="919"/>
                  </a:lnTo>
                  <a:lnTo>
                    <a:pt x="656" y="920"/>
                  </a:lnTo>
                  <a:lnTo>
                    <a:pt x="652" y="923"/>
                  </a:lnTo>
                  <a:lnTo>
                    <a:pt x="650" y="927"/>
                  </a:lnTo>
                  <a:lnTo>
                    <a:pt x="649" y="928"/>
                  </a:lnTo>
                  <a:lnTo>
                    <a:pt x="649" y="928"/>
                  </a:lnTo>
                  <a:lnTo>
                    <a:pt x="647" y="930"/>
                  </a:lnTo>
                  <a:lnTo>
                    <a:pt x="647" y="930"/>
                  </a:lnTo>
                  <a:lnTo>
                    <a:pt x="649" y="927"/>
                  </a:lnTo>
                  <a:lnTo>
                    <a:pt x="650" y="927"/>
                  </a:lnTo>
                  <a:lnTo>
                    <a:pt x="650" y="925"/>
                  </a:lnTo>
                  <a:lnTo>
                    <a:pt x="650" y="925"/>
                  </a:lnTo>
                  <a:lnTo>
                    <a:pt x="650" y="923"/>
                  </a:lnTo>
                  <a:lnTo>
                    <a:pt x="647" y="927"/>
                  </a:lnTo>
                  <a:lnTo>
                    <a:pt x="645" y="927"/>
                  </a:lnTo>
                  <a:lnTo>
                    <a:pt x="644" y="928"/>
                  </a:lnTo>
                  <a:lnTo>
                    <a:pt x="644" y="930"/>
                  </a:lnTo>
                  <a:lnTo>
                    <a:pt x="645" y="931"/>
                  </a:lnTo>
                  <a:lnTo>
                    <a:pt x="645" y="933"/>
                  </a:lnTo>
                  <a:lnTo>
                    <a:pt x="647" y="936"/>
                  </a:lnTo>
                  <a:lnTo>
                    <a:pt x="650" y="940"/>
                  </a:lnTo>
                  <a:lnTo>
                    <a:pt x="652" y="942"/>
                  </a:lnTo>
                  <a:lnTo>
                    <a:pt x="652" y="943"/>
                  </a:lnTo>
                  <a:lnTo>
                    <a:pt x="653" y="943"/>
                  </a:lnTo>
                  <a:lnTo>
                    <a:pt x="656" y="942"/>
                  </a:lnTo>
                  <a:lnTo>
                    <a:pt x="656" y="942"/>
                  </a:lnTo>
                  <a:lnTo>
                    <a:pt x="659" y="942"/>
                  </a:lnTo>
                  <a:lnTo>
                    <a:pt x="659" y="942"/>
                  </a:lnTo>
                  <a:lnTo>
                    <a:pt x="661" y="940"/>
                  </a:lnTo>
                  <a:lnTo>
                    <a:pt x="662" y="940"/>
                  </a:lnTo>
                  <a:lnTo>
                    <a:pt x="664" y="940"/>
                  </a:lnTo>
                  <a:lnTo>
                    <a:pt x="665" y="942"/>
                  </a:lnTo>
                  <a:lnTo>
                    <a:pt x="665" y="943"/>
                  </a:lnTo>
                  <a:lnTo>
                    <a:pt x="664" y="945"/>
                  </a:lnTo>
                  <a:lnTo>
                    <a:pt x="664" y="946"/>
                  </a:lnTo>
                  <a:lnTo>
                    <a:pt x="664" y="948"/>
                  </a:lnTo>
                  <a:lnTo>
                    <a:pt x="662" y="948"/>
                  </a:lnTo>
                  <a:lnTo>
                    <a:pt x="659" y="948"/>
                  </a:lnTo>
                  <a:lnTo>
                    <a:pt x="658" y="948"/>
                  </a:lnTo>
                  <a:lnTo>
                    <a:pt x="656" y="948"/>
                  </a:lnTo>
                  <a:lnTo>
                    <a:pt x="656" y="948"/>
                  </a:lnTo>
                  <a:lnTo>
                    <a:pt x="655" y="946"/>
                  </a:lnTo>
                  <a:lnTo>
                    <a:pt x="653" y="946"/>
                  </a:lnTo>
                  <a:lnTo>
                    <a:pt x="653" y="946"/>
                  </a:lnTo>
                  <a:lnTo>
                    <a:pt x="652" y="949"/>
                  </a:lnTo>
                  <a:lnTo>
                    <a:pt x="649" y="951"/>
                  </a:lnTo>
                  <a:lnTo>
                    <a:pt x="647" y="952"/>
                  </a:lnTo>
                  <a:lnTo>
                    <a:pt x="645" y="951"/>
                  </a:lnTo>
                  <a:lnTo>
                    <a:pt x="642" y="952"/>
                  </a:lnTo>
                  <a:lnTo>
                    <a:pt x="639" y="954"/>
                  </a:lnTo>
                  <a:lnTo>
                    <a:pt x="638" y="957"/>
                  </a:lnTo>
                  <a:lnTo>
                    <a:pt x="635" y="958"/>
                  </a:lnTo>
                  <a:lnTo>
                    <a:pt x="633" y="958"/>
                  </a:lnTo>
                  <a:lnTo>
                    <a:pt x="632" y="958"/>
                  </a:lnTo>
                  <a:lnTo>
                    <a:pt x="630" y="958"/>
                  </a:lnTo>
                  <a:lnTo>
                    <a:pt x="627" y="955"/>
                  </a:lnTo>
                  <a:lnTo>
                    <a:pt x="627" y="955"/>
                  </a:lnTo>
                  <a:lnTo>
                    <a:pt x="627" y="955"/>
                  </a:lnTo>
                  <a:lnTo>
                    <a:pt x="629" y="954"/>
                  </a:lnTo>
                  <a:lnTo>
                    <a:pt x="629" y="949"/>
                  </a:lnTo>
                  <a:lnTo>
                    <a:pt x="629" y="949"/>
                  </a:lnTo>
                  <a:lnTo>
                    <a:pt x="629" y="946"/>
                  </a:lnTo>
                  <a:lnTo>
                    <a:pt x="627" y="945"/>
                  </a:lnTo>
                  <a:lnTo>
                    <a:pt x="626" y="945"/>
                  </a:lnTo>
                  <a:lnTo>
                    <a:pt x="624" y="945"/>
                  </a:lnTo>
                  <a:lnTo>
                    <a:pt x="621" y="942"/>
                  </a:lnTo>
                  <a:lnTo>
                    <a:pt x="620" y="942"/>
                  </a:lnTo>
                  <a:lnTo>
                    <a:pt x="617" y="943"/>
                  </a:lnTo>
                  <a:lnTo>
                    <a:pt x="617" y="942"/>
                  </a:lnTo>
                  <a:lnTo>
                    <a:pt x="617" y="942"/>
                  </a:lnTo>
                  <a:lnTo>
                    <a:pt x="620" y="939"/>
                  </a:lnTo>
                  <a:lnTo>
                    <a:pt x="624" y="936"/>
                  </a:lnTo>
                  <a:lnTo>
                    <a:pt x="626" y="936"/>
                  </a:lnTo>
                  <a:lnTo>
                    <a:pt x="627" y="934"/>
                  </a:lnTo>
                  <a:lnTo>
                    <a:pt x="630" y="931"/>
                  </a:lnTo>
                  <a:lnTo>
                    <a:pt x="630" y="930"/>
                  </a:lnTo>
                  <a:lnTo>
                    <a:pt x="629" y="930"/>
                  </a:lnTo>
                  <a:lnTo>
                    <a:pt x="629" y="930"/>
                  </a:lnTo>
                  <a:lnTo>
                    <a:pt x="627" y="930"/>
                  </a:lnTo>
                  <a:lnTo>
                    <a:pt x="626" y="928"/>
                  </a:lnTo>
                  <a:lnTo>
                    <a:pt x="624" y="928"/>
                  </a:lnTo>
                  <a:lnTo>
                    <a:pt x="621" y="928"/>
                  </a:lnTo>
                  <a:lnTo>
                    <a:pt x="620" y="928"/>
                  </a:lnTo>
                  <a:lnTo>
                    <a:pt x="615" y="930"/>
                  </a:lnTo>
                  <a:lnTo>
                    <a:pt x="614" y="928"/>
                  </a:lnTo>
                  <a:lnTo>
                    <a:pt x="611" y="927"/>
                  </a:lnTo>
                  <a:lnTo>
                    <a:pt x="609" y="927"/>
                  </a:lnTo>
                  <a:lnTo>
                    <a:pt x="607" y="927"/>
                  </a:lnTo>
                  <a:lnTo>
                    <a:pt x="607" y="925"/>
                  </a:lnTo>
                  <a:lnTo>
                    <a:pt x="607" y="925"/>
                  </a:lnTo>
                  <a:lnTo>
                    <a:pt x="609" y="925"/>
                  </a:lnTo>
                  <a:lnTo>
                    <a:pt x="609" y="925"/>
                  </a:lnTo>
                  <a:lnTo>
                    <a:pt x="611" y="923"/>
                  </a:lnTo>
                  <a:lnTo>
                    <a:pt x="611" y="923"/>
                  </a:lnTo>
                  <a:lnTo>
                    <a:pt x="607" y="922"/>
                  </a:lnTo>
                  <a:lnTo>
                    <a:pt x="606" y="922"/>
                  </a:lnTo>
                  <a:lnTo>
                    <a:pt x="604" y="922"/>
                  </a:lnTo>
                  <a:lnTo>
                    <a:pt x="604" y="920"/>
                  </a:lnTo>
                  <a:lnTo>
                    <a:pt x="606" y="920"/>
                  </a:lnTo>
                  <a:lnTo>
                    <a:pt x="607" y="922"/>
                  </a:lnTo>
                  <a:lnTo>
                    <a:pt x="612" y="922"/>
                  </a:lnTo>
                  <a:lnTo>
                    <a:pt x="614" y="922"/>
                  </a:lnTo>
                  <a:lnTo>
                    <a:pt x="615" y="922"/>
                  </a:lnTo>
                  <a:lnTo>
                    <a:pt x="617" y="920"/>
                  </a:lnTo>
                  <a:lnTo>
                    <a:pt x="617" y="920"/>
                  </a:lnTo>
                  <a:lnTo>
                    <a:pt x="614" y="920"/>
                  </a:lnTo>
                  <a:lnTo>
                    <a:pt x="611" y="920"/>
                  </a:lnTo>
                  <a:lnTo>
                    <a:pt x="611" y="919"/>
                  </a:lnTo>
                  <a:lnTo>
                    <a:pt x="609" y="919"/>
                  </a:lnTo>
                  <a:lnTo>
                    <a:pt x="609" y="917"/>
                  </a:lnTo>
                  <a:lnTo>
                    <a:pt x="609" y="916"/>
                  </a:lnTo>
                  <a:lnTo>
                    <a:pt x="609" y="913"/>
                  </a:lnTo>
                  <a:lnTo>
                    <a:pt x="607" y="911"/>
                  </a:lnTo>
                  <a:lnTo>
                    <a:pt x="607" y="910"/>
                  </a:lnTo>
                  <a:lnTo>
                    <a:pt x="607" y="910"/>
                  </a:lnTo>
                  <a:lnTo>
                    <a:pt x="607" y="911"/>
                  </a:lnTo>
                  <a:lnTo>
                    <a:pt x="607" y="913"/>
                  </a:lnTo>
                  <a:lnTo>
                    <a:pt x="609" y="914"/>
                  </a:lnTo>
                  <a:lnTo>
                    <a:pt x="609" y="917"/>
                  </a:lnTo>
                  <a:lnTo>
                    <a:pt x="607" y="919"/>
                  </a:lnTo>
                  <a:lnTo>
                    <a:pt x="607" y="919"/>
                  </a:lnTo>
                  <a:lnTo>
                    <a:pt x="606" y="919"/>
                  </a:lnTo>
                  <a:lnTo>
                    <a:pt x="604" y="919"/>
                  </a:lnTo>
                  <a:lnTo>
                    <a:pt x="604" y="917"/>
                  </a:lnTo>
                  <a:lnTo>
                    <a:pt x="603" y="917"/>
                  </a:lnTo>
                  <a:lnTo>
                    <a:pt x="603" y="920"/>
                  </a:lnTo>
                  <a:lnTo>
                    <a:pt x="601" y="920"/>
                  </a:lnTo>
                  <a:lnTo>
                    <a:pt x="598" y="920"/>
                  </a:lnTo>
                  <a:lnTo>
                    <a:pt x="595" y="920"/>
                  </a:lnTo>
                  <a:lnTo>
                    <a:pt x="595" y="922"/>
                  </a:lnTo>
                  <a:lnTo>
                    <a:pt x="594" y="925"/>
                  </a:lnTo>
                  <a:lnTo>
                    <a:pt x="594" y="925"/>
                  </a:lnTo>
                  <a:lnTo>
                    <a:pt x="594" y="927"/>
                  </a:lnTo>
                  <a:lnTo>
                    <a:pt x="591" y="930"/>
                  </a:lnTo>
                  <a:lnTo>
                    <a:pt x="591" y="930"/>
                  </a:lnTo>
                  <a:lnTo>
                    <a:pt x="588" y="933"/>
                  </a:lnTo>
                  <a:lnTo>
                    <a:pt x="588" y="934"/>
                  </a:lnTo>
                  <a:lnTo>
                    <a:pt x="585" y="934"/>
                  </a:lnTo>
                  <a:lnTo>
                    <a:pt x="583" y="936"/>
                  </a:lnTo>
                  <a:lnTo>
                    <a:pt x="583" y="936"/>
                  </a:lnTo>
                  <a:lnTo>
                    <a:pt x="582" y="936"/>
                  </a:lnTo>
                  <a:lnTo>
                    <a:pt x="580" y="936"/>
                  </a:lnTo>
                  <a:lnTo>
                    <a:pt x="580" y="937"/>
                  </a:lnTo>
                  <a:lnTo>
                    <a:pt x="580" y="939"/>
                  </a:lnTo>
                  <a:lnTo>
                    <a:pt x="582" y="939"/>
                  </a:lnTo>
                  <a:lnTo>
                    <a:pt x="582" y="942"/>
                  </a:lnTo>
                  <a:lnTo>
                    <a:pt x="582" y="943"/>
                  </a:lnTo>
                  <a:lnTo>
                    <a:pt x="582" y="945"/>
                  </a:lnTo>
                  <a:lnTo>
                    <a:pt x="582" y="946"/>
                  </a:lnTo>
                  <a:lnTo>
                    <a:pt x="580" y="949"/>
                  </a:lnTo>
                  <a:lnTo>
                    <a:pt x="580" y="949"/>
                  </a:lnTo>
                  <a:lnTo>
                    <a:pt x="580" y="951"/>
                  </a:lnTo>
                  <a:lnTo>
                    <a:pt x="574" y="952"/>
                  </a:lnTo>
                  <a:lnTo>
                    <a:pt x="574" y="952"/>
                  </a:lnTo>
                  <a:lnTo>
                    <a:pt x="574" y="951"/>
                  </a:lnTo>
                  <a:lnTo>
                    <a:pt x="574" y="949"/>
                  </a:lnTo>
                  <a:lnTo>
                    <a:pt x="574" y="949"/>
                  </a:lnTo>
                  <a:lnTo>
                    <a:pt x="572" y="948"/>
                  </a:lnTo>
                  <a:lnTo>
                    <a:pt x="572" y="949"/>
                  </a:lnTo>
                  <a:lnTo>
                    <a:pt x="571" y="949"/>
                  </a:lnTo>
                  <a:lnTo>
                    <a:pt x="572" y="952"/>
                  </a:lnTo>
                  <a:lnTo>
                    <a:pt x="571" y="952"/>
                  </a:lnTo>
                  <a:lnTo>
                    <a:pt x="571" y="954"/>
                  </a:lnTo>
                  <a:lnTo>
                    <a:pt x="571" y="955"/>
                  </a:lnTo>
                  <a:lnTo>
                    <a:pt x="571" y="955"/>
                  </a:lnTo>
                  <a:lnTo>
                    <a:pt x="571" y="955"/>
                  </a:lnTo>
                  <a:lnTo>
                    <a:pt x="571" y="955"/>
                  </a:lnTo>
                  <a:lnTo>
                    <a:pt x="571" y="957"/>
                  </a:lnTo>
                  <a:lnTo>
                    <a:pt x="569" y="958"/>
                  </a:lnTo>
                  <a:lnTo>
                    <a:pt x="568" y="960"/>
                  </a:lnTo>
                  <a:lnTo>
                    <a:pt x="568" y="966"/>
                  </a:lnTo>
                  <a:lnTo>
                    <a:pt x="568" y="969"/>
                  </a:lnTo>
                  <a:lnTo>
                    <a:pt x="568" y="971"/>
                  </a:lnTo>
                  <a:lnTo>
                    <a:pt x="568" y="974"/>
                  </a:lnTo>
                  <a:lnTo>
                    <a:pt x="566" y="977"/>
                  </a:lnTo>
                  <a:lnTo>
                    <a:pt x="565" y="975"/>
                  </a:lnTo>
                  <a:lnTo>
                    <a:pt x="562" y="975"/>
                  </a:lnTo>
                  <a:lnTo>
                    <a:pt x="560" y="978"/>
                  </a:lnTo>
                  <a:lnTo>
                    <a:pt x="560" y="978"/>
                  </a:lnTo>
                  <a:lnTo>
                    <a:pt x="560" y="980"/>
                  </a:lnTo>
                  <a:lnTo>
                    <a:pt x="559" y="983"/>
                  </a:lnTo>
                  <a:lnTo>
                    <a:pt x="559" y="987"/>
                  </a:lnTo>
                  <a:lnTo>
                    <a:pt x="559" y="987"/>
                  </a:lnTo>
                  <a:lnTo>
                    <a:pt x="557" y="987"/>
                  </a:lnTo>
                  <a:lnTo>
                    <a:pt x="554" y="992"/>
                  </a:lnTo>
                  <a:lnTo>
                    <a:pt x="556" y="992"/>
                  </a:lnTo>
                  <a:lnTo>
                    <a:pt x="557" y="993"/>
                  </a:lnTo>
                  <a:lnTo>
                    <a:pt x="559" y="996"/>
                  </a:lnTo>
                  <a:lnTo>
                    <a:pt x="560" y="998"/>
                  </a:lnTo>
                  <a:lnTo>
                    <a:pt x="560" y="1000"/>
                  </a:lnTo>
                  <a:lnTo>
                    <a:pt x="560" y="1001"/>
                  </a:lnTo>
                  <a:lnTo>
                    <a:pt x="562" y="1004"/>
                  </a:lnTo>
                  <a:lnTo>
                    <a:pt x="563" y="1007"/>
                  </a:lnTo>
                  <a:lnTo>
                    <a:pt x="565" y="1009"/>
                  </a:lnTo>
                  <a:lnTo>
                    <a:pt x="572" y="1012"/>
                  </a:lnTo>
                  <a:lnTo>
                    <a:pt x="574" y="1012"/>
                  </a:lnTo>
                  <a:lnTo>
                    <a:pt x="572" y="1013"/>
                  </a:lnTo>
                  <a:lnTo>
                    <a:pt x="572" y="1015"/>
                  </a:lnTo>
                  <a:lnTo>
                    <a:pt x="572" y="1015"/>
                  </a:lnTo>
                  <a:lnTo>
                    <a:pt x="569" y="1016"/>
                  </a:lnTo>
                  <a:lnTo>
                    <a:pt x="565" y="1015"/>
                  </a:lnTo>
                  <a:lnTo>
                    <a:pt x="563" y="1015"/>
                  </a:lnTo>
                  <a:lnTo>
                    <a:pt x="562" y="1015"/>
                  </a:lnTo>
                  <a:lnTo>
                    <a:pt x="560" y="1016"/>
                  </a:lnTo>
                  <a:lnTo>
                    <a:pt x="557" y="1015"/>
                  </a:lnTo>
                  <a:lnTo>
                    <a:pt x="554" y="1016"/>
                  </a:lnTo>
                  <a:lnTo>
                    <a:pt x="554" y="1018"/>
                  </a:lnTo>
                  <a:lnTo>
                    <a:pt x="551" y="1021"/>
                  </a:lnTo>
                  <a:lnTo>
                    <a:pt x="548" y="1022"/>
                  </a:lnTo>
                  <a:lnTo>
                    <a:pt x="545" y="1024"/>
                  </a:lnTo>
                  <a:lnTo>
                    <a:pt x="542" y="1027"/>
                  </a:lnTo>
                  <a:lnTo>
                    <a:pt x="541" y="1030"/>
                  </a:lnTo>
                  <a:lnTo>
                    <a:pt x="539" y="1030"/>
                  </a:lnTo>
                  <a:lnTo>
                    <a:pt x="539" y="1030"/>
                  </a:lnTo>
                  <a:lnTo>
                    <a:pt x="539" y="1030"/>
                  </a:lnTo>
                  <a:lnTo>
                    <a:pt x="539" y="1028"/>
                  </a:lnTo>
                  <a:lnTo>
                    <a:pt x="539" y="1028"/>
                  </a:lnTo>
                  <a:lnTo>
                    <a:pt x="539" y="1027"/>
                  </a:lnTo>
                  <a:lnTo>
                    <a:pt x="541" y="1025"/>
                  </a:lnTo>
                  <a:lnTo>
                    <a:pt x="542" y="1025"/>
                  </a:lnTo>
                  <a:lnTo>
                    <a:pt x="545" y="1022"/>
                  </a:lnTo>
                  <a:lnTo>
                    <a:pt x="545" y="1022"/>
                  </a:lnTo>
                  <a:lnTo>
                    <a:pt x="544" y="1022"/>
                  </a:lnTo>
                  <a:lnTo>
                    <a:pt x="541" y="1022"/>
                  </a:lnTo>
                  <a:lnTo>
                    <a:pt x="539" y="1022"/>
                  </a:lnTo>
                  <a:lnTo>
                    <a:pt x="538" y="1022"/>
                  </a:lnTo>
                  <a:lnTo>
                    <a:pt x="538" y="1021"/>
                  </a:lnTo>
                  <a:lnTo>
                    <a:pt x="536" y="1019"/>
                  </a:lnTo>
                  <a:lnTo>
                    <a:pt x="536" y="1019"/>
                  </a:lnTo>
                  <a:lnTo>
                    <a:pt x="535" y="1018"/>
                  </a:lnTo>
                  <a:lnTo>
                    <a:pt x="530" y="1018"/>
                  </a:lnTo>
                  <a:lnTo>
                    <a:pt x="528" y="1016"/>
                  </a:lnTo>
                  <a:lnTo>
                    <a:pt x="526" y="1016"/>
                  </a:lnTo>
                  <a:lnTo>
                    <a:pt x="525" y="1016"/>
                  </a:lnTo>
                  <a:lnTo>
                    <a:pt x="523" y="1016"/>
                  </a:lnTo>
                  <a:lnTo>
                    <a:pt x="520" y="1018"/>
                  </a:lnTo>
                  <a:lnTo>
                    <a:pt x="519" y="1018"/>
                  </a:lnTo>
                  <a:lnTo>
                    <a:pt x="517" y="1016"/>
                  </a:lnTo>
                  <a:lnTo>
                    <a:pt x="517" y="1016"/>
                  </a:lnTo>
                  <a:lnTo>
                    <a:pt x="516" y="1018"/>
                  </a:lnTo>
                  <a:lnTo>
                    <a:pt x="514" y="1019"/>
                  </a:lnTo>
                  <a:lnTo>
                    <a:pt x="513" y="1021"/>
                  </a:lnTo>
                  <a:lnTo>
                    <a:pt x="510" y="1019"/>
                  </a:lnTo>
                  <a:lnTo>
                    <a:pt x="508" y="1019"/>
                  </a:lnTo>
                  <a:lnTo>
                    <a:pt x="508" y="1021"/>
                  </a:lnTo>
                  <a:lnTo>
                    <a:pt x="508" y="1022"/>
                  </a:lnTo>
                  <a:lnTo>
                    <a:pt x="510" y="1022"/>
                  </a:lnTo>
                  <a:lnTo>
                    <a:pt x="508" y="1024"/>
                  </a:lnTo>
                  <a:lnTo>
                    <a:pt x="510" y="1025"/>
                  </a:lnTo>
                  <a:lnTo>
                    <a:pt x="510" y="1025"/>
                  </a:lnTo>
                  <a:lnTo>
                    <a:pt x="511" y="1025"/>
                  </a:lnTo>
                  <a:lnTo>
                    <a:pt x="514" y="1027"/>
                  </a:lnTo>
                  <a:lnTo>
                    <a:pt x="514" y="1028"/>
                  </a:lnTo>
                  <a:lnTo>
                    <a:pt x="516" y="1030"/>
                  </a:lnTo>
                  <a:lnTo>
                    <a:pt x="514" y="1028"/>
                  </a:lnTo>
                  <a:lnTo>
                    <a:pt x="513" y="1027"/>
                  </a:lnTo>
                  <a:lnTo>
                    <a:pt x="511" y="1027"/>
                  </a:lnTo>
                  <a:lnTo>
                    <a:pt x="510" y="1025"/>
                  </a:lnTo>
                  <a:lnTo>
                    <a:pt x="508" y="1025"/>
                  </a:lnTo>
                  <a:lnTo>
                    <a:pt x="508" y="1027"/>
                  </a:lnTo>
                  <a:lnTo>
                    <a:pt x="508" y="1027"/>
                  </a:lnTo>
                  <a:lnTo>
                    <a:pt x="508" y="1028"/>
                  </a:lnTo>
                  <a:lnTo>
                    <a:pt x="510" y="1030"/>
                  </a:lnTo>
                  <a:lnTo>
                    <a:pt x="511" y="1030"/>
                  </a:lnTo>
                  <a:lnTo>
                    <a:pt x="511" y="1031"/>
                  </a:lnTo>
                  <a:lnTo>
                    <a:pt x="511" y="1031"/>
                  </a:lnTo>
                  <a:lnTo>
                    <a:pt x="510" y="1033"/>
                  </a:lnTo>
                  <a:lnTo>
                    <a:pt x="510" y="1031"/>
                  </a:lnTo>
                  <a:lnTo>
                    <a:pt x="507" y="1028"/>
                  </a:lnTo>
                  <a:lnTo>
                    <a:pt x="504" y="1027"/>
                  </a:lnTo>
                  <a:lnTo>
                    <a:pt x="504" y="1028"/>
                  </a:lnTo>
                  <a:lnTo>
                    <a:pt x="504" y="1030"/>
                  </a:lnTo>
                  <a:lnTo>
                    <a:pt x="505" y="1030"/>
                  </a:lnTo>
                  <a:lnTo>
                    <a:pt x="507" y="1033"/>
                  </a:lnTo>
                  <a:lnTo>
                    <a:pt x="507" y="1033"/>
                  </a:lnTo>
                  <a:lnTo>
                    <a:pt x="507" y="1033"/>
                  </a:lnTo>
                  <a:lnTo>
                    <a:pt x="504" y="1031"/>
                  </a:lnTo>
                  <a:lnTo>
                    <a:pt x="502" y="1030"/>
                  </a:lnTo>
                  <a:lnTo>
                    <a:pt x="502" y="1028"/>
                  </a:lnTo>
                  <a:lnTo>
                    <a:pt x="501" y="1027"/>
                  </a:lnTo>
                  <a:lnTo>
                    <a:pt x="498" y="1025"/>
                  </a:lnTo>
                  <a:lnTo>
                    <a:pt x="498" y="1024"/>
                  </a:lnTo>
                  <a:lnTo>
                    <a:pt x="498" y="1024"/>
                  </a:lnTo>
                  <a:lnTo>
                    <a:pt x="498" y="1022"/>
                  </a:lnTo>
                  <a:lnTo>
                    <a:pt x="496" y="1022"/>
                  </a:lnTo>
                  <a:lnTo>
                    <a:pt x="496" y="1024"/>
                  </a:lnTo>
                  <a:lnTo>
                    <a:pt x="495" y="1024"/>
                  </a:lnTo>
                  <a:lnTo>
                    <a:pt x="495" y="1025"/>
                  </a:lnTo>
                  <a:lnTo>
                    <a:pt x="495" y="1025"/>
                  </a:lnTo>
                  <a:lnTo>
                    <a:pt x="495" y="1027"/>
                  </a:lnTo>
                  <a:lnTo>
                    <a:pt x="493" y="1030"/>
                  </a:lnTo>
                  <a:lnTo>
                    <a:pt x="493" y="1031"/>
                  </a:lnTo>
                  <a:lnTo>
                    <a:pt x="496" y="1035"/>
                  </a:lnTo>
                  <a:lnTo>
                    <a:pt x="498" y="1038"/>
                  </a:lnTo>
                  <a:lnTo>
                    <a:pt x="499" y="1039"/>
                  </a:lnTo>
                  <a:lnTo>
                    <a:pt x="501" y="1041"/>
                  </a:lnTo>
                  <a:lnTo>
                    <a:pt x="502" y="1042"/>
                  </a:lnTo>
                  <a:lnTo>
                    <a:pt x="502" y="1044"/>
                  </a:lnTo>
                  <a:lnTo>
                    <a:pt x="502" y="1045"/>
                  </a:lnTo>
                  <a:lnTo>
                    <a:pt x="502" y="1047"/>
                  </a:lnTo>
                  <a:lnTo>
                    <a:pt x="501" y="1047"/>
                  </a:lnTo>
                  <a:lnTo>
                    <a:pt x="501" y="1045"/>
                  </a:lnTo>
                  <a:lnTo>
                    <a:pt x="501" y="1044"/>
                  </a:lnTo>
                  <a:lnTo>
                    <a:pt x="501" y="1044"/>
                  </a:lnTo>
                  <a:lnTo>
                    <a:pt x="499" y="1042"/>
                  </a:lnTo>
                  <a:lnTo>
                    <a:pt x="498" y="1042"/>
                  </a:lnTo>
                  <a:lnTo>
                    <a:pt x="496" y="1044"/>
                  </a:lnTo>
                  <a:lnTo>
                    <a:pt x="498" y="1045"/>
                  </a:lnTo>
                  <a:lnTo>
                    <a:pt x="498" y="1047"/>
                  </a:lnTo>
                  <a:lnTo>
                    <a:pt x="498" y="1047"/>
                  </a:lnTo>
                  <a:lnTo>
                    <a:pt x="499" y="1047"/>
                  </a:lnTo>
                  <a:lnTo>
                    <a:pt x="498" y="1048"/>
                  </a:lnTo>
                  <a:lnTo>
                    <a:pt x="496" y="1050"/>
                  </a:lnTo>
                  <a:lnTo>
                    <a:pt x="495" y="1050"/>
                  </a:lnTo>
                  <a:lnTo>
                    <a:pt x="493" y="1050"/>
                  </a:lnTo>
                  <a:lnTo>
                    <a:pt x="493" y="1050"/>
                  </a:lnTo>
                  <a:lnTo>
                    <a:pt x="495" y="1050"/>
                  </a:lnTo>
                  <a:lnTo>
                    <a:pt x="495" y="1050"/>
                  </a:lnTo>
                  <a:lnTo>
                    <a:pt x="496" y="1051"/>
                  </a:lnTo>
                  <a:lnTo>
                    <a:pt x="499" y="1051"/>
                  </a:lnTo>
                  <a:lnTo>
                    <a:pt x="501" y="1053"/>
                  </a:lnTo>
                  <a:lnTo>
                    <a:pt x="502" y="1053"/>
                  </a:lnTo>
                  <a:lnTo>
                    <a:pt x="504" y="1056"/>
                  </a:lnTo>
                  <a:lnTo>
                    <a:pt x="505" y="1056"/>
                  </a:lnTo>
                  <a:lnTo>
                    <a:pt x="507" y="1057"/>
                  </a:lnTo>
                  <a:lnTo>
                    <a:pt x="510" y="1059"/>
                  </a:lnTo>
                  <a:lnTo>
                    <a:pt x="511" y="1059"/>
                  </a:lnTo>
                  <a:lnTo>
                    <a:pt x="511" y="1060"/>
                  </a:lnTo>
                  <a:lnTo>
                    <a:pt x="511" y="1062"/>
                  </a:lnTo>
                  <a:lnTo>
                    <a:pt x="511" y="1063"/>
                  </a:lnTo>
                  <a:lnTo>
                    <a:pt x="511" y="1066"/>
                  </a:lnTo>
                  <a:lnTo>
                    <a:pt x="511" y="1066"/>
                  </a:lnTo>
                  <a:lnTo>
                    <a:pt x="511" y="1068"/>
                  </a:lnTo>
                  <a:lnTo>
                    <a:pt x="511" y="1068"/>
                  </a:lnTo>
                  <a:lnTo>
                    <a:pt x="511" y="1068"/>
                  </a:lnTo>
                  <a:lnTo>
                    <a:pt x="510" y="1066"/>
                  </a:lnTo>
                  <a:lnTo>
                    <a:pt x="508" y="1065"/>
                  </a:lnTo>
                  <a:lnTo>
                    <a:pt x="505" y="1063"/>
                  </a:lnTo>
                  <a:lnTo>
                    <a:pt x="505" y="1063"/>
                  </a:lnTo>
                  <a:lnTo>
                    <a:pt x="505" y="1063"/>
                  </a:lnTo>
                  <a:lnTo>
                    <a:pt x="504" y="1063"/>
                  </a:lnTo>
                  <a:lnTo>
                    <a:pt x="501" y="1063"/>
                  </a:lnTo>
                  <a:lnTo>
                    <a:pt x="499" y="1065"/>
                  </a:lnTo>
                  <a:lnTo>
                    <a:pt x="499" y="1065"/>
                  </a:lnTo>
                  <a:lnTo>
                    <a:pt x="499" y="1065"/>
                  </a:lnTo>
                  <a:lnTo>
                    <a:pt x="499" y="1065"/>
                  </a:lnTo>
                  <a:lnTo>
                    <a:pt x="501" y="1066"/>
                  </a:lnTo>
                  <a:lnTo>
                    <a:pt x="501" y="1068"/>
                  </a:lnTo>
                  <a:lnTo>
                    <a:pt x="501" y="1069"/>
                  </a:lnTo>
                  <a:lnTo>
                    <a:pt x="502" y="1069"/>
                  </a:lnTo>
                  <a:lnTo>
                    <a:pt x="504" y="1069"/>
                  </a:lnTo>
                  <a:lnTo>
                    <a:pt x="504" y="1069"/>
                  </a:lnTo>
                  <a:lnTo>
                    <a:pt x="504" y="1071"/>
                  </a:lnTo>
                  <a:lnTo>
                    <a:pt x="504" y="1071"/>
                  </a:lnTo>
                  <a:lnTo>
                    <a:pt x="505" y="1071"/>
                  </a:lnTo>
                  <a:lnTo>
                    <a:pt x="505" y="1073"/>
                  </a:lnTo>
                  <a:lnTo>
                    <a:pt x="502" y="1073"/>
                  </a:lnTo>
                  <a:lnTo>
                    <a:pt x="501" y="1074"/>
                  </a:lnTo>
                  <a:lnTo>
                    <a:pt x="501" y="1074"/>
                  </a:lnTo>
                  <a:lnTo>
                    <a:pt x="501" y="1073"/>
                  </a:lnTo>
                  <a:lnTo>
                    <a:pt x="501" y="1073"/>
                  </a:lnTo>
                  <a:lnTo>
                    <a:pt x="499" y="1071"/>
                  </a:lnTo>
                  <a:lnTo>
                    <a:pt x="498" y="1071"/>
                  </a:lnTo>
                  <a:lnTo>
                    <a:pt x="498" y="1071"/>
                  </a:lnTo>
                  <a:lnTo>
                    <a:pt x="496" y="1069"/>
                  </a:lnTo>
                  <a:lnTo>
                    <a:pt x="496" y="1071"/>
                  </a:lnTo>
                  <a:lnTo>
                    <a:pt x="496" y="1073"/>
                  </a:lnTo>
                  <a:lnTo>
                    <a:pt x="498" y="1074"/>
                  </a:lnTo>
                  <a:lnTo>
                    <a:pt x="499" y="1079"/>
                  </a:lnTo>
                  <a:lnTo>
                    <a:pt x="499" y="1082"/>
                  </a:lnTo>
                  <a:lnTo>
                    <a:pt x="499" y="1082"/>
                  </a:lnTo>
                  <a:lnTo>
                    <a:pt x="499" y="1085"/>
                  </a:lnTo>
                  <a:lnTo>
                    <a:pt x="501" y="1086"/>
                  </a:lnTo>
                  <a:lnTo>
                    <a:pt x="501" y="1088"/>
                  </a:lnTo>
                  <a:lnTo>
                    <a:pt x="501" y="1088"/>
                  </a:lnTo>
                  <a:lnTo>
                    <a:pt x="499" y="1086"/>
                  </a:lnTo>
                  <a:lnTo>
                    <a:pt x="499" y="1086"/>
                  </a:lnTo>
                  <a:lnTo>
                    <a:pt x="496" y="1083"/>
                  </a:lnTo>
                  <a:lnTo>
                    <a:pt x="496" y="1082"/>
                  </a:lnTo>
                  <a:lnTo>
                    <a:pt x="495" y="1082"/>
                  </a:lnTo>
                  <a:lnTo>
                    <a:pt x="495" y="1082"/>
                  </a:lnTo>
                  <a:lnTo>
                    <a:pt x="493" y="1086"/>
                  </a:lnTo>
                  <a:lnTo>
                    <a:pt x="493" y="1088"/>
                  </a:lnTo>
                  <a:lnTo>
                    <a:pt x="492" y="1086"/>
                  </a:lnTo>
                  <a:lnTo>
                    <a:pt x="492" y="1086"/>
                  </a:lnTo>
                  <a:lnTo>
                    <a:pt x="492" y="1085"/>
                  </a:lnTo>
                  <a:lnTo>
                    <a:pt x="492" y="1083"/>
                  </a:lnTo>
                  <a:lnTo>
                    <a:pt x="490" y="1080"/>
                  </a:lnTo>
                  <a:lnTo>
                    <a:pt x="489" y="1080"/>
                  </a:lnTo>
                  <a:lnTo>
                    <a:pt x="489" y="1080"/>
                  </a:lnTo>
                  <a:lnTo>
                    <a:pt x="487" y="1079"/>
                  </a:lnTo>
                  <a:lnTo>
                    <a:pt x="487" y="1079"/>
                  </a:lnTo>
                  <a:lnTo>
                    <a:pt x="486" y="1079"/>
                  </a:lnTo>
                  <a:lnTo>
                    <a:pt x="486" y="1080"/>
                  </a:lnTo>
                  <a:lnTo>
                    <a:pt x="486" y="1082"/>
                  </a:lnTo>
                  <a:lnTo>
                    <a:pt x="486" y="1083"/>
                  </a:lnTo>
                  <a:lnTo>
                    <a:pt x="484" y="1082"/>
                  </a:lnTo>
                  <a:lnTo>
                    <a:pt x="481" y="1077"/>
                  </a:lnTo>
                  <a:lnTo>
                    <a:pt x="481" y="1076"/>
                  </a:lnTo>
                  <a:lnTo>
                    <a:pt x="483" y="1074"/>
                  </a:lnTo>
                  <a:lnTo>
                    <a:pt x="483" y="1073"/>
                  </a:lnTo>
                  <a:lnTo>
                    <a:pt x="481" y="1071"/>
                  </a:lnTo>
                  <a:lnTo>
                    <a:pt x="480" y="1069"/>
                  </a:lnTo>
                  <a:lnTo>
                    <a:pt x="477" y="1068"/>
                  </a:lnTo>
                  <a:lnTo>
                    <a:pt x="477" y="1066"/>
                  </a:lnTo>
                  <a:lnTo>
                    <a:pt x="477" y="1066"/>
                  </a:lnTo>
                  <a:lnTo>
                    <a:pt x="477" y="1065"/>
                  </a:lnTo>
                  <a:lnTo>
                    <a:pt x="477" y="1065"/>
                  </a:lnTo>
                  <a:lnTo>
                    <a:pt x="477" y="1065"/>
                  </a:lnTo>
                  <a:lnTo>
                    <a:pt x="477" y="1063"/>
                  </a:lnTo>
                  <a:lnTo>
                    <a:pt x="480" y="1060"/>
                  </a:lnTo>
                  <a:lnTo>
                    <a:pt x="480" y="1060"/>
                  </a:lnTo>
                  <a:lnTo>
                    <a:pt x="481" y="1060"/>
                  </a:lnTo>
                  <a:lnTo>
                    <a:pt x="483" y="1060"/>
                  </a:lnTo>
                  <a:lnTo>
                    <a:pt x="484" y="1059"/>
                  </a:lnTo>
                  <a:lnTo>
                    <a:pt x="484" y="1059"/>
                  </a:lnTo>
                  <a:lnTo>
                    <a:pt x="486" y="1059"/>
                  </a:lnTo>
                  <a:lnTo>
                    <a:pt x="490" y="1060"/>
                  </a:lnTo>
                  <a:lnTo>
                    <a:pt x="493" y="1062"/>
                  </a:lnTo>
                  <a:lnTo>
                    <a:pt x="495" y="1063"/>
                  </a:lnTo>
                  <a:lnTo>
                    <a:pt x="496" y="1063"/>
                  </a:lnTo>
                  <a:lnTo>
                    <a:pt x="498" y="1063"/>
                  </a:lnTo>
                  <a:lnTo>
                    <a:pt x="498" y="1063"/>
                  </a:lnTo>
                  <a:lnTo>
                    <a:pt x="498" y="1063"/>
                  </a:lnTo>
                  <a:lnTo>
                    <a:pt x="498" y="1062"/>
                  </a:lnTo>
                  <a:lnTo>
                    <a:pt x="498" y="1062"/>
                  </a:lnTo>
                  <a:lnTo>
                    <a:pt x="501" y="1062"/>
                  </a:lnTo>
                  <a:lnTo>
                    <a:pt x="501" y="1062"/>
                  </a:lnTo>
                  <a:lnTo>
                    <a:pt x="501" y="1062"/>
                  </a:lnTo>
                  <a:lnTo>
                    <a:pt x="501" y="1060"/>
                  </a:lnTo>
                  <a:lnTo>
                    <a:pt x="501" y="1060"/>
                  </a:lnTo>
                  <a:lnTo>
                    <a:pt x="499" y="1060"/>
                  </a:lnTo>
                  <a:lnTo>
                    <a:pt x="499" y="1060"/>
                  </a:lnTo>
                  <a:lnTo>
                    <a:pt x="498" y="1060"/>
                  </a:lnTo>
                  <a:lnTo>
                    <a:pt x="496" y="1060"/>
                  </a:lnTo>
                  <a:lnTo>
                    <a:pt x="496" y="1059"/>
                  </a:lnTo>
                  <a:lnTo>
                    <a:pt x="496" y="1059"/>
                  </a:lnTo>
                  <a:lnTo>
                    <a:pt x="493" y="1057"/>
                  </a:lnTo>
                  <a:lnTo>
                    <a:pt x="492" y="1056"/>
                  </a:lnTo>
                  <a:lnTo>
                    <a:pt x="492" y="1057"/>
                  </a:lnTo>
                  <a:lnTo>
                    <a:pt x="490" y="1057"/>
                  </a:lnTo>
                  <a:lnTo>
                    <a:pt x="490" y="1057"/>
                  </a:lnTo>
                  <a:lnTo>
                    <a:pt x="486" y="1057"/>
                  </a:lnTo>
                  <a:lnTo>
                    <a:pt x="484" y="1057"/>
                  </a:lnTo>
                  <a:lnTo>
                    <a:pt x="483" y="1057"/>
                  </a:lnTo>
                  <a:lnTo>
                    <a:pt x="483" y="1057"/>
                  </a:lnTo>
                  <a:lnTo>
                    <a:pt x="481" y="1059"/>
                  </a:lnTo>
                  <a:lnTo>
                    <a:pt x="480" y="1059"/>
                  </a:lnTo>
                  <a:lnTo>
                    <a:pt x="480" y="1057"/>
                  </a:lnTo>
                  <a:lnTo>
                    <a:pt x="477" y="1056"/>
                  </a:lnTo>
                  <a:lnTo>
                    <a:pt x="477" y="1056"/>
                  </a:lnTo>
                  <a:lnTo>
                    <a:pt x="477" y="1057"/>
                  </a:lnTo>
                  <a:lnTo>
                    <a:pt x="477" y="1057"/>
                  </a:lnTo>
                  <a:lnTo>
                    <a:pt x="477" y="1057"/>
                  </a:lnTo>
                  <a:lnTo>
                    <a:pt x="477" y="1057"/>
                  </a:lnTo>
                  <a:lnTo>
                    <a:pt x="474" y="1056"/>
                  </a:lnTo>
                  <a:lnTo>
                    <a:pt x="474" y="1053"/>
                  </a:lnTo>
                  <a:lnTo>
                    <a:pt x="474" y="1051"/>
                  </a:lnTo>
                  <a:lnTo>
                    <a:pt x="471" y="1051"/>
                  </a:lnTo>
                  <a:lnTo>
                    <a:pt x="471" y="1050"/>
                  </a:lnTo>
                  <a:lnTo>
                    <a:pt x="471" y="1048"/>
                  </a:lnTo>
                  <a:lnTo>
                    <a:pt x="474" y="1048"/>
                  </a:lnTo>
                  <a:lnTo>
                    <a:pt x="474" y="1050"/>
                  </a:lnTo>
                  <a:lnTo>
                    <a:pt x="477" y="1050"/>
                  </a:lnTo>
                  <a:lnTo>
                    <a:pt x="477" y="1048"/>
                  </a:lnTo>
                  <a:lnTo>
                    <a:pt x="477" y="1048"/>
                  </a:lnTo>
                  <a:lnTo>
                    <a:pt x="477" y="1047"/>
                  </a:lnTo>
                  <a:lnTo>
                    <a:pt x="474" y="1047"/>
                  </a:lnTo>
                  <a:lnTo>
                    <a:pt x="474" y="1047"/>
                  </a:lnTo>
                  <a:lnTo>
                    <a:pt x="474" y="1047"/>
                  </a:lnTo>
                  <a:lnTo>
                    <a:pt x="471" y="1048"/>
                  </a:lnTo>
                  <a:lnTo>
                    <a:pt x="471" y="1047"/>
                  </a:lnTo>
                  <a:lnTo>
                    <a:pt x="471" y="1047"/>
                  </a:lnTo>
                  <a:lnTo>
                    <a:pt x="468" y="1045"/>
                  </a:lnTo>
                  <a:lnTo>
                    <a:pt x="468" y="1044"/>
                  </a:lnTo>
                  <a:lnTo>
                    <a:pt x="465" y="1042"/>
                  </a:lnTo>
                  <a:lnTo>
                    <a:pt x="465" y="1039"/>
                  </a:lnTo>
                  <a:lnTo>
                    <a:pt x="462" y="1038"/>
                  </a:lnTo>
                  <a:lnTo>
                    <a:pt x="462" y="1036"/>
                  </a:lnTo>
                  <a:lnTo>
                    <a:pt x="462" y="1035"/>
                  </a:lnTo>
                  <a:lnTo>
                    <a:pt x="462" y="1035"/>
                  </a:lnTo>
                  <a:lnTo>
                    <a:pt x="459" y="1031"/>
                  </a:lnTo>
                  <a:lnTo>
                    <a:pt x="456" y="1028"/>
                  </a:lnTo>
                  <a:lnTo>
                    <a:pt x="456" y="1027"/>
                  </a:lnTo>
                  <a:lnTo>
                    <a:pt x="453" y="1027"/>
                  </a:lnTo>
                  <a:lnTo>
                    <a:pt x="453" y="1025"/>
                  </a:lnTo>
                  <a:lnTo>
                    <a:pt x="453" y="1025"/>
                  </a:lnTo>
                  <a:lnTo>
                    <a:pt x="456" y="1025"/>
                  </a:lnTo>
                  <a:lnTo>
                    <a:pt x="456" y="1025"/>
                  </a:lnTo>
                  <a:lnTo>
                    <a:pt x="456" y="1025"/>
                  </a:lnTo>
                  <a:lnTo>
                    <a:pt x="456" y="1024"/>
                  </a:lnTo>
                  <a:lnTo>
                    <a:pt x="453" y="1022"/>
                  </a:lnTo>
                  <a:lnTo>
                    <a:pt x="453" y="1021"/>
                  </a:lnTo>
                  <a:lnTo>
                    <a:pt x="456" y="1019"/>
                  </a:lnTo>
                  <a:lnTo>
                    <a:pt x="456" y="1016"/>
                  </a:lnTo>
                  <a:lnTo>
                    <a:pt x="456" y="1013"/>
                  </a:lnTo>
                  <a:lnTo>
                    <a:pt x="456" y="1012"/>
                  </a:lnTo>
                  <a:lnTo>
                    <a:pt x="456" y="1010"/>
                  </a:lnTo>
                  <a:lnTo>
                    <a:pt x="456" y="1009"/>
                  </a:lnTo>
                  <a:lnTo>
                    <a:pt x="456" y="1007"/>
                  </a:lnTo>
                  <a:lnTo>
                    <a:pt x="456" y="1006"/>
                  </a:lnTo>
                  <a:lnTo>
                    <a:pt x="456" y="1006"/>
                  </a:lnTo>
                  <a:lnTo>
                    <a:pt x="456" y="1003"/>
                  </a:lnTo>
                  <a:lnTo>
                    <a:pt x="456" y="1001"/>
                  </a:lnTo>
                  <a:lnTo>
                    <a:pt x="453" y="1001"/>
                  </a:lnTo>
                  <a:lnTo>
                    <a:pt x="453" y="1000"/>
                  </a:lnTo>
                  <a:lnTo>
                    <a:pt x="450" y="998"/>
                  </a:lnTo>
                  <a:lnTo>
                    <a:pt x="448" y="995"/>
                  </a:lnTo>
                  <a:lnTo>
                    <a:pt x="444" y="993"/>
                  </a:lnTo>
                  <a:lnTo>
                    <a:pt x="444" y="992"/>
                  </a:lnTo>
                  <a:lnTo>
                    <a:pt x="444" y="992"/>
                  </a:lnTo>
                  <a:lnTo>
                    <a:pt x="445" y="992"/>
                  </a:lnTo>
                  <a:lnTo>
                    <a:pt x="444" y="992"/>
                  </a:lnTo>
                  <a:lnTo>
                    <a:pt x="444" y="992"/>
                  </a:lnTo>
                  <a:lnTo>
                    <a:pt x="444" y="992"/>
                  </a:lnTo>
                  <a:lnTo>
                    <a:pt x="441" y="990"/>
                  </a:lnTo>
                  <a:lnTo>
                    <a:pt x="439" y="989"/>
                  </a:lnTo>
                  <a:lnTo>
                    <a:pt x="435" y="986"/>
                  </a:lnTo>
                  <a:lnTo>
                    <a:pt x="432" y="986"/>
                  </a:lnTo>
                  <a:lnTo>
                    <a:pt x="427" y="983"/>
                  </a:lnTo>
                  <a:lnTo>
                    <a:pt x="426" y="983"/>
                  </a:lnTo>
                  <a:lnTo>
                    <a:pt x="426" y="983"/>
                  </a:lnTo>
                  <a:lnTo>
                    <a:pt x="427" y="983"/>
                  </a:lnTo>
                  <a:lnTo>
                    <a:pt x="433" y="984"/>
                  </a:lnTo>
                  <a:lnTo>
                    <a:pt x="433" y="984"/>
                  </a:lnTo>
                  <a:lnTo>
                    <a:pt x="432" y="984"/>
                  </a:lnTo>
                  <a:lnTo>
                    <a:pt x="432" y="983"/>
                  </a:lnTo>
                  <a:lnTo>
                    <a:pt x="429" y="981"/>
                  </a:lnTo>
                  <a:lnTo>
                    <a:pt x="426" y="980"/>
                  </a:lnTo>
                  <a:lnTo>
                    <a:pt x="424" y="975"/>
                  </a:lnTo>
                  <a:lnTo>
                    <a:pt x="420" y="975"/>
                  </a:lnTo>
                  <a:lnTo>
                    <a:pt x="417" y="974"/>
                  </a:lnTo>
                  <a:lnTo>
                    <a:pt x="415" y="974"/>
                  </a:lnTo>
                  <a:lnTo>
                    <a:pt x="414" y="974"/>
                  </a:lnTo>
                  <a:lnTo>
                    <a:pt x="414" y="974"/>
                  </a:lnTo>
                  <a:lnTo>
                    <a:pt x="412" y="974"/>
                  </a:lnTo>
                  <a:lnTo>
                    <a:pt x="412" y="974"/>
                  </a:lnTo>
                  <a:lnTo>
                    <a:pt x="412" y="972"/>
                  </a:lnTo>
                  <a:lnTo>
                    <a:pt x="412" y="972"/>
                  </a:lnTo>
                  <a:lnTo>
                    <a:pt x="410" y="971"/>
                  </a:lnTo>
                  <a:lnTo>
                    <a:pt x="407" y="969"/>
                  </a:lnTo>
                  <a:lnTo>
                    <a:pt x="406" y="968"/>
                  </a:lnTo>
                  <a:lnTo>
                    <a:pt x="403" y="963"/>
                  </a:lnTo>
                  <a:lnTo>
                    <a:pt x="401" y="962"/>
                  </a:lnTo>
                  <a:lnTo>
                    <a:pt x="403" y="962"/>
                  </a:lnTo>
                  <a:lnTo>
                    <a:pt x="403" y="962"/>
                  </a:lnTo>
                  <a:lnTo>
                    <a:pt x="403" y="960"/>
                  </a:lnTo>
                  <a:lnTo>
                    <a:pt x="404" y="960"/>
                  </a:lnTo>
                  <a:lnTo>
                    <a:pt x="406" y="962"/>
                  </a:lnTo>
                  <a:lnTo>
                    <a:pt x="404" y="960"/>
                  </a:lnTo>
                  <a:lnTo>
                    <a:pt x="403" y="958"/>
                  </a:lnTo>
                  <a:lnTo>
                    <a:pt x="400" y="955"/>
                  </a:lnTo>
                  <a:lnTo>
                    <a:pt x="398" y="954"/>
                  </a:lnTo>
                  <a:lnTo>
                    <a:pt x="398" y="951"/>
                  </a:lnTo>
                  <a:lnTo>
                    <a:pt x="398" y="949"/>
                  </a:lnTo>
                  <a:lnTo>
                    <a:pt x="398" y="946"/>
                  </a:lnTo>
                  <a:lnTo>
                    <a:pt x="395" y="945"/>
                  </a:lnTo>
                  <a:lnTo>
                    <a:pt x="395" y="943"/>
                  </a:lnTo>
                  <a:lnTo>
                    <a:pt x="392" y="942"/>
                  </a:lnTo>
                  <a:lnTo>
                    <a:pt x="392" y="943"/>
                  </a:lnTo>
                  <a:lnTo>
                    <a:pt x="391" y="943"/>
                  </a:lnTo>
                  <a:lnTo>
                    <a:pt x="391" y="946"/>
                  </a:lnTo>
                  <a:lnTo>
                    <a:pt x="389" y="948"/>
                  </a:lnTo>
                  <a:lnTo>
                    <a:pt x="388" y="949"/>
                  </a:lnTo>
                  <a:lnTo>
                    <a:pt x="388" y="951"/>
                  </a:lnTo>
                  <a:lnTo>
                    <a:pt x="386" y="951"/>
                  </a:lnTo>
                  <a:lnTo>
                    <a:pt x="386" y="951"/>
                  </a:lnTo>
                  <a:lnTo>
                    <a:pt x="385" y="948"/>
                  </a:lnTo>
                  <a:lnTo>
                    <a:pt x="383" y="946"/>
                  </a:lnTo>
                  <a:lnTo>
                    <a:pt x="383" y="946"/>
                  </a:lnTo>
                  <a:lnTo>
                    <a:pt x="383" y="945"/>
                  </a:lnTo>
                  <a:lnTo>
                    <a:pt x="382" y="940"/>
                  </a:lnTo>
                  <a:lnTo>
                    <a:pt x="383" y="939"/>
                  </a:lnTo>
                  <a:lnTo>
                    <a:pt x="383" y="939"/>
                  </a:lnTo>
                  <a:lnTo>
                    <a:pt x="385" y="939"/>
                  </a:lnTo>
                  <a:lnTo>
                    <a:pt x="385" y="937"/>
                  </a:lnTo>
                  <a:lnTo>
                    <a:pt x="383" y="936"/>
                  </a:lnTo>
                  <a:lnTo>
                    <a:pt x="383" y="936"/>
                  </a:lnTo>
                  <a:lnTo>
                    <a:pt x="382" y="936"/>
                  </a:lnTo>
                  <a:lnTo>
                    <a:pt x="379" y="936"/>
                  </a:lnTo>
                  <a:lnTo>
                    <a:pt x="377" y="936"/>
                  </a:lnTo>
                  <a:lnTo>
                    <a:pt x="377" y="936"/>
                  </a:lnTo>
                  <a:lnTo>
                    <a:pt x="376" y="937"/>
                  </a:lnTo>
                  <a:lnTo>
                    <a:pt x="374" y="937"/>
                  </a:lnTo>
                  <a:lnTo>
                    <a:pt x="372" y="939"/>
                  </a:lnTo>
                  <a:lnTo>
                    <a:pt x="371" y="940"/>
                  </a:lnTo>
                  <a:lnTo>
                    <a:pt x="369" y="940"/>
                  </a:lnTo>
                  <a:lnTo>
                    <a:pt x="368" y="940"/>
                  </a:lnTo>
                  <a:lnTo>
                    <a:pt x="369" y="939"/>
                  </a:lnTo>
                  <a:lnTo>
                    <a:pt x="369" y="939"/>
                  </a:lnTo>
                  <a:lnTo>
                    <a:pt x="368" y="940"/>
                  </a:lnTo>
                  <a:lnTo>
                    <a:pt x="366" y="940"/>
                  </a:lnTo>
                  <a:lnTo>
                    <a:pt x="366" y="942"/>
                  </a:lnTo>
                  <a:lnTo>
                    <a:pt x="366" y="945"/>
                  </a:lnTo>
                  <a:lnTo>
                    <a:pt x="366" y="945"/>
                  </a:lnTo>
                  <a:lnTo>
                    <a:pt x="368" y="948"/>
                  </a:lnTo>
                  <a:lnTo>
                    <a:pt x="369" y="949"/>
                  </a:lnTo>
                  <a:lnTo>
                    <a:pt x="369" y="951"/>
                  </a:lnTo>
                  <a:lnTo>
                    <a:pt x="369" y="951"/>
                  </a:lnTo>
                  <a:lnTo>
                    <a:pt x="368" y="952"/>
                  </a:lnTo>
                  <a:lnTo>
                    <a:pt x="366" y="951"/>
                  </a:lnTo>
                  <a:lnTo>
                    <a:pt x="366" y="951"/>
                  </a:lnTo>
                  <a:lnTo>
                    <a:pt x="366" y="954"/>
                  </a:lnTo>
                  <a:lnTo>
                    <a:pt x="366" y="958"/>
                  </a:lnTo>
                  <a:lnTo>
                    <a:pt x="368" y="962"/>
                  </a:lnTo>
                  <a:lnTo>
                    <a:pt x="369" y="963"/>
                  </a:lnTo>
                  <a:lnTo>
                    <a:pt x="371" y="966"/>
                  </a:lnTo>
                  <a:lnTo>
                    <a:pt x="374" y="968"/>
                  </a:lnTo>
                  <a:lnTo>
                    <a:pt x="379" y="971"/>
                  </a:lnTo>
                  <a:lnTo>
                    <a:pt x="382" y="972"/>
                  </a:lnTo>
                  <a:lnTo>
                    <a:pt x="383" y="974"/>
                  </a:lnTo>
                  <a:lnTo>
                    <a:pt x="385" y="977"/>
                  </a:lnTo>
                  <a:lnTo>
                    <a:pt x="385" y="980"/>
                  </a:lnTo>
                  <a:lnTo>
                    <a:pt x="386" y="984"/>
                  </a:lnTo>
                  <a:lnTo>
                    <a:pt x="388" y="987"/>
                  </a:lnTo>
                  <a:lnTo>
                    <a:pt x="391" y="990"/>
                  </a:lnTo>
                  <a:lnTo>
                    <a:pt x="394" y="995"/>
                  </a:lnTo>
                  <a:lnTo>
                    <a:pt x="398" y="998"/>
                  </a:lnTo>
                  <a:lnTo>
                    <a:pt x="403" y="1001"/>
                  </a:lnTo>
                  <a:lnTo>
                    <a:pt x="404" y="1001"/>
                  </a:lnTo>
                  <a:lnTo>
                    <a:pt x="412" y="1000"/>
                  </a:lnTo>
                  <a:lnTo>
                    <a:pt x="414" y="1001"/>
                  </a:lnTo>
                  <a:lnTo>
                    <a:pt x="415" y="1001"/>
                  </a:lnTo>
                  <a:lnTo>
                    <a:pt x="415" y="1003"/>
                  </a:lnTo>
                  <a:lnTo>
                    <a:pt x="414" y="1003"/>
                  </a:lnTo>
                  <a:lnTo>
                    <a:pt x="414" y="1004"/>
                  </a:lnTo>
                  <a:lnTo>
                    <a:pt x="412" y="1006"/>
                  </a:lnTo>
                  <a:lnTo>
                    <a:pt x="410" y="1007"/>
                  </a:lnTo>
                  <a:lnTo>
                    <a:pt x="412" y="1009"/>
                  </a:lnTo>
                  <a:lnTo>
                    <a:pt x="420" y="1012"/>
                  </a:lnTo>
                  <a:lnTo>
                    <a:pt x="426" y="1015"/>
                  </a:lnTo>
                  <a:lnTo>
                    <a:pt x="429" y="1016"/>
                  </a:lnTo>
                  <a:lnTo>
                    <a:pt x="430" y="1018"/>
                  </a:lnTo>
                  <a:lnTo>
                    <a:pt x="436" y="1021"/>
                  </a:lnTo>
                  <a:lnTo>
                    <a:pt x="438" y="1022"/>
                  </a:lnTo>
                  <a:lnTo>
                    <a:pt x="441" y="1025"/>
                  </a:lnTo>
                  <a:lnTo>
                    <a:pt x="442" y="1028"/>
                  </a:lnTo>
                  <a:lnTo>
                    <a:pt x="442" y="1030"/>
                  </a:lnTo>
                  <a:lnTo>
                    <a:pt x="442" y="1031"/>
                  </a:lnTo>
                  <a:lnTo>
                    <a:pt x="442" y="1033"/>
                  </a:lnTo>
                  <a:lnTo>
                    <a:pt x="441" y="1035"/>
                  </a:lnTo>
                  <a:lnTo>
                    <a:pt x="439" y="1035"/>
                  </a:lnTo>
                  <a:lnTo>
                    <a:pt x="438" y="1033"/>
                  </a:lnTo>
                  <a:lnTo>
                    <a:pt x="435" y="1027"/>
                  </a:lnTo>
                  <a:lnTo>
                    <a:pt x="430" y="1027"/>
                  </a:lnTo>
                  <a:lnTo>
                    <a:pt x="429" y="1027"/>
                  </a:lnTo>
                  <a:lnTo>
                    <a:pt x="427" y="1025"/>
                  </a:lnTo>
                  <a:lnTo>
                    <a:pt x="427" y="1025"/>
                  </a:lnTo>
                  <a:lnTo>
                    <a:pt x="427" y="1024"/>
                  </a:lnTo>
                  <a:lnTo>
                    <a:pt x="427" y="1024"/>
                  </a:lnTo>
                  <a:lnTo>
                    <a:pt x="426" y="1024"/>
                  </a:lnTo>
                  <a:lnTo>
                    <a:pt x="424" y="1024"/>
                  </a:lnTo>
                  <a:lnTo>
                    <a:pt x="423" y="1027"/>
                  </a:lnTo>
                  <a:lnTo>
                    <a:pt x="421" y="1030"/>
                  </a:lnTo>
                  <a:lnTo>
                    <a:pt x="420" y="1035"/>
                  </a:lnTo>
                  <a:lnTo>
                    <a:pt x="418" y="1036"/>
                  </a:lnTo>
                  <a:lnTo>
                    <a:pt x="420" y="1038"/>
                  </a:lnTo>
                  <a:lnTo>
                    <a:pt x="423" y="1039"/>
                  </a:lnTo>
                  <a:lnTo>
                    <a:pt x="424" y="1041"/>
                  </a:lnTo>
                  <a:lnTo>
                    <a:pt x="426" y="1042"/>
                  </a:lnTo>
                  <a:lnTo>
                    <a:pt x="426" y="1045"/>
                  </a:lnTo>
                  <a:lnTo>
                    <a:pt x="427" y="1048"/>
                  </a:lnTo>
                  <a:lnTo>
                    <a:pt x="426" y="1050"/>
                  </a:lnTo>
                  <a:lnTo>
                    <a:pt x="424" y="1048"/>
                  </a:lnTo>
                  <a:lnTo>
                    <a:pt x="421" y="1050"/>
                  </a:lnTo>
                  <a:lnTo>
                    <a:pt x="420" y="1051"/>
                  </a:lnTo>
                  <a:lnTo>
                    <a:pt x="420" y="1053"/>
                  </a:lnTo>
                  <a:lnTo>
                    <a:pt x="420" y="1056"/>
                  </a:lnTo>
                  <a:lnTo>
                    <a:pt x="420" y="1057"/>
                  </a:lnTo>
                  <a:lnTo>
                    <a:pt x="415" y="1059"/>
                  </a:lnTo>
                  <a:lnTo>
                    <a:pt x="414" y="1062"/>
                  </a:lnTo>
                  <a:lnTo>
                    <a:pt x="414" y="1063"/>
                  </a:lnTo>
                  <a:lnTo>
                    <a:pt x="414" y="1065"/>
                  </a:lnTo>
                  <a:lnTo>
                    <a:pt x="409" y="1065"/>
                  </a:lnTo>
                  <a:lnTo>
                    <a:pt x="407" y="1063"/>
                  </a:lnTo>
                  <a:lnTo>
                    <a:pt x="407" y="1060"/>
                  </a:lnTo>
                  <a:lnTo>
                    <a:pt x="409" y="1059"/>
                  </a:lnTo>
                  <a:lnTo>
                    <a:pt x="410" y="1059"/>
                  </a:lnTo>
                  <a:lnTo>
                    <a:pt x="410" y="1056"/>
                  </a:lnTo>
                  <a:lnTo>
                    <a:pt x="410" y="1054"/>
                  </a:lnTo>
                  <a:lnTo>
                    <a:pt x="412" y="1053"/>
                  </a:lnTo>
                  <a:lnTo>
                    <a:pt x="412" y="1053"/>
                  </a:lnTo>
                  <a:lnTo>
                    <a:pt x="414" y="1051"/>
                  </a:lnTo>
                  <a:lnTo>
                    <a:pt x="415" y="1051"/>
                  </a:lnTo>
                  <a:lnTo>
                    <a:pt x="415" y="1048"/>
                  </a:lnTo>
                  <a:lnTo>
                    <a:pt x="414" y="1047"/>
                  </a:lnTo>
                  <a:lnTo>
                    <a:pt x="414" y="1045"/>
                  </a:lnTo>
                  <a:lnTo>
                    <a:pt x="412" y="1042"/>
                  </a:lnTo>
                  <a:lnTo>
                    <a:pt x="410" y="1038"/>
                  </a:lnTo>
                  <a:lnTo>
                    <a:pt x="409" y="1035"/>
                  </a:lnTo>
                  <a:lnTo>
                    <a:pt x="409" y="1031"/>
                  </a:lnTo>
                  <a:lnTo>
                    <a:pt x="407" y="1031"/>
                  </a:lnTo>
                  <a:lnTo>
                    <a:pt x="404" y="1031"/>
                  </a:lnTo>
                  <a:lnTo>
                    <a:pt x="404" y="1030"/>
                  </a:lnTo>
                  <a:lnTo>
                    <a:pt x="400" y="1028"/>
                  </a:lnTo>
                  <a:lnTo>
                    <a:pt x="400" y="1027"/>
                  </a:lnTo>
                  <a:lnTo>
                    <a:pt x="400" y="1027"/>
                  </a:lnTo>
                  <a:lnTo>
                    <a:pt x="400" y="1025"/>
                  </a:lnTo>
                  <a:lnTo>
                    <a:pt x="400" y="1024"/>
                  </a:lnTo>
                  <a:lnTo>
                    <a:pt x="398" y="1022"/>
                  </a:lnTo>
                  <a:lnTo>
                    <a:pt x="398" y="1022"/>
                  </a:lnTo>
                  <a:lnTo>
                    <a:pt x="397" y="1021"/>
                  </a:lnTo>
                  <a:lnTo>
                    <a:pt x="395" y="1021"/>
                  </a:lnTo>
                  <a:lnTo>
                    <a:pt x="395" y="1022"/>
                  </a:lnTo>
                  <a:lnTo>
                    <a:pt x="394" y="1022"/>
                  </a:lnTo>
                  <a:lnTo>
                    <a:pt x="392" y="1022"/>
                  </a:lnTo>
                  <a:lnTo>
                    <a:pt x="392" y="1022"/>
                  </a:lnTo>
                  <a:lnTo>
                    <a:pt x="394" y="1019"/>
                  </a:lnTo>
                  <a:lnTo>
                    <a:pt x="394" y="1019"/>
                  </a:lnTo>
                  <a:lnTo>
                    <a:pt x="392" y="1019"/>
                  </a:lnTo>
                  <a:lnTo>
                    <a:pt x="389" y="1019"/>
                  </a:lnTo>
                  <a:lnTo>
                    <a:pt x="389" y="1018"/>
                  </a:lnTo>
                  <a:lnTo>
                    <a:pt x="389" y="1019"/>
                  </a:lnTo>
                  <a:lnTo>
                    <a:pt x="388" y="1019"/>
                  </a:lnTo>
                  <a:lnTo>
                    <a:pt x="388" y="1018"/>
                  </a:lnTo>
                  <a:lnTo>
                    <a:pt x="386" y="1013"/>
                  </a:lnTo>
                  <a:lnTo>
                    <a:pt x="385" y="1012"/>
                  </a:lnTo>
                  <a:lnTo>
                    <a:pt x="383" y="1012"/>
                  </a:lnTo>
                  <a:lnTo>
                    <a:pt x="382" y="1012"/>
                  </a:lnTo>
                  <a:lnTo>
                    <a:pt x="380" y="1012"/>
                  </a:lnTo>
                  <a:lnTo>
                    <a:pt x="379" y="1010"/>
                  </a:lnTo>
                  <a:lnTo>
                    <a:pt x="377" y="1012"/>
                  </a:lnTo>
                  <a:lnTo>
                    <a:pt x="377" y="1012"/>
                  </a:lnTo>
                  <a:lnTo>
                    <a:pt x="376" y="1012"/>
                  </a:lnTo>
                  <a:lnTo>
                    <a:pt x="376" y="1010"/>
                  </a:lnTo>
                  <a:lnTo>
                    <a:pt x="374" y="1009"/>
                  </a:lnTo>
                  <a:lnTo>
                    <a:pt x="371" y="1009"/>
                  </a:lnTo>
                  <a:lnTo>
                    <a:pt x="366" y="1003"/>
                  </a:lnTo>
                  <a:lnTo>
                    <a:pt x="365" y="1000"/>
                  </a:lnTo>
                  <a:lnTo>
                    <a:pt x="360" y="998"/>
                  </a:lnTo>
                  <a:lnTo>
                    <a:pt x="359" y="995"/>
                  </a:lnTo>
                  <a:lnTo>
                    <a:pt x="357" y="993"/>
                  </a:lnTo>
                  <a:lnTo>
                    <a:pt x="354" y="992"/>
                  </a:lnTo>
                  <a:lnTo>
                    <a:pt x="354" y="992"/>
                  </a:lnTo>
                  <a:lnTo>
                    <a:pt x="353" y="993"/>
                  </a:lnTo>
                  <a:lnTo>
                    <a:pt x="353" y="993"/>
                  </a:lnTo>
                  <a:lnTo>
                    <a:pt x="353" y="992"/>
                  </a:lnTo>
                  <a:lnTo>
                    <a:pt x="353" y="992"/>
                  </a:lnTo>
                  <a:lnTo>
                    <a:pt x="353" y="992"/>
                  </a:lnTo>
                  <a:lnTo>
                    <a:pt x="353" y="990"/>
                  </a:lnTo>
                  <a:lnTo>
                    <a:pt x="350" y="987"/>
                  </a:lnTo>
                  <a:lnTo>
                    <a:pt x="348" y="986"/>
                  </a:lnTo>
                  <a:lnTo>
                    <a:pt x="348" y="986"/>
                  </a:lnTo>
                  <a:lnTo>
                    <a:pt x="348" y="984"/>
                  </a:lnTo>
                  <a:lnTo>
                    <a:pt x="347" y="984"/>
                  </a:lnTo>
                  <a:lnTo>
                    <a:pt x="347" y="983"/>
                  </a:lnTo>
                  <a:lnTo>
                    <a:pt x="347" y="983"/>
                  </a:lnTo>
                  <a:lnTo>
                    <a:pt x="345" y="983"/>
                  </a:lnTo>
                  <a:lnTo>
                    <a:pt x="345" y="981"/>
                  </a:lnTo>
                  <a:lnTo>
                    <a:pt x="345" y="980"/>
                  </a:lnTo>
                  <a:lnTo>
                    <a:pt x="345" y="980"/>
                  </a:lnTo>
                  <a:lnTo>
                    <a:pt x="344" y="977"/>
                  </a:lnTo>
                  <a:lnTo>
                    <a:pt x="342" y="974"/>
                  </a:lnTo>
                  <a:lnTo>
                    <a:pt x="342" y="968"/>
                  </a:lnTo>
                  <a:lnTo>
                    <a:pt x="341" y="966"/>
                  </a:lnTo>
                  <a:lnTo>
                    <a:pt x="339" y="965"/>
                  </a:lnTo>
                  <a:lnTo>
                    <a:pt x="336" y="965"/>
                  </a:lnTo>
                  <a:lnTo>
                    <a:pt x="330" y="960"/>
                  </a:lnTo>
                  <a:lnTo>
                    <a:pt x="328" y="960"/>
                  </a:lnTo>
                  <a:lnTo>
                    <a:pt x="325" y="958"/>
                  </a:lnTo>
                  <a:lnTo>
                    <a:pt x="324" y="958"/>
                  </a:lnTo>
                  <a:lnTo>
                    <a:pt x="321" y="960"/>
                  </a:lnTo>
                  <a:lnTo>
                    <a:pt x="318" y="963"/>
                  </a:lnTo>
                  <a:lnTo>
                    <a:pt x="315" y="968"/>
                  </a:lnTo>
                  <a:lnTo>
                    <a:pt x="315" y="968"/>
                  </a:lnTo>
                  <a:lnTo>
                    <a:pt x="310" y="969"/>
                  </a:lnTo>
                  <a:lnTo>
                    <a:pt x="309" y="969"/>
                  </a:lnTo>
                  <a:lnTo>
                    <a:pt x="306" y="971"/>
                  </a:lnTo>
                  <a:lnTo>
                    <a:pt x="304" y="972"/>
                  </a:lnTo>
                  <a:lnTo>
                    <a:pt x="300" y="975"/>
                  </a:lnTo>
                  <a:lnTo>
                    <a:pt x="298" y="977"/>
                  </a:lnTo>
                  <a:lnTo>
                    <a:pt x="298" y="977"/>
                  </a:lnTo>
                  <a:lnTo>
                    <a:pt x="298" y="978"/>
                  </a:lnTo>
                  <a:lnTo>
                    <a:pt x="297" y="980"/>
                  </a:lnTo>
                  <a:lnTo>
                    <a:pt x="295" y="980"/>
                  </a:lnTo>
                  <a:lnTo>
                    <a:pt x="293" y="980"/>
                  </a:lnTo>
                  <a:lnTo>
                    <a:pt x="290" y="981"/>
                  </a:lnTo>
                  <a:lnTo>
                    <a:pt x="290" y="981"/>
                  </a:lnTo>
                  <a:lnTo>
                    <a:pt x="287" y="981"/>
                  </a:lnTo>
                  <a:lnTo>
                    <a:pt x="286" y="980"/>
                  </a:lnTo>
                  <a:lnTo>
                    <a:pt x="283" y="978"/>
                  </a:lnTo>
                  <a:lnTo>
                    <a:pt x="281" y="977"/>
                  </a:lnTo>
                  <a:lnTo>
                    <a:pt x="280" y="977"/>
                  </a:lnTo>
                  <a:lnTo>
                    <a:pt x="278" y="977"/>
                  </a:lnTo>
                  <a:lnTo>
                    <a:pt x="278" y="977"/>
                  </a:lnTo>
                  <a:lnTo>
                    <a:pt x="278" y="975"/>
                  </a:lnTo>
                  <a:lnTo>
                    <a:pt x="278" y="975"/>
                  </a:lnTo>
                  <a:lnTo>
                    <a:pt x="277" y="975"/>
                  </a:lnTo>
                  <a:lnTo>
                    <a:pt x="277" y="975"/>
                  </a:lnTo>
                  <a:lnTo>
                    <a:pt x="275" y="975"/>
                  </a:lnTo>
                  <a:lnTo>
                    <a:pt x="275" y="975"/>
                  </a:lnTo>
                  <a:lnTo>
                    <a:pt x="275" y="975"/>
                  </a:lnTo>
                  <a:lnTo>
                    <a:pt x="275" y="975"/>
                  </a:lnTo>
                  <a:lnTo>
                    <a:pt x="275" y="977"/>
                  </a:lnTo>
                  <a:lnTo>
                    <a:pt x="274" y="977"/>
                  </a:lnTo>
                  <a:lnTo>
                    <a:pt x="272" y="977"/>
                  </a:lnTo>
                  <a:lnTo>
                    <a:pt x="271" y="975"/>
                  </a:lnTo>
                  <a:lnTo>
                    <a:pt x="269" y="975"/>
                  </a:lnTo>
                  <a:lnTo>
                    <a:pt x="268" y="975"/>
                  </a:lnTo>
                  <a:lnTo>
                    <a:pt x="268" y="974"/>
                  </a:lnTo>
                  <a:lnTo>
                    <a:pt x="266" y="974"/>
                  </a:lnTo>
                  <a:lnTo>
                    <a:pt x="266" y="972"/>
                  </a:lnTo>
                  <a:lnTo>
                    <a:pt x="266" y="972"/>
                  </a:lnTo>
                  <a:lnTo>
                    <a:pt x="265" y="974"/>
                  </a:lnTo>
                  <a:lnTo>
                    <a:pt x="263" y="974"/>
                  </a:lnTo>
                  <a:lnTo>
                    <a:pt x="263" y="975"/>
                  </a:lnTo>
                  <a:lnTo>
                    <a:pt x="256" y="980"/>
                  </a:lnTo>
                  <a:lnTo>
                    <a:pt x="256" y="981"/>
                  </a:lnTo>
                  <a:lnTo>
                    <a:pt x="254" y="984"/>
                  </a:lnTo>
                  <a:lnTo>
                    <a:pt x="254" y="986"/>
                  </a:lnTo>
                  <a:lnTo>
                    <a:pt x="254" y="989"/>
                  </a:lnTo>
                  <a:lnTo>
                    <a:pt x="256" y="992"/>
                  </a:lnTo>
                  <a:lnTo>
                    <a:pt x="256" y="992"/>
                  </a:lnTo>
                  <a:lnTo>
                    <a:pt x="256" y="993"/>
                  </a:lnTo>
                  <a:lnTo>
                    <a:pt x="257" y="993"/>
                  </a:lnTo>
                  <a:lnTo>
                    <a:pt x="257" y="995"/>
                  </a:lnTo>
                  <a:lnTo>
                    <a:pt x="256" y="995"/>
                  </a:lnTo>
                  <a:lnTo>
                    <a:pt x="256" y="995"/>
                  </a:lnTo>
                  <a:lnTo>
                    <a:pt x="254" y="996"/>
                  </a:lnTo>
                  <a:lnTo>
                    <a:pt x="256" y="996"/>
                  </a:lnTo>
                  <a:lnTo>
                    <a:pt x="256" y="998"/>
                  </a:lnTo>
                  <a:lnTo>
                    <a:pt x="256" y="998"/>
                  </a:lnTo>
                  <a:lnTo>
                    <a:pt x="256" y="1000"/>
                  </a:lnTo>
                  <a:lnTo>
                    <a:pt x="254" y="1001"/>
                  </a:lnTo>
                  <a:lnTo>
                    <a:pt x="252" y="1003"/>
                  </a:lnTo>
                  <a:lnTo>
                    <a:pt x="245" y="1009"/>
                  </a:lnTo>
                  <a:lnTo>
                    <a:pt x="242" y="1010"/>
                  </a:lnTo>
                  <a:lnTo>
                    <a:pt x="242" y="1012"/>
                  </a:lnTo>
                  <a:lnTo>
                    <a:pt x="236" y="1012"/>
                  </a:lnTo>
                  <a:lnTo>
                    <a:pt x="231" y="1015"/>
                  </a:lnTo>
                  <a:lnTo>
                    <a:pt x="228" y="1015"/>
                  </a:lnTo>
                  <a:lnTo>
                    <a:pt x="227" y="1018"/>
                  </a:lnTo>
                  <a:lnTo>
                    <a:pt x="225" y="1018"/>
                  </a:lnTo>
                  <a:lnTo>
                    <a:pt x="225" y="1019"/>
                  </a:lnTo>
                  <a:lnTo>
                    <a:pt x="227" y="1021"/>
                  </a:lnTo>
                  <a:lnTo>
                    <a:pt x="227" y="1021"/>
                  </a:lnTo>
                  <a:lnTo>
                    <a:pt x="225" y="1022"/>
                  </a:lnTo>
                  <a:lnTo>
                    <a:pt x="224" y="1022"/>
                  </a:lnTo>
                  <a:lnTo>
                    <a:pt x="224" y="1022"/>
                  </a:lnTo>
                  <a:lnTo>
                    <a:pt x="224" y="1022"/>
                  </a:lnTo>
                  <a:lnTo>
                    <a:pt x="221" y="1027"/>
                  </a:lnTo>
                  <a:lnTo>
                    <a:pt x="218" y="1030"/>
                  </a:lnTo>
                  <a:lnTo>
                    <a:pt x="216" y="1031"/>
                  </a:lnTo>
                  <a:lnTo>
                    <a:pt x="214" y="1035"/>
                  </a:lnTo>
                  <a:lnTo>
                    <a:pt x="211" y="1039"/>
                  </a:lnTo>
                  <a:lnTo>
                    <a:pt x="211" y="1041"/>
                  </a:lnTo>
                  <a:lnTo>
                    <a:pt x="213" y="1047"/>
                  </a:lnTo>
                  <a:lnTo>
                    <a:pt x="214" y="1048"/>
                  </a:lnTo>
                  <a:lnTo>
                    <a:pt x="214" y="1050"/>
                  </a:lnTo>
                  <a:lnTo>
                    <a:pt x="218" y="1050"/>
                  </a:lnTo>
                  <a:lnTo>
                    <a:pt x="219" y="1051"/>
                  </a:lnTo>
                  <a:lnTo>
                    <a:pt x="218" y="1053"/>
                  </a:lnTo>
                  <a:lnTo>
                    <a:pt x="214" y="1054"/>
                  </a:lnTo>
                  <a:lnTo>
                    <a:pt x="211" y="1057"/>
                  </a:lnTo>
                  <a:lnTo>
                    <a:pt x="210" y="1059"/>
                  </a:lnTo>
                  <a:lnTo>
                    <a:pt x="210" y="1060"/>
                  </a:lnTo>
                  <a:lnTo>
                    <a:pt x="208" y="1060"/>
                  </a:lnTo>
                  <a:lnTo>
                    <a:pt x="207" y="1063"/>
                  </a:lnTo>
                  <a:lnTo>
                    <a:pt x="207" y="1065"/>
                  </a:lnTo>
                  <a:lnTo>
                    <a:pt x="207" y="1066"/>
                  </a:lnTo>
                  <a:lnTo>
                    <a:pt x="205" y="1066"/>
                  </a:lnTo>
                  <a:lnTo>
                    <a:pt x="205" y="1068"/>
                  </a:lnTo>
                  <a:lnTo>
                    <a:pt x="207" y="1069"/>
                  </a:lnTo>
                  <a:lnTo>
                    <a:pt x="207" y="1069"/>
                  </a:lnTo>
                  <a:lnTo>
                    <a:pt x="205" y="1069"/>
                  </a:lnTo>
                  <a:lnTo>
                    <a:pt x="204" y="1069"/>
                  </a:lnTo>
                  <a:lnTo>
                    <a:pt x="199" y="1069"/>
                  </a:lnTo>
                  <a:lnTo>
                    <a:pt x="196" y="1073"/>
                  </a:lnTo>
                  <a:lnTo>
                    <a:pt x="193" y="1076"/>
                  </a:lnTo>
                  <a:lnTo>
                    <a:pt x="192" y="1080"/>
                  </a:lnTo>
                  <a:lnTo>
                    <a:pt x="190" y="1082"/>
                  </a:lnTo>
                  <a:lnTo>
                    <a:pt x="189" y="1083"/>
                  </a:lnTo>
                  <a:lnTo>
                    <a:pt x="187" y="1082"/>
                  </a:lnTo>
                  <a:lnTo>
                    <a:pt x="186" y="1082"/>
                  </a:lnTo>
                  <a:lnTo>
                    <a:pt x="184" y="1082"/>
                  </a:lnTo>
                  <a:lnTo>
                    <a:pt x="183" y="1083"/>
                  </a:lnTo>
                  <a:lnTo>
                    <a:pt x="181" y="1083"/>
                  </a:lnTo>
                  <a:lnTo>
                    <a:pt x="181" y="1083"/>
                  </a:lnTo>
                  <a:lnTo>
                    <a:pt x="178" y="1083"/>
                  </a:lnTo>
                  <a:lnTo>
                    <a:pt x="176" y="1083"/>
                  </a:lnTo>
                  <a:lnTo>
                    <a:pt x="173" y="1083"/>
                  </a:lnTo>
                  <a:lnTo>
                    <a:pt x="172" y="1083"/>
                  </a:lnTo>
                  <a:lnTo>
                    <a:pt x="169" y="1083"/>
                  </a:lnTo>
                  <a:lnTo>
                    <a:pt x="163" y="1083"/>
                  </a:lnTo>
                  <a:lnTo>
                    <a:pt x="161" y="1083"/>
                  </a:lnTo>
                  <a:lnTo>
                    <a:pt x="161" y="1085"/>
                  </a:lnTo>
                  <a:lnTo>
                    <a:pt x="158" y="1086"/>
                  </a:lnTo>
                  <a:lnTo>
                    <a:pt x="155" y="1086"/>
                  </a:lnTo>
                  <a:lnTo>
                    <a:pt x="152" y="1088"/>
                  </a:lnTo>
                  <a:lnTo>
                    <a:pt x="152" y="1088"/>
                  </a:lnTo>
                  <a:lnTo>
                    <a:pt x="151" y="1091"/>
                  </a:lnTo>
                  <a:lnTo>
                    <a:pt x="151" y="1092"/>
                  </a:lnTo>
                  <a:lnTo>
                    <a:pt x="151" y="1092"/>
                  </a:lnTo>
                  <a:lnTo>
                    <a:pt x="149" y="1092"/>
                  </a:lnTo>
                  <a:lnTo>
                    <a:pt x="149" y="1092"/>
                  </a:lnTo>
                  <a:lnTo>
                    <a:pt x="149" y="1092"/>
                  </a:lnTo>
                  <a:lnTo>
                    <a:pt x="148" y="1094"/>
                  </a:lnTo>
                  <a:lnTo>
                    <a:pt x="148" y="1094"/>
                  </a:lnTo>
                  <a:lnTo>
                    <a:pt x="145" y="1092"/>
                  </a:lnTo>
                  <a:lnTo>
                    <a:pt x="143" y="1091"/>
                  </a:lnTo>
                  <a:lnTo>
                    <a:pt x="142" y="1091"/>
                  </a:lnTo>
                  <a:lnTo>
                    <a:pt x="140" y="1089"/>
                  </a:lnTo>
                  <a:lnTo>
                    <a:pt x="140" y="1088"/>
                  </a:lnTo>
                  <a:lnTo>
                    <a:pt x="139" y="1086"/>
                  </a:lnTo>
                  <a:lnTo>
                    <a:pt x="139" y="1086"/>
                  </a:lnTo>
                  <a:lnTo>
                    <a:pt x="139" y="1085"/>
                  </a:lnTo>
                  <a:lnTo>
                    <a:pt x="137" y="1085"/>
                  </a:lnTo>
                  <a:lnTo>
                    <a:pt x="137" y="1083"/>
                  </a:lnTo>
                  <a:lnTo>
                    <a:pt x="139" y="1082"/>
                  </a:lnTo>
                  <a:lnTo>
                    <a:pt x="139" y="1080"/>
                  </a:lnTo>
                  <a:lnTo>
                    <a:pt x="140" y="1080"/>
                  </a:lnTo>
                  <a:lnTo>
                    <a:pt x="139" y="1080"/>
                  </a:lnTo>
                  <a:lnTo>
                    <a:pt x="137" y="1082"/>
                  </a:lnTo>
                  <a:lnTo>
                    <a:pt x="137" y="1080"/>
                  </a:lnTo>
                  <a:lnTo>
                    <a:pt x="131" y="1076"/>
                  </a:lnTo>
                  <a:lnTo>
                    <a:pt x="132" y="1076"/>
                  </a:lnTo>
                  <a:lnTo>
                    <a:pt x="132" y="1074"/>
                  </a:lnTo>
                  <a:lnTo>
                    <a:pt x="131" y="1076"/>
                  </a:lnTo>
                  <a:lnTo>
                    <a:pt x="131" y="1076"/>
                  </a:lnTo>
                  <a:lnTo>
                    <a:pt x="128" y="1076"/>
                  </a:lnTo>
                  <a:lnTo>
                    <a:pt x="125" y="1076"/>
                  </a:lnTo>
                  <a:lnTo>
                    <a:pt x="123" y="1076"/>
                  </a:lnTo>
                  <a:lnTo>
                    <a:pt x="120" y="1079"/>
                  </a:lnTo>
                  <a:lnTo>
                    <a:pt x="119" y="1079"/>
                  </a:lnTo>
                  <a:lnTo>
                    <a:pt x="116" y="1077"/>
                  </a:lnTo>
                  <a:lnTo>
                    <a:pt x="111" y="1077"/>
                  </a:lnTo>
                  <a:lnTo>
                    <a:pt x="111" y="1077"/>
                  </a:lnTo>
                  <a:lnTo>
                    <a:pt x="108" y="1077"/>
                  </a:lnTo>
                  <a:lnTo>
                    <a:pt x="108" y="1077"/>
                  </a:lnTo>
                  <a:lnTo>
                    <a:pt x="107" y="1079"/>
                  </a:lnTo>
                  <a:lnTo>
                    <a:pt x="105" y="1079"/>
                  </a:lnTo>
                  <a:lnTo>
                    <a:pt x="107" y="1076"/>
                  </a:lnTo>
                  <a:lnTo>
                    <a:pt x="108" y="1073"/>
                  </a:lnTo>
                  <a:lnTo>
                    <a:pt x="108" y="1069"/>
                  </a:lnTo>
                  <a:lnTo>
                    <a:pt x="108" y="1068"/>
                  </a:lnTo>
                  <a:lnTo>
                    <a:pt x="108" y="1065"/>
                  </a:lnTo>
                  <a:lnTo>
                    <a:pt x="107" y="1063"/>
                  </a:lnTo>
                  <a:lnTo>
                    <a:pt x="108" y="1060"/>
                  </a:lnTo>
                  <a:lnTo>
                    <a:pt x="108" y="1059"/>
                  </a:lnTo>
                  <a:lnTo>
                    <a:pt x="107" y="1056"/>
                  </a:lnTo>
                  <a:lnTo>
                    <a:pt x="110" y="1057"/>
                  </a:lnTo>
                  <a:lnTo>
                    <a:pt x="108" y="1056"/>
                  </a:lnTo>
                  <a:lnTo>
                    <a:pt x="108" y="1056"/>
                  </a:lnTo>
                  <a:lnTo>
                    <a:pt x="107" y="1056"/>
                  </a:lnTo>
                  <a:lnTo>
                    <a:pt x="107" y="1056"/>
                  </a:lnTo>
                  <a:lnTo>
                    <a:pt x="105" y="1056"/>
                  </a:lnTo>
                  <a:lnTo>
                    <a:pt x="104" y="1057"/>
                  </a:lnTo>
                  <a:lnTo>
                    <a:pt x="104" y="1056"/>
                  </a:lnTo>
                  <a:lnTo>
                    <a:pt x="104" y="1054"/>
                  </a:lnTo>
                  <a:lnTo>
                    <a:pt x="102" y="1053"/>
                  </a:lnTo>
                  <a:lnTo>
                    <a:pt x="104" y="1053"/>
                  </a:lnTo>
                  <a:lnTo>
                    <a:pt x="105" y="1053"/>
                  </a:lnTo>
                  <a:lnTo>
                    <a:pt x="105" y="1051"/>
                  </a:lnTo>
                  <a:lnTo>
                    <a:pt x="107" y="1051"/>
                  </a:lnTo>
                  <a:lnTo>
                    <a:pt x="105" y="1050"/>
                  </a:lnTo>
                  <a:lnTo>
                    <a:pt x="107" y="1048"/>
                  </a:lnTo>
                  <a:lnTo>
                    <a:pt x="108" y="1047"/>
                  </a:lnTo>
                  <a:lnTo>
                    <a:pt x="107" y="1047"/>
                  </a:lnTo>
                  <a:lnTo>
                    <a:pt x="107" y="1048"/>
                  </a:lnTo>
                  <a:lnTo>
                    <a:pt x="105" y="1050"/>
                  </a:lnTo>
                  <a:lnTo>
                    <a:pt x="104" y="1051"/>
                  </a:lnTo>
                  <a:lnTo>
                    <a:pt x="102" y="1053"/>
                  </a:lnTo>
                  <a:lnTo>
                    <a:pt x="101" y="1053"/>
                  </a:lnTo>
                  <a:lnTo>
                    <a:pt x="101" y="1053"/>
                  </a:lnTo>
                  <a:lnTo>
                    <a:pt x="99" y="1051"/>
                  </a:lnTo>
                  <a:lnTo>
                    <a:pt x="99" y="1051"/>
                  </a:lnTo>
                  <a:lnTo>
                    <a:pt x="99" y="1050"/>
                  </a:lnTo>
                  <a:lnTo>
                    <a:pt x="101" y="1048"/>
                  </a:lnTo>
                  <a:lnTo>
                    <a:pt x="101" y="1047"/>
                  </a:lnTo>
                  <a:lnTo>
                    <a:pt x="101" y="1044"/>
                  </a:lnTo>
                  <a:lnTo>
                    <a:pt x="101" y="1044"/>
                  </a:lnTo>
                  <a:lnTo>
                    <a:pt x="101" y="1042"/>
                  </a:lnTo>
                  <a:lnTo>
                    <a:pt x="102" y="1042"/>
                  </a:lnTo>
                  <a:lnTo>
                    <a:pt x="102" y="1041"/>
                  </a:lnTo>
                  <a:lnTo>
                    <a:pt x="104" y="1039"/>
                  </a:lnTo>
                  <a:lnTo>
                    <a:pt x="105" y="1035"/>
                  </a:lnTo>
                  <a:lnTo>
                    <a:pt x="108" y="1030"/>
                  </a:lnTo>
                  <a:lnTo>
                    <a:pt x="108" y="1030"/>
                  </a:lnTo>
                  <a:lnTo>
                    <a:pt x="107" y="1028"/>
                  </a:lnTo>
                  <a:lnTo>
                    <a:pt x="107" y="1027"/>
                  </a:lnTo>
                  <a:lnTo>
                    <a:pt x="108" y="1022"/>
                  </a:lnTo>
                  <a:lnTo>
                    <a:pt x="108" y="1021"/>
                  </a:lnTo>
                  <a:lnTo>
                    <a:pt x="110" y="1019"/>
                  </a:lnTo>
                  <a:lnTo>
                    <a:pt x="110" y="1016"/>
                  </a:lnTo>
                  <a:lnTo>
                    <a:pt x="110" y="1015"/>
                  </a:lnTo>
                  <a:lnTo>
                    <a:pt x="110" y="1015"/>
                  </a:lnTo>
                  <a:lnTo>
                    <a:pt x="110" y="1013"/>
                  </a:lnTo>
                  <a:lnTo>
                    <a:pt x="108" y="1012"/>
                  </a:lnTo>
                  <a:lnTo>
                    <a:pt x="108" y="1007"/>
                  </a:lnTo>
                  <a:lnTo>
                    <a:pt x="108" y="1006"/>
                  </a:lnTo>
                  <a:lnTo>
                    <a:pt x="108" y="1004"/>
                  </a:lnTo>
                  <a:lnTo>
                    <a:pt x="108" y="1004"/>
                  </a:lnTo>
                  <a:lnTo>
                    <a:pt x="107" y="1003"/>
                  </a:lnTo>
                  <a:lnTo>
                    <a:pt x="107" y="1003"/>
                  </a:lnTo>
                  <a:lnTo>
                    <a:pt x="108" y="1000"/>
                  </a:lnTo>
                  <a:lnTo>
                    <a:pt x="108" y="1001"/>
                  </a:lnTo>
                  <a:lnTo>
                    <a:pt x="107" y="1000"/>
                  </a:lnTo>
                  <a:lnTo>
                    <a:pt x="107" y="998"/>
                  </a:lnTo>
                  <a:lnTo>
                    <a:pt x="108" y="996"/>
                  </a:lnTo>
                  <a:lnTo>
                    <a:pt x="110" y="995"/>
                  </a:lnTo>
                  <a:lnTo>
                    <a:pt x="108" y="995"/>
                  </a:lnTo>
                  <a:lnTo>
                    <a:pt x="108" y="995"/>
                  </a:lnTo>
                  <a:lnTo>
                    <a:pt x="108" y="993"/>
                  </a:lnTo>
                  <a:lnTo>
                    <a:pt x="108" y="993"/>
                  </a:lnTo>
                  <a:lnTo>
                    <a:pt x="108" y="992"/>
                  </a:lnTo>
                  <a:lnTo>
                    <a:pt x="108" y="992"/>
                  </a:lnTo>
                  <a:lnTo>
                    <a:pt x="108" y="992"/>
                  </a:lnTo>
                  <a:lnTo>
                    <a:pt x="108" y="990"/>
                  </a:lnTo>
                  <a:lnTo>
                    <a:pt x="108" y="989"/>
                  </a:lnTo>
                  <a:lnTo>
                    <a:pt x="108" y="989"/>
                  </a:lnTo>
                  <a:lnTo>
                    <a:pt x="105" y="989"/>
                  </a:lnTo>
                  <a:lnTo>
                    <a:pt x="105" y="989"/>
                  </a:lnTo>
                  <a:lnTo>
                    <a:pt x="105" y="989"/>
                  </a:lnTo>
                  <a:lnTo>
                    <a:pt x="107" y="986"/>
                  </a:lnTo>
                  <a:lnTo>
                    <a:pt x="107" y="986"/>
                  </a:lnTo>
                  <a:lnTo>
                    <a:pt x="105" y="986"/>
                  </a:lnTo>
                  <a:lnTo>
                    <a:pt x="104" y="984"/>
                  </a:lnTo>
                  <a:lnTo>
                    <a:pt x="104" y="984"/>
                  </a:lnTo>
                  <a:lnTo>
                    <a:pt x="102" y="983"/>
                  </a:lnTo>
                  <a:lnTo>
                    <a:pt x="102" y="981"/>
                  </a:lnTo>
                  <a:lnTo>
                    <a:pt x="104" y="980"/>
                  </a:lnTo>
                  <a:lnTo>
                    <a:pt x="105" y="978"/>
                  </a:lnTo>
                  <a:lnTo>
                    <a:pt x="105" y="978"/>
                  </a:lnTo>
                  <a:lnTo>
                    <a:pt x="107" y="977"/>
                  </a:lnTo>
                  <a:lnTo>
                    <a:pt x="110" y="977"/>
                  </a:lnTo>
                  <a:lnTo>
                    <a:pt x="111" y="977"/>
                  </a:lnTo>
                  <a:lnTo>
                    <a:pt x="113" y="977"/>
                  </a:lnTo>
                  <a:lnTo>
                    <a:pt x="114" y="975"/>
                  </a:lnTo>
                  <a:lnTo>
                    <a:pt x="114" y="975"/>
                  </a:lnTo>
                  <a:lnTo>
                    <a:pt x="114" y="974"/>
                  </a:lnTo>
                  <a:lnTo>
                    <a:pt x="114" y="974"/>
                  </a:lnTo>
                  <a:lnTo>
                    <a:pt x="114" y="972"/>
                  </a:lnTo>
                  <a:lnTo>
                    <a:pt x="116" y="972"/>
                  </a:lnTo>
                  <a:lnTo>
                    <a:pt x="117" y="971"/>
                  </a:lnTo>
                  <a:lnTo>
                    <a:pt x="120" y="971"/>
                  </a:lnTo>
                  <a:lnTo>
                    <a:pt x="122" y="969"/>
                  </a:lnTo>
                  <a:lnTo>
                    <a:pt x="123" y="971"/>
                  </a:lnTo>
                  <a:lnTo>
                    <a:pt x="123" y="971"/>
                  </a:lnTo>
                  <a:lnTo>
                    <a:pt x="125" y="971"/>
                  </a:lnTo>
                  <a:lnTo>
                    <a:pt x="126" y="972"/>
                  </a:lnTo>
                  <a:lnTo>
                    <a:pt x="129" y="974"/>
                  </a:lnTo>
                  <a:lnTo>
                    <a:pt x="131" y="972"/>
                  </a:lnTo>
                  <a:lnTo>
                    <a:pt x="135" y="972"/>
                  </a:lnTo>
                  <a:lnTo>
                    <a:pt x="137" y="972"/>
                  </a:lnTo>
                  <a:lnTo>
                    <a:pt x="140" y="972"/>
                  </a:lnTo>
                  <a:lnTo>
                    <a:pt x="142" y="972"/>
                  </a:lnTo>
                  <a:lnTo>
                    <a:pt x="145" y="972"/>
                  </a:lnTo>
                  <a:lnTo>
                    <a:pt x="146" y="972"/>
                  </a:lnTo>
                  <a:lnTo>
                    <a:pt x="151" y="974"/>
                  </a:lnTo>
                  <a:lnTo>
                    <a:pt x="154" y="974"/>
                  </a:lnTo>
                  <a:lnTo>
                    <a:pt x="160" y="975"/>
                  </a:lnTo>
                  <a:lnTo>
                    <a:pt x="163" y="975"/>
                  </a:lnTo>
                  <a:lnTo>
                    <a:pt x="167" y="975"/>
                  </a:lnTo>
                  <a:lnTo>
                    <a:pt x="169" y="974"/>
                  </a:lnTo>
                  <a:lnTo>
                    <a:pt x="170" y="975"/>
                  </a:lnTo>
                  <a:lnTo>
                    <a:pt x="172" y="974"/>
                  </a:lnTo>
                  <a:lnTo>
                    <a:pt x="173" y="974"/>
                  </a:lnTo>
                  <a:lnTo>
                    <a:pt x="173" y="975"/>
                  </a:lnTo>
                  <a:lnTo>
                    <a:pt x="178" y="977"/>
                  </a:lnTo>
                  <a:lnTo>
                    <a:pt x="180" y="975"/>
                  </a:lnTo>
                  <a:lnTo>
                    <a:pt x="181" y="975"/>
                  </a:lnTo>
                  <a:lnTo>
                    <a:pt x="184" y="975"/>
                  </a:lnTo>
                  <a:lnTo>
                    <a:pt x="187" y="977"/>
                  </a:lnTo>
                  <a:lnTo>
                    <a:pt x="189" y="977"/>
                  </a:lnTo>
                  <a:lnTo>
                    <a:pt x="192" y="977"/>
                  </a:lnTo>
                  <a:lnTo>
                    <a:pt x="193" y="975"/>
                  </a:lnTo>
                  <a:lnTo>
                    <a:pt x="195" y="975"/>
                  </a:lnTo>
                  <a:lnTo>
                    <a:pt x="196" y="975"/>
                  </a:lnTo>
                  <a:lnTo>
                    <a:pt x="198" y="974"/>
                  </a:lnTo>
                  <a:lnTo>
                    <a:pt x="199" y="965"/>
                  </a:lnTo>
                  <a:lnTo>
                    <a:pt x="201" y="955"/>
                  </a:lnTo>
                  <a:lnTo>
                    <a:pt x="202" y="954"/>
                  </a:lnTo>
                  <a:lnTo>
                    <a:pt x="202" y="954"/>
                  </a:lnTo>
                  <a:lnTo>
                    <a:pt x="202" y="952"/>
                  </a:lnTo>
                  <a:lnTo>
                    <a:pt x="201" y="954"/>
                  </a:lnTo>
                  <a:lnTo>
                    <a:pt x="201" y="954"/>
                  </a:lnTo>
                  <a:lnTo>
                    <a:pt x="201" y="954"/>
                  </a:lnTo>
                  <a:lnTo>
                    <a:pt x="201" y="946"/>
                  </a:lnTo>
                  <a:lnTo>
                    <a:pt x="202" y="942"/>
                  </a:lnTo>
                  <a:lnTo>
                    <a:pt x="202" y="939"/>
                  </a:lnTo>
                  <a:lnTo>
                    <a:pt x="204" y="940"/>
                  </a:lnTo>
                  <a:lnTo>
                    <a:pt x="205" y="942"/>
                  </a:lnTo>
                  <a:lnTo>
                    <a:pt x="207" y="943"/>
                  </a:lnTo>
                  <a:lnTo>
                    <a:pt x="207" y="946"/>
                  </a:lnTo>
                  <a:lnTo>
                    <a:pt x="208" y="948"/>
                  </a:lnTo>
                  <a:lnTo>
                    <a:pt x="210" y="948"/>
                  </a:lnTo>
                  <a:lnTo>
                    <a:pt x="208" y="948"/>
                  </a:lnTo>
                  <a:lnTo>
                    <a:pt x="208" y="946"/>
                  </a:lnTo>
                  <a:lnTo>
                    <a:pt x="207" y="942"/>
                  </a:lnTo>
                  <a:lnTo>
                    <a:pt x="207" y="940"/>
                  </a:lnTo>
                  <a:lnTo>
                    <a:pt x="205" y="939"/>
                  </a:lnTo>
                  <a:lnTo>
                    <a:pt x="202" y="936"/>
                  </a:lnTo>
                  <a:lnTo>
                    <a:pt x="201" y="936"/>
                  </a:lnTo>
                  <a:lnTo>
                    <a:pt x="201" y="936"/>
                  </a:lnTo>
                  <a:lnTo>
                    <a:pt x="202" y="936"/>
                  </a:lnTo>
                  <a:lnTo>
                    <a:pt x="204" y="936"/>
                  </a:lnTo>
                  <a:lnTo>
                    <a:pt x="204" y="936"/>
                  </a:lnTo>
                  <a:lnTo>
                    <a:pt x="202" y="934"/>
                  </a:lnTo>
                  <a:lnTo>
                    <a:pt x="202" y="933"/>
                  </a:lnTo>
                  <a:lnTo>
                    <a:pt x="202" y="927"/>
                  </a:lnTo>
                  <a:lnTo>
                    <a:pt x="202" y="927"/>
                  </a:lnTo>
                  <a:lnTo>
                    <a:pt x="202" y="925"/>
                  </a:lnTo>
                  <a:lnTo>
                    <a:pt x="201" y="925"/>
                  </a:lnTo>
                  <a:lnTo>
                    <a:pt x="199" y="925"/>
                  </a:lnTo>
                  <a:lnTo>
                    <a:pt x="199" y="925"/>
                  </a:lnTo>
                  <a:lnTo>
                    <a:pt x="195" y="922"/>
                  </a:lnTo>
                  <a:lnTo>
                    <a:pt x="192" y="919"/>
                  </a:lnTo>
                  <a:lnTo>
                    <a:pt x="190" y="916"/>
                  </a:lnTo>
                  <a:lnTo>
                    <a:pt x="190" y="916"/>
                  </a:lnTo>
                  <a:lnTo>
                    <a:pt x="190" y="914"/>
                  </a:lnTo>
                  <a:lnTo>
                    <a:pt x="192" y="913"/>
                  </a:lnTo>
                  <a:lnTo>
                    <a:pt x="190" y="911"/>
                  </a:lnTo>
                  <a:lnTo>
                    <a:pt x="190" y="911"/>
                  </a:lnTo>
                  <a:lnTo>
                    <a:pt x="189" y="910"/>
                  </a:lnTo>
                  <a:lnTo>
                    <a:pt x="190" y="908"/>
                  </a:lnTo>
                  <a:lnTo>
                    <a:pt x="190" y="908"/>
                  </a:lnTo>
                  <a:lnTo>
                    <a:pt x="192" y="908"/>
                  </a:lnTo>
                  <a:lnTo>
                    <a:pt x="192" y="908"/>
                  </a:lnTo>
                  <a:lnTo>
                    <a:pt x="193" y="908"/>
                  </a:lnTo>
                  <a:lnTo>
                    <a:pt x="195" y="910"/>
                  </a:lnTo>
                  <a:lnTo>
                    <a:pt x="192" y="907"/>
                  </a:lnTo>
                  <a:lnTo>
                    <a:pt x="187" y="908"/>
                  </a:lnTo>
                  <a:lnTo>
                    <a:pt x="186" y="908"/>
                  </a:lnTo>
                  <a:lnTo>
                    <a:pt x="186" y="907"/>
                  </a:lnTo>
                  <a:lnTo>
                    <a:pt x="186" y="907"/>
                  </a:lnTo>
                  <a:lnTo>
                    <a:pt x="186" y="905"/>
                  </a:lnTo>
                  <a:lnTo>
                    <a:pt x="186" y="905"/>
                  </a:lnTo>
                  <a:lnTo>
                    <a:pt x="186" y="904"/>
                  </a:lnTo>
                  <a:lnTo>
                    <a:pt x="184" y="904"/>
                  </a:lnTo>
                  <a:lnTo>
                    <a:pt x="183" y="904"/>
                  </a:lnTo>
                  <a:lnTo>
                    <a:pt x="183" y="904"/>
                  </a:lnTo>
                  <a:lnTo>
                    <a:pt x="181" y="904"/>
                  </a:lnTo>
                  <a:lnTo>
                    <a:pt x="183" y="902"/>
                  </a:lnTo>
                  <a:lnTo>
                    <a:pt x="181" y="902"/>
                  </a:lnTo>
                  <a:lnTo>
                    <a:pt x="181" y="902"/>
                  </a:lnTo>
                  <a:lnTo>
                    <a:pt x="180" y="902"/>
                  </a:lnTo>
                  <a:lnTo>
                    <a:pt x="178" y="902"/>
                  </a:lnTo>
                  <a:lnTo>
                    <a:pt x="176" y="901"/>
                  </a:lnTo>
                  <a:lnTo>
                    <a:pt x="176" y="901"/>
                  </a:lnTo>
                  <a:lnTo>
                    <a:pt x="176" y="901"/>
                  </a:lnTo>
                  <a:lnTo>
                    <a:pt x="175" y="901"/>
                  </a:lnTo>
                  <a:lnTo>
                    <a:pt x="175" y="901"/>
                  </a:lnTo>
                  <a:lnTo>
                    <a:pt x="173" y="901"/>
                  </a:lnTo>
                  <a:lnTo>
                    <a:pt x="173" y="899"/>
                  </a:lnTo>
                  <a:lnTo>
                    <a:pt x="167" y="898"/>
                  </a:lnTo>
                  <a:lnTo>
                    <a:pt x="166" y="898"/>
                  </a:lnTo>
                  <a:lnTo>
                    <a:pt x="164" y="898"/>
                  </a:lnTo>
                  <a:lnTo>
                    <a:pt x="163" y="898"/>
                  </a:lnTo>
                  <a:lnTo>
                    <a:pt x="163" y="898"/>
                  </a:lnTo>
                  <a:lnTo>
                    <a:pt x="161" y="896"/>
                  </a:lnTo>
                  <a:lnTo>
                    <a:pt x="158" y="895"/>
                  </a:lnTo>
                  <a:lnTo>
                    <a:pt x="160" y="893"/>
                  </a:lnTo>
                  <a:lnTo>
                    <a:pt x="161" y="893"/>
                  </a:lnTo>
                  <a:lnTo>
                    <a:pt x="163" y="893"/>
                  </a:lnTo>
                  <a:lnTo>
                    <a:pt x="163" y="892"/>
                  </a:lnTo>
                  <a:lnTo>
                    <a:pt x="161" y="892"/>
                  </a:lnTo>
                  <a:lnTo>
                    <a:pt x="161" y="890"/>
                  </a:lnTo>
                  <a:lnTo>
                    <a:pt x="160" y="890"/>
                  </a:lnTo>
                  <a:lnTo>
                    <a:pt x="160" y="890"/>
                  </a:lnTo>
                  <a:lnTo>
                    <a:pt x="160" y="889"/>
                  </a:lnTo>
                  <a:lnTo>
                    <a:pt x="161" y="890"/>
                  </a:lnTo>
                  <a:lnTo>
                    <a:pt x="161" y="890"/>
                  </a:lnTo>
                  <a:lnTo>
                    <a:pt x="164" y="890"/>
                  </a:lnTo>
                  <a:lnTo>
                    <a:pt x="163" y="889"/>
                  </a:lnTo>
                  <a:lnTo>
                    <a:pt x="163" y="889"/>
                  </a:lnTo>
                  <a:lnTo>
                    <a:pt x="163" y="889"/>
                  </a:lnTo>
                  <a:lnTo>
                    <a:pt x="160" y="889"/>
                  </a:lnTo>
                  <a:lnTo>
                    <a:pt x="160" y="889"/>
                  </a:lnTo>
                  <a:lnTo>
                    <a:pt x="158" y="889"/>
                  </a:lnTo>
                  <a:lnTo>
                    <a:pt x="158" y="887"/>
                  </a:lnTo>
                  <a:lnTo>
                    <a:pt x="158" y="887"/>
                  </a:lnTo>
                  <a:lnTo>
                    <a:pt x="158" y="885"/>
                  </a:lnTo>
                  <a:lnTo>
                    <a:pt x="160" y="884"/>
                  </a:lnTo>
                  <a:lnTo>
                    <a:pt x="166" y="882"/>
                  </a:lnTo>
                  <a:lnTo>
                    <a:pt x="169" y="882"/>
                  </a:lnTo>
                  <a:lnTo>
                    <a:pt x="170" y="882"/>
                  </a:lnTo>
                  <a:lnTo>
                    <a:pt x="172" y="881"/>
                  </a:lnTo>
                  <a:lnTo>
                    <a:pt x="173" y="879"/>
                  </a:lnTo>
                  <a:lnTo>
                    <a:pt x="176" y="879"/>
                  </a:lnTo>
                  <a:lnTo>
                    <a:pt x="180" y="881"/>
                  </a:lnTo>
                  <a:lnTo>
                    <a:pt x="181" y="884"/>
                  </a:lnTo>
                  <a:lnTo>
                    <a:pt x="183" y="885"/>
                  </a:lnTo>
                  <a:lnTo>
                    <a:pt x="186" y="882"/>
                  </a:lnTo>
                  <a:lnTo>
                    <a:pt x="190" y="882"/>
                  </a:lnTo>
                  <a:lnTo>
                    <a:pt x="192" y="884"/>
                  </a:lnTo>
                  <a:lnTo>
                    <a:pt x="192" y="882"/>
                  </a:lnTo>
                  <a:lnTo>
                    <a:pt x="193" y="882"/>
                  </a:lnTo>
                  <a:lnTo>
                    <a:pt x="193" y="882"/>
                  </a:lnTo>
                  <a:lnTo>
                    <a:pt x="193" y="884"/>
                  </a:lnTo>
                  <a:lnTo>
                    <a:pt x="198" y="882"/>
                  </a:lnTo>
                  <a:lnTo>
                    <a:pt x="199" y="882"/>
                  </a:lnTo>
                  <a:lnTo>
                    <a:pt x="198" y="882"/>
                  </a:lnTo>
                  <a:lnTo>
                    <a:pt x="196" y="879"/>
                  </a:lnTo>
                  <a:lnTo>
                    <a:pt x="196" y="872"/>
                  </a:lnTo>
                  <a:lnTo>
                    <a:pt x="195" y="870"/>
                  </a:lnTo>
                  <a:lnTo>
                    <a:pt x="193" y="867"/>
                  </a:lnTo>
                  <a:lnTo>
                    <a:pt x="193" y="866"/>
                  </a:lnTo>
                  <a:lnTo>
                    <a:pt x="193" y="864"/>
                  </a:lnTo>
                  <a:lnTo>
                    <a:pt x="193" y="864"/>
                  </a:lnTo>
                  <a:lnTo>
                    <a:pt x="195" y="864"/>
                  </a:lnTo>
                  <a:lnTo>
                    <a:pt x="196" y="864"/>
                  </a:lnTo>
                  <a:lnTo>
                    <a:pt x="199" y="863"/>
                  </a:lnTo>
                  <a:lnTo>
                    <a:pt x="201" y="864"/>
                  </a:lnTo>
                  <a:lnTo>
                    <a:pt x="201" y="866"/>
                  </a:lnTo>
                  <a:lnTo>
                    <a:pt x="201" y="867"/>
                  </a:lnTo>
                  <a:lnTo>
                    <a:pt x="201" y="867"/>
                  </a:lnTo>
                  <a:lnTo>
                    <a:pt x="202" y="869"/>
                  </a:lnTo>
                  <a:lnTo>
                    <a:pt x="204" y="869"/>
                  </a:lnTo>
                  <a:lnTo>
                    <a:pt x="207" y="870"/>
                  </a:lnTo>
                  <a:lnTo>
                    <a:pt x="210" y="870"/>
                  </a:lnTo>
                  <a:lnTo>
                    <a:pt x="214" y="870"/>
                  </a:lnTo>
                  <a:lnTo>
                    <a:pt x="214" y="870"/>
                  </a:lnTo>
                  <a:lnTo>
                    <a:pt x="218" y="869"/>
                  </a:lnTo>
                  <a:lnTo>
                    <a:pt x="221" y="867"/>
                  </a:lnTo>
                  <a:lnTo>
                    <a:pt x="222" y="867"/>
                  </a:lnTo>
                  <a:lnTo>
                    <a:pt x="219" y="867"/>
                  </a:lnTo>
                  <a:lnTo>
                    <a:pt x="218" y="867"/>
                  </a:lnTo>
                  <a:lnTo>
                    <a:pt x="218" y="866"/>
                  </a:lnTo>
                  <a:lnTo>
                    <a:pt x="218" y="866"/>
                  </a:lnTo>
                  <a:lnTo>
                    <a:pt x="219" y="863"/>
                  </a:lnTo>
                  <a:lnTo>
                    <a:pt x="224" y="860"/>
                  </a:lnTo>
                  <a:lnTo>
                    <a:pt x="227" y="860"/>
                  </a:lnTo>
                  <a:lnTo>
                    <a:pt x="231" y="858"/>
                  </a:lnTo>
                  <a:lnTo>
                    <a:pt x="233" y="855"/>
                  </a:lnTo>
                  <a:lnTo>
                    <a:pt x="234" y="854"/>
                  </a:lnTo>
                  <a:lnTo>
                    <a:pt x="234" y="854"/>
                  </a:lnTo>
                  <a:lnTo>
                    <a:pt x="236" y="852"/>
                  </a:lnTo>
                  <a:lnTo>
                    <a:pt x="236" y="852"/>
                  </a:lnTo>
                  <a:lnTo>
                    <a:pt x="236" y="843"/>
                  </a:lnTo>
                  <a:lnTo>
                    <a:pt x="236" y="841"/>
                  </a:lnTo>
                  <a:lnTo>
                    <a:pt x="237" y="840"/>
                  </a:lnTo>
                  <a:lnTo>
                    <a:pt x="237" y="840"/>
                  </a:lnTo>
                  <a:lnTo>
                    <a:pt x="239" y="838"/>
                  </a:lnTo>
                  <a:lnTo>
                    <a:pt x="246" y="837"/>
                  </a:lnTo>
                  <a:lnTo>
                    <a:pt x="246" y="837"/>
                  </a:lnTo>
                  <a:lnTo>
                    <a:pt x="252" y="832"/>
                  </a:lnTo>
                  <a:lnTo>
                    <a:pt x="256" y="831"/>
                  </a:lnTo>
                  <a:lnTo>
                    <a:pt x="257" y="831"/>
                  </a:lnTo>
                  <a:lnTo>
                    <a:pt x="259" y="831"/>
                  </a:lnTo>
                  <a:lnTo>
                    <a:pt x="260" y="831"/>
                  </a:lnTo>
                  <a:lnTo>
                    <a:pt x="262" y="831"/>
                  </a:lnTo>
                  <a:lnTo>
                    <a:pt x="263" y="831"/>
                  </a:lnTo>
                  <a:lnTo>
                    <a:pt x="265" y="831"/>
                  </a:lnTo>
                  <a:lnTo>
                    <a:pt x="266" y="831"/>
                  </a:lnTo>
                  <a:lnTo>
                    <a:pt x="268" y="831"/>
                  </a:lnTo>
                  <a:lnTo>
                    <a:pt x="266" y="831"/>
                  </a:lnTo>
                  <a:lnTo>
                    <a:pt x="265" y="829"/>
                  </a:lnTo>
                  <a:lnTo>
                    <a:pt x="263" y="831"/>
                  </a:lnTo>
                  <a:lnTo>
                    <a:pt x="262" y="829"/>
                  </a:lnTo>
                  <a:lnTo>
                    <a:pt x="260" y="829"/>
                  </a:lnTo>
                  <a:lnTo>
                    <a:pt x="259" y="829"/>
                  </a:lnTo>
                  <a:lnTo>
                    <a:pt x="259" y="828"/>
                  </a:lnTo>
                  <a:lnTo>
                    <a:pt x="259" y="826"/>
                  </a:lnTo>
                  <a:lnTo>
                    <a:pt x="260" y="826"/>
                  </a:lnTo>
                  <a:lnTo>
                    <a:pt x="262" y="826"/>
                  </a:lnTo>
                  <a:lnTo>
                    <a:pt x="263" y="826"/>
                  </a:lnTo>
                  <a:lnTo>
                    <a:pt x="266" y="829"/>
                  </a:lnTo>
                  <a:lnTo>
                    <a:pt x="268" y="829"/>
                  </a:lnTo>
                  <a:lnTo>
                    <a:pt x="269" y="829"/>
                  </a:lnTo>
                  <a:lnTo>
                    <a:pt x="268" y="828"/>
                  </a:lnTo>
                  <a:lnTo>
                    <a:pt x="268" y="828"/>
                  </a:lnTo>
                  <a:lnTo>
                    <a:pt x="266" y="828"/>
                  </a:lnTo>
                  <a:lnTo>
                    <a:pt x="265" y="826"/>
                  </a:lnTo>
                  <a:lnTo>
                    <a:pt x="268" y="826"/>
                  </a:lnTo>
                  <a:lnTo>
                    <a:pt x="268" y="826"/>
                  </a:lnTo>
                  <a:lnTo>
                    <a:pt x="266" y="825"/>
                  </a:lnTo>
                  <a:lnTo>
                    <a:pt x="265" y="822"/>
                  </a:lnTo>
                  <a:lnTo>
                    <a:pt x="265" y="822"/>
                  </a:lnTo>
                  <a:lnTo>
                    <a:pt x="266" y="820"/>
                  </a:lnTo>
                  <a:lnTo>
                    <a:pt x="266" y="819"/>
                  </a:lnTo>
                  <a:lnTo>
                    <a:pt x="266" y="819"/>
                  </a:lnTo>
                  <a:lnTo>
                    <a:pt x="268" y="817"/>
                  </a:lnTo>
                  <a:lnTo>
                    <a:pt x="269" y="814"/>
                  </a:lnTo>
                  <a:lnTo>
                    <a:pt x="271" y="812"/>
                  </a:lnTo>
                  <a:lnTo>
                    <a:pt x="272" y="809"/>
                  </a:lnTo>
                  <a:lnTo>
                    <a:pt x="274" y="802"/>
                  </a:lnTo>
                  <a:lnTo>
                    <a:pt x="274" y="800"/>
                  </a:lnTo>
                  <a:lnTo>
                    <a:pt x="275" y="799"/>
                  </a:lnTo>
                  <a:lnTo>
                    <a:pt x="275" y="800"/>
                  </a:lnTo>
                  <a:lnTo>
                    <a:pt x="275" y="800"/>
                  </a:lnTo>
                  <a:lnTo>
                    <a:pt x="278" y="799"/>
                  </a:lnTo>
                  <a:lnTo>
                    <a:pt x="281" y="796"/>
                  </a:lnTo>
                  <a:lnTo>
                    <a:pt x="283" y="794"/>
                  </a:lnTo>
                  <a:lnTo>
                    <a:pt x="284" y="793"/>
                  </a:lnTo>
                  <a:lnTo>
                    <a:pt x="287" y="791"/>
                  </a:lnTo>
                  <a:lnTo>
                    <a:pt x="290" y="790"/>
                  </a:lnTo>
                  <a:lnTo>
                    <a:pt x="293" y="790"/>
                  </a:lnTo>
                  <a:lnTo>
                    <a:pt x="297" y="790"/>
                  </a:lnTo>
                  <a:lnTo>
                    <a:pt x="300" y="790"/>
                  </a:lnTo>
                  <a:lnTo>
                    <a:pt x="301" y="791"/>
                  </a:lnTo>
                  <a:lnTo>
                    <a:pt x="301" y="791"/>
                  </a:lnTo>
                  <a:lnTo>
                    <a:pt x="303" y="793"/>
                  </a:lnTo>
                  <a:lnTo>
                    <a:pt x="304" y="793"/>
                  </a:lnTo>
                  <a:lnTo>
                    <a:pt x="304" y="791"/>
                  </a:lnTo>
                  <a:lnTo>
                    <a:pt x="303" y="791"/>
                  </a:lnTo>
                  <a:lnTo>
                    <a:pt x="303" y="788"/>
                  </a:lnTo>
                  <a:lnTo>
                    <a:pt x="303" y="787"/>
                  </a:lnTo>
                  <a:lnTo>
                    <a:pt x="304" y="785"/>
                  </a:lnTo>
                  <a:lnTo>
                    <a:pt x="306" y="784"/>
                  </a:lnTo>
                  <a:lnTo>
                    <a:pt x="310" y="784"/>
                  </a:lnTo>
                  <a:lnTo>
                    <a:pt x="315" y="784"/>
                  </a:lnTo>
                  <a:lnTo>
                    <a:pt x="316" y="787"/>
                  </a:lnTo>
                  <a:lnTo>
                    <a:pt x="315" y="788"/>
                  </a:lnTo>
                  <a:lnTo>
                    <a:pt x="316" y="790"/>
                  </a:lnTo>
                  <a:lnTo>
                    <a:pt x="318" y="790"/>
                  </a:lnTo>
                  <a:lnTo>
                    <a:pt x="318" y="788"/>
                  </a:lnTo>
                  <a:lnTo>
                    <a:pt x="318" y="787"/>
                  </a:lnTo>
                  <a:lnTo>
                    <a:pt x="318" y="785"/>
                  </a:lnTo>
                  <a:lnTo>
                    <a:pt x="319" y="787"/>
                  </a:lnTo>
                  <a:lnTo>
                    <a:pt x="321" y="788"/>
                  </a:lnTo>
                  <a:lnTo>
                    <a:pt x="321" y="790"/>
                  </a:lnTo>
                  <a:lnTo>
                    <a:pt x="321" y="787"/>
                  </a:lnTo>
                  <a:lnTo>
                    <a:pt x="321" y="785"/>
                  </a:lnTo>
                  <a:lnTo>
                    <a:pt x="321" y="782"/>
                  </a:lnTo>
                  <a:lnTo>
                    <a:pt x="321" y="781"/>
                  </a:lnTo>
                  <a:lnTo>
                    <a:pt x="322" y="781"/>
                  </a:lnTo>
                  <a:lnTo>
                    <a:pt x="325" y="781"/>
                  </a:lnTo>
                  <a:lnTo>
                    <a:pt x="328" y="781"/>
                  </a:lnTo>
                  <a:lnTo>
                    <a:pt x="330" y="782"/>
                  </a:lnTo>
                  <a:lnTo>
                    <a:pt x="333" y="785"/>
                  </a:lnTo>
                  <a:lnTo>
                    <a:pt x="335" y="787"/>
                  </a:lnTo>
                  <a:lnTo>
                    <a:pt x="336" y="787"/>
                  </a:lnTo>
                  <a:lnTo>
                    <a:pt x="335" y="785"/>
                  </a:lnTo>
                  <a:lnTo>
                    <a:pt x="330" y="781"/>
                  </a:lnTo>
                  <a:lnTo>
                    <a:pt x="328" y="781"/>
                  </a:lnTo>
                  <a:lnTo>
                    <a:pt x="327" y="779"/>
                  </a:lnTo>
                  <a:lnTo>
                    <a:pt x="327" y="779"/>
                  </a:lnTo>
                  <a:lnTo>
                    <a:pt x="325" y="778"/>
                  </a:lnTo>
                  <a:lnTo>
                    <a:pt x="325" y="778"/>
                  </a:lnTo>
                  <a:lnTo>
                    <a:pt x="325" y="771"/>
                  </a:lnTo>
                  <a:lnTo>
                    <a:pt x="324" y="771"/>
                  </a:lnTo>
                  <a:lnTo>
                    <a:pt x="324" y="771"/>
                  </a:lnTo>
                  <a:lnTo>
                    <a:pt x="324" y="771"/>
                  </a:lnTo>
                  <a:lnTo>
                    <a:pt x="322" y="771"/>
                  </a:lnTo>
                  <a:lnTo>
                    <a:pt x="322" y="770"/>
                  </a:lnTo>
                  <a:lnTo>
                    <a:pt x="322" y="770"/>
                  </a:lnTo>
                  <a:lnTo>
                    <a:pt x="324" y="768"/>
                  </a:lnTo>
                  <a:lnTo>
                    <a:pt x="325" y="768"/>
                  </a:lnTo>
                  <a:lnTo>
                    <a:pt x="325" y="767"/>
                  </a:lnTo>
                  <a:lnTo>
                    <a:pt x="325" y="765"/>
                  </a:lnTo>
                  <a:lnTo>
                    <a:pt x="324" y="762"/>
                  </a:lnTo>
                  <a:lnTo>
                    <a:pt x="322" y="761"/>
                  </a:lnTo>
                  <a:lnTo>
                    <a:pt x="322" y="756"/>
                  </a:lnTo>
                  <a:lnTo>
                    <a:pt x="322" y="755"/>
                  </a:lnTo>
                  <a:lnTo>
                    <a:pt x="321" y="753"/>
                  </a:lnTo>
                  <a:lnTo>
                    <a:pt x="322" y="753"/>
                  </a:lnTo>
                  <a:lnTo>
                    <a:pt x="322" y="749"/>
                  </a:lnTo>
                  <a:lnTo>
                    <a:pt x="322" y="747"/>
                  </a:lnTo>
                  <a:lnTo>
                    <a:pt x="318" y="746"/>
                  </a:lnTo>
                  <a:lnTo>
                    <a:pt x="316" y="744"/>
                  </a:lnTo>
                  <a:lnTo>
                    <a:pt x="316" y="736"/>
                  </a:lnTo>
                  <a:lnTo>
                    <a:pt x="316" y="735"/>
                  </a:lnTo>
                  <a:lnTo>
                    <a:pt x="316" y="732"/>
                  </a:lnTo>
                  <a:lnTo>
                    <a:pt x="316" y="727"/>
                  </a:lnTo>
                  <a:lnTo>
                    <a:pt x="316" y="721"/>
                  </a:lnTo>
                  <a:lnTo>
                    <a:pt x="316" y="721"/>
                  </a:lnTo>
                  <a:lnTo>
                    <a:pt x="318" y="721"/>
                  </a:lnTo>
                  <a:lnTo>
                    <a:pt x="319" y="723"/>
                  </a:lnTo>
                  <a:lnTo>
                    <a:pt x="321" y="723"/>
                  </a:lnTo>
                  <a:lnTo>
                    <a:pt x="322" y="723"/>
                  </a:lnTo>
                  <a:lnTo>
                    <a:pt x="322" y="724"/>
                  </a:lnTo>
                  <a:lnTo>
                    <a:pt x="322" y="723"/>
                  </a:lnTo>
                  <a:lnTo>
                    <a:pt x="324" y="721"/>
                  </a:lnTo>
                  <a:lnTo>
                    <a:pt x="325" y="718"/>
                  </a:lnTo>
                  <a:lnTo>
                    <a:pt x="327" y="718"/>
                  </a:lnTo>
                  <a:lnTo>
                    <a:pt x="327" y="717"/>
                  </a:lnTo>
                  <a:lnTo>
                    <a:pt x="328" y="718"/>
                  </a:lnTo>
                  <a:lnTo>
                    <a:pt x="328" y="720"/>
                  </a:lnTo>
                  <a:lnTo>
                    <a:pt x="328" y="717"/>
                  </a:lnTo>
                  <a:lnTo>
                    <a:pt x="330" y="712"/>
                  </a:lnTo>
                  <a:lnTo>
                    <a:pt x="328" y="712"/>
                  </a:lnTo>
                  <a:lnTo>
                    <a:pt x="327" y="712"/>
                  </a:lnTo>
                  <a:lnTo>
                    <a:pt x="325" y="715"/>
                  </a:lnTo>
                  <a:lnTo>
                    <a:pt x="324" y="718"/>
                  </a:lnTo>
                  <a:lnTo>
                    <a:pt x="321" y="720"/>
                  </a:lnTo>
                  <a:lnTo>
                    <a:pt x="319" y="720"/>
                  </a:lnTo>
                  <a:lnTo>
                    <a:pt x="318" y="718"/>
                  </a:lnTo>
                  <a:lnTo>
                    <a:pt x="318" y="718"/>
                  </a:lnTo>
                  <a:lnTo>
                    <a:pt x="318" y="717"/>
                  </a:lnTo>
                  <a:lnTo>
                    <a:pt x="318" y="715"/>
                  </a:lnTo>
                  <a:lnTo>
                    <a:pt x="319" y="712"/>
                  </a:lnTo>
                  <a:lnTo>
                    <a:pt x="322" y="711"/>
                  </a:lnTo>
                  <a:lnTo>
                    <a:pt x="324" y="711"/>
                  </a:lnTo>
                  <a:lnTo>
                    <a:pt x="325" y="709"/>
                  </a:lnTo>
                  <a:lnTo>
                    <a:pt x="327" y="709"/>
                  </a:lnTo>
                  <a:lnTo>
                    <a:pt x="330" y="709"/>
                  </a:lnTo>
                  <a:lnTo>
                    <a:pt x="331" y="709"/>
                  </a:lnTo>
                  <a:lnTo>
                    <a:pt x="333" y="708"/>
                  </a:lnTo>
                  <a:lnTo>
                    <a:pt x="336" y="701"/>
                  </a:lnTo>
                  <a:lnTo>
                    <a:pt x="338" y="700"/>
                  </a:lnTo>
                  <a:lnTo>
                    <a:pt x="342" y="698"/>
                  </a:lnTo>
                  <a:lnTo>
                    <a:pt x="345" y="695"/>
                  </a:lnTo>
                  <a:lnTo>
                    <a:pt x="347" y="695"/>
                  </a:lnTo>
                  <a:lnTo>
                    <a:pt x="345" y="698"/>
                  </a:lnTo>
                  <a:lnTo>
                    <a:pt x="344" y="698"/>
                  </a:lnTo>
                  <a:lnTo>
                    <a:pt x="344" y="700"/>
                  </a:lnTo>
                  <a:lnTo>
                    <a:pt x="345" y="703"/>
                  </a:lnTo>
                  <a:lnTo>
                    <a:pt x="345" y="705"/>
                  </a:lnTo>
                  <a:lnTo>
                    <a:pt x="345" y="708"/>
                  </a:lnTo>
                  <a:lnTo>
                    <a:pt x="344" y="709"/>
                  </a:lnTo>
                  <a:lnTo>
                    <a:pt x="342" y="712"/>
                  </a:lnTo>
                  <a:lnTo>
                    <a:pt x="342" y="712"/>
                  </a:lnTo>
                  <a:lnTo>
                    <a:pt x="342" y="717"/>
                  </a:lnTo>
                  <a:lnTo>
                    <a:pt x="342" y="717"/>
                  </a:lnTo>
                  <a:lnTo>
                    <a:pt x="342" y="721"/>
                  </a:lnTo>
                  <a:lnTo>
                    <a:pt x="344" y="723"/>
                  </a:lnTo>
                  <a:lnTo>
                    <a:pt x="345" y="723"/>
                  </a:lnTo>
                  <a:lnTo>
                    <a:pt x="350" y="723"/>
                  </a:lnTo>
                  <a:lnTo>
                    <a:pt x="350" y="724"/>
                  </a:lnTo>
                  <a:lnTo>
                    <a:pt x="350" y="724"/>
                  </a:lnTo>
                  <a:lnTo>
                    <a:pt x="350" y="727"/>
                  </a:lnTo>
                  <a:lnTo>
                    <a:pt x="350" y="729"/>
                  </a:lnTo>
                  <a:lnTo>
                    <a:pt x="348" y="729"/>
                  </a:lnTo>
                  <a:lnTo>
                    <a:pt x="347" y="730"/>
                  </a:lnTo>
                  <a:lnTo>
                    <a:pt x="345" y="730"/>
                  </a:lnTo>
                  <a:lnTo>
                    <a:pt x="344" y="729"/>
                  </a:lnTo>
                  <a:lnTo>
                    <a:pt x="344" y="729"/>
                  </a:lnTo>
                  <a:lnTo>
                    <a:pt x="342" y="730"/>
                  </a:lnTo>
                  <a:lnTo>
                    <a:pt x="342" y="735"/>
                  </a:lnTo>
                  <a:lnTo>
                    <a:pt x="341" y="738"/>
                  </a:lnTo>
                  <a:lnTo>
                    <a:pt x="341" y="738"/>
                  </a:lnTo>
                  <a:lnTo>
                    <a:pt x="341" y="738"/>
                  </a:lnTo>
                  <a:lnTo>
                    <a:pt x="339" y="738"/>
                  </a:lnTo>
                  <a:lnTo>
                    <a:pt x="338" y="738"/>
                  </a:lnTo>
                  <a:lnTo>
                    <a:pt x="338" y="740"/>
                  </a:lnTo>
                  <a:lnTo>
                    <a:pt x="339" y="740"/>
                  </a:lnTo>
                  <a:lnTo>
                    <a:pt x="339" y="741"/>
                  </a:lnTo>
                  <a:lnTo>
                    <a:pt x="338" y="741"/>
                  </a:lnTo>
                  <a:lnTo>
                    <a:pt x="336" y="743"/>
                  </a:lnTo>
                  <a:lnTo>
                    <a:pt x="336" y="743"/>
                  </a:lnTo>
                  <a:lnTo>
                    <a:pt x="335" y="744"/>
                  </a:lnTo>
                  <a:lnTo>
                    <a:pt x="333" y="746"/>
                  </a:lnTo>
                  <a:lnTo>
                    <a:pt x="335" y="747"/>
                  </a:lnTo>
                  <a:lnTo>
                    <a:pt x="335" y="749"/>
                  </a:lnTo>
                  <a:lnTo>
                    <a:pt x="335" y="750"/>
                  </a:lnTo>
                  <a:lnTo>
                    <a:pt x="335" y="752"/>
                  </a:lnTo>
                  <a:lnTo>
                    <a:pt x="333" y="753"/>
                  </a:lnTo>
                  <a:lnTo>
                    <a:pt x="331" y="756"/>
                  </a:lnTo>
                  <a:lnTo>
                    <a:pt x="333" y="756"/>
                  </a:lnTo>
                  <a:lnTo>
                    <a:pt x="335" y="756"/>
                  </a:lnTo>
                  <a:lnTo>
                    <a:pt x="335" y="756"/>
                  </a:lnTo>
                  <a:lnTo>
                    <a:pt x="336" y="758"/>
                  </a:lnTo>
                  <a:lnTo>
                    <a:pt x="335" y="758"/>
                  </a:lnTo>
                  <a:lnTo>
                    <a:pt x="336" y="761"/>
                  </a:lnTo>
                  <a:lnTo>
                    <a:pt x="338" y="761"/>
                  </a:lnTo>
                  <a:lnTo>
                    <a:pt x="338" y="762"/>
                  </a:lnTo>
                  <a:lnTo>
                    <a:pt x="339" y="764"/>
                  </a:lnTo>
                  <a:lnTo>
                    <a:pt x="339" y="765"/>
                  </a:lnTo>
                  <a:lnTo>
                    <a:pt x="338" y="767"/>
                  </a:lnTo>
                  <a:lnTo>
                    <a:pt x="338" y="767"/>
                  </a:lnTo>
                  <a:lnTo>
                    <a:pt x="341" y="767"/>
                  </a:lnTo>
                  <a:lnTo>
                    <a:pt x="341" y="768"/>
                  </a:lnTo>
                  <a:lnTo>
                    <a:pt x="341" y="768"/>
                  </a:lnTo>
                  <a:lnTo>
                    <a:pt x="344" y="768"/>
                  </a:lnTo>
                  <a:lnTo>
                    <a:pt x="348" y="771"/>
                  </a:lnTo>
                  <a:lnTo>
                    <a:pt x="350" y="770"/>
                  </a:lnTo>
                  <a:lnTo>
                    <a:pt x="351" y="770"/>
                  </a:lnTo>
                  <a:lnTo>
                    <a:pt x="351" y="771"/>
                  </a:lnTo>
                  <a:lnTo>
                    <a:pt x="351" y="774"/>
                  </a:lnTo>
                  <a:lnTo>
                    <a:pt x="348" y="776"/>
                  </a:lnTo>
                  <a:lnTo>
                    <a:pt x="350" y="778"/>
                  </a:lnTo>
                  <a:lnTo>
                    <a:pt x="350" y="778"/>
                  </a:lnTo>
                  <a:lnTo>
                    <a:pt x="353" y="778"/>
                  </a:lnTo>
                  <a:lnTo>
                    <a:pt x="356" y="779"/>
                  </a:lnTo>
                  <a:lnTo>
                    <a:pt x="357" y="779"/>
                  </a:lnTo>
                  <a:lnTo>
                    <a:pt x="360" y="774"/>
                  </a:lnTo>
                  <a:lnTo>
                    <a:pt x="360" y="774"/>
                  </a:lnTo>
                  <a:lnTo>
                    <a:pt x="365" y="774"/>
                  </a:lnTo>
                  <a:lnTo>
                    <a:pt x="365" y="773"/>
                  </a:lnTo>
                  <a:lnTo>
                    <a:pt x="366" y="771"/>
                  </a:lnTo>
                  <a:lnTo>
                    <a:pt x="368" y="770"/>
                  </a:lnTo>
                  <a:lnTo>
                    <a:pt x="371" y="768"/>
                  </a:lnTo>
                  <a:lnTo>
                    <a:pt x="372" y="768"/>
                  </a:lnTo>
                  <a:lnTo>
                    <a:pt x="374" y="768"/>
                  </a:lnTo>
                  <a:lnTo>
                    <a:pt x="376" y="768"/>
                  </a:lnTo>
                  <a:lnTo>
                    <a:pt x="377" y="771"/>
                  </a:lnTo>
                  <a:lnTo>
                    <a:pt x="382" y="774"/>
                  </a:lnTo>
                  <a:lnTo>
                    <a:pt x="385" y="774"/>
                  </a:lnTo>
                  <a:lnTo>
                    <a:pt x="386" y="778"/>
                  </a:lnTo>
                  <a:lnTo>
                    <a:pt x="386" y="781"/>
                  </a:lnTo>
                  <a:lnTo>
                    <a:pt x="388" y="782"/>
                  </a:lnTo>
                  <a:lnTo>
                    <a:pt x="388" y="782"/>
                  </a:lnTo>
                  <a:lnTo>
                    <a:pt x="391" y="784"/>
                  </a:lnTo>
                  <a:lnTo>
                    <a:pt x="394" y="785"/>
                  </a:lnTo>
                  <a:lnTo>
                    <a:pt x="395" y="785"/>
                  </a:lnTo>
                  <a:lnTo>
                    <a:pt x="395" y="784"/>
                  </a:lnTo>
                  <a:lnTo>
                    <a:pt x="395" y="784"/>
                  </a:lnTo>
                  <a:lnTo>
                    <a:pt x="395" y="782"/>
                  </a:lnTo>
                  <a:lnTo>
                    <a:pt x="395" y="781"/>
                  </a:lnTo>
                  <a:lnTo>
                    <a:pt x="392" y="781"/>
                  </a:lnTo>
                  <a:lnTo>
                    <a:pt x="389" y="781"/>
                  </a:lnTo>
                  <a:lnTo>
                    <a:pt x="388" y="781"/>
                  </a:lnTo>
                  <a:lnTo>
                    <a:pt x="386" y="781"/>
                  </a:lnTo>
                  <a:lnTo>
                    <a:pt x="386" y="779"/>
                  </a:lnTo>
                  <a:lnTo>
                    <a:pt x="386" y="778"/>
                  </a:lnTo>
                  <a:lnTo>
                    <a:pt x="386" y="778"/>
                  </a:lnTo>
                  <a:lnTo>
                    <a:pt x="386" y="776"/>
                  </a:lnTo>
                  <a:lnTo>
                    <a:pt x="386" y="776"/>
                  </a:lnTo>
                  <a:lnTo>
                    <a:pt x="386" y="774"/>
                  </a:lnTo>
                  <a:lnTo>
                    <a:pt x="388" y="778"/>
                  </a:lnTo>
                  <a:lnTo>
                    <a:pt x="391" y="779"/>
                  </a:lnTo>
                  <a:lnTo>
                    <a:pt x="391" y="779"/>
                  </a:lnTo>
                  <a:lnTo>
                    <a:pt x="392" y="779"/>
                  </a:lnTo>
                  <a:lnTo>
                    <a:pt x="397" y="778"/>
                  </a:lnTo>
                  <a:lnTo>
                    <a:pt x="403" y="774"/>
                  </a:lnTo>
                  <a:lnTo>
                    <a:pt x="410" y="773"/>
                  </a:lnTo>
                  <a:lnTo>
                    <a:pt x="414" y="771"/>
                  </a:lnTo>
                  <a:lnTo>
                    <a:pt x="415" y="771"/>
                  </a:lnTo>
                  <a:lnTo>
                    <a:pt x="415" y="770"/>
                  </a:lnTo>
                  <a:lnTo>
                    <a:pt x="417" y="770"/>
                  </a:lnTo>
                  <a:lnTo>
                    <a:pt x="417" y="768"/>
                  </a:lnTo>
                  <a:lnTo>
                    <a:pt x="420" y="765"/>
                  </a:lnTo>
                  <a:lnTo>
                    <a:pt x="423" y="765"/>
                  </a:lnTo>
                  <a:lnTo>
                    <a:pt x="424" y="764"/>
                  </a:lnTo>
                  <a:lnTo>
                    <a:pt x="427" y="762"/>
                  </a:lnTo>
                  <a:lnTo>
                    <a:pt x="435" y="761"/>
                  </a:lnTo>
                  <a:lnTo>
                    <a:pt x="438" y="759"/>
                  </a:lnTo>
                  <a:lnTo>
                    <a:pt x="441" y="759"/>
                  </a:lnTo>
                  <a:lnTo>
                    <a:pt x="444" y="761"/>
                  </a:lnTo>
                  <a:lnTo>
                    <a:pt x="447" y="764"/>
                  </a:lnTo>
                  <a:lnTo>
                    <a:pt x="447" y="764"/>
                  </a:lnTo>
                  <a:lnTo>
                    <a:pt x="445" y="764"/>
                  </a:lnTo>
                  <a:lnTo>
                    <a:pt x="442" y="762"/>
                  </a:lnTo>
                  <a:lnTo>
                    <a:pt x="442" y="762"/>
                  </a:lnTo>
                  <a:lnTo>
                    <a:pt x="444" y="767"/>
                  </a:lnTo>
                  <a:lnTo>
                    <a:pt x="445" y="768"/>
                  </a:lnTo>
                  <a:lnTo>
                    <a:pt x="447" y="770"/>
                  </a:lnTo>
                  <a:lnTo>
                    <a:pt x="448" y="770"/>
                  </a:lnTo>
                  <a:lnTo>
                    <a:pt x="456" y="770"/>
                  </a:lnTo>
                  <a:lnTo>
                    <a:pt x="456" y="768"/>
                  </a:lnTo>
                  <a:lnTo>
                    <a:pt x="456" y="768"/>
                  </a:lnTo>
                  <a:lnTo>
                    <a:pt x="459" y="765"/>
                  </a:lnTo>
                  <a:lnTo>
                    <a:pt x="459" y="764"/>
                  </a:lnTo>
                  <a:lnTo>
                    <a:pt x="462" y="762"/>
                  </a:lnTo>
                  <a:lnTo>
                    <a:pt x="462" y="759"/>
                  </a:lnTo>
                  <a:lnTo>
                    <a:pt x="462" y="758"/>
                  </a:lnTo>
                  <a:lnTo>
                    <a:pt x="462" y="758"/>
                  </a:lnTo>
                  <a:lnTo>
                    <a:pt x="468" y="758"/>
                  </a:lnTo>
                  <a:lnTo>
                    <a:pt x="468" y="756"/>
                  </a:lnTo>
                  <a:lnTo>
                    <a:pt x="471" y="755"/>
                  </a:lnTo>
                  <a:lnTo>
                    <a:pt x="471" y="752"/>
                  </a:lnTo>
                  <a:lnTo>
                    <a:pt x="474" y="750"/>
                  </a:lnTo>
                  <a:lnTo>
                    <a:pt x="474" y="747"/>
                  </a:lnTo>
                  <a:lnTo>
                    <a:pt x="474" y="746"/>
                  </a:lnTo>
                  <a:lnTo>
                    <a:pt x="474" y="744"/>
                  </a:lnTo>
                  <a:lnTo>
                    <a:pt x="477" y="743"/>
                  </a:lnTo>
                  <a:lnTo>
                    <a:pt x="477" y="744"/>
                  </a:lnTo>
                  <a:lnTo>
                    <a:pt x="474" y="746"/>
                  </a:lnTo>
                  <a:lnTo>
                    <a:pt x="474" y="749"/>
                  </a:lnTo>
                  <a:lnTo>
                    <a:pt x="471" y="753"/>
                  </a:lnTo>
                  <a:lnTo>
                    <a:pt x="468" y="756"/>
                  </a:lnTo>
                  <a:lnTo>
                    <a:pt x="471" y="758"/>
                  </a:lnTo>
                  <a:lnTo>
                    <a:pt x="471" y="758"/>
                  </a:lnTo>
                  <a:lnTo>
                    <a:pt x="474" y="758"/>
                  </a:lnTo>
                  <a:lnTo>
                    <a:pt x="474" y="758"/>
                  </a:lnTo>
                  <a:lnTo>
                    <a:pt x="477" y="758"/>
                  </a:lnTo>
                  <a:lnTo>
                    <a:pt x="477" y="755"/>
                  </a:lnTo>
                  <a:lnTo>
                    <a:pt x="477" y="750"/>
                  </a:lnTo>
                  <a:lnTo>
                    <a:pt x="477" y="749"/>
                  </a:lnTo>
                  <a:lnTo>
                    <a:pt x="477" y="747"/>
                  </a:lnTo>
                  <a:lnTo>
                    <a:pt x="477" y="743"/>
                  </a:lnTo>
                  <a:lnTo>
                    <a:pt x="474" y="740"/>
                  </a:lnTo>
                  <a:lnTo>
                    <a:pt x="474" y="735"/>
                  </a:lnTo>
                  <a:lnTo>
                    <a:pt x="474" y="733"/>
                  </a:lnTo>
                  <a:lnTo>
                    <a:pt x="474" y="729"/>
                  </a:lnTo>
                  <a:lnTo>
                    <a:pt x="474" y="721"/>
                  </a:lnTo>
                  <a:lnTo>
                    <a:pt x="474" y="717"/>
                  </a:lnTo>
                  <a:lnTo>
                    <a:pt x="477" y="714"/>
                  </a:lnTo>
                  <a:lnTo>
                    <a:pt x="477" y="712"/>
                  </a:lnTo>
                  <a:lnTo>
                    <a:pt x="480" y="709"/>
                  </a:lnTo>
                  <a:lnTo>
                    <a:pt x="480" y="708"/>
                  </a:lnTo>
                  <a:lnTo>
                    <a:pt x="480" y="705"/>
                  </a:lnTo>
                  <a:lnTo>
                    <a:pt x="484" y="700"/>
                  </a:lnTo>
                  <a:lnTo>
                    <a:pt x="486" y="698"/>
                  </a:lnTo>
                  <a:lnTo>
                    <a:pt x="490" y="697"/>
                  </a:lnTo>
                  <a:lnTo>
                    <a:pt x="493" y="695"/>
                  </a:lnTo>
                  <a:lnTo>
                    <a:pt x="495" y="697"/>
                  </a:lnTo>
                  <a:lnTo>
                    <a:pt x="495" y="698"/>
                  </a:lnTo>
                  <a:lnTo>
                    <a:pt x="499" y="703"/>
                  </a:lnTo>
                  <a:lnTo>
                    <a:pt x="501" y="705"/>
                  </a:lnTo>
                  <a:lnTo>
                    <a:pt x="502" y="711"/>
                  </a:lnTo>
                  <a:lnTo>
                    <a:pt x="507" y="714"/>
                  </a:lnTo>
                  <a:lnTo>
                    <a:pt x="510" y="712"/>
                  </a:lnTo>
                  <a:lnTo>
                    <a:pt x="511" y="711"/>
                  </a:lnTo>
                  <a:lnTo>
                    <a:pt x="514" y="709"/>
                  </a:lnTo>
                  <a:lnTo>
                    <a:pt x="516" y="708"/>
                  </a:lnTo>
                  <a:lnTo>
                    <a:pt x="516" y="705"/>
                  </a:lnTo>
                  <a:lnTo>
                    <a:pt x="516" y="698"/>
                  </a:lnTo>
                  <a:lnTo>
                    <a:pt x="514" y="694"/>
                  </a:lnTo>
                  <a:lnTo>
                    <a:pt x="514" y="692"/>
                  </a:lnTo>
                  <a:lnTo>
                    <a:pt x="516" y="692"/>
                  </a:lnTo>
                  <a:lnTo>
                    <a:pt x="517" y="688"/>
                  </a:lnTo>
                  <a:lnTo>
                    <a:pt x="517" y="683"/>
                  </a:lnTo>
                  <a:lnTo>
                    <a:pt x="517" y="683"/>
                  </a:lnTo>
                  <a:lnTo>
                    <a:pt x="517" y="683"/>
                  </a:lnTo>
                  <a:lnTo>
                    <a:pt x="517" y="682"/>
                  </a:lnTo>
                  <a:lnTo>
                    <a:pt x="516" y="680"/>
                  </a:lnTo>
                  <a:lnTo>
                    <a:pt x="516" y="680"/>
                  </a:lnTo>
                  <a:lnTo>
                    <a:pt x="514" y="682"/>
                  </a:lnTo>
                  <a:lnTo>
                    <a:pt x="514" y="683"/>
                  </a:lnTo>
                  <a:lnTo>
                    <a:pt x="513" y="683"/>
                  </a:lnTo>
                  <a:lnTo>
                    <a:pt x="511" y="682"/>
                  </a:lnTo>
                  <a:lnTo>
                    <a:pt x="508" y="682"/>
                  </a:lnTo>
                  <a:lnTo>
                    <a:pt x="507" y="680"/>
                  </a:lnTo>
                  <a:lnTo>
                    <a:pt x="507" y="677"/>
                  </a:lnTo>
                  <a:lnTo>
                    <a:pt x="505" y="676"/>
                  </a:lnTo>
                  <a:lnTo>
                    <a:pt x="505" y="674"/>
                  </a:lnTo>
                  <a:lnTo>
                    <a:pt x="505" y="673"/>
                  </a:lnTo>
                  <a:lnTo>
                    <a:pt x="507" y="673"/>
                  </a:lnTo>
                  <a:lnTo>
                    <a:pt x="507" y="671"/>
                  </a:lnTo>
                  <a:lnTo>
                    <a:pt x="505" y="671"/>
                  </a:lnTo>
                  <a:lnTo>
                    <a:pt x="505" y="671"/>
                  </a:lnTo>
                  <a:lnTo>
                    <a:pt x="505" y="671"/>
                  </a:lnTo>
                  <a:lnTo>
                    <a:pt x="504" y="668"/>
                  </a:lnTo>
                  <a:lnTo>
                    <a:pt x="505" y="667"/>
                  </a:lnTo>
                  <a:lnTo>
                    <a:pt x="505" y="667"/>
                  </a:lnTo>
                  <a:lnTo>
                    <a:pt x="505" y="665"/>
                  </a:lnTo>
                  <a:lnTo>
                    <a:pt x="505" y="665"/>
                  </a:lnTo>
                  <a:lnTo>
                    <a:pt x="505" y="663"/>
                  </a:lnTo>
                  <a:lnTo>
                    <a:pt x="505" y="662"/>
                  </a:lnTo>
                  <a:lnTo>
                    <a:pt x="507" y="660"/>
                  </a:lnTo>
                  <a:lnTo>
                    <a:pt x="508" y="659"/>
                  </a:lnTo>
                  <a:lnTo>
                    <a:pt x="513" y="659"/>
                  </a:lnTo>
                  <a:lnTo>
                    <a:pt x="511" y="657"/>
                  </a:lnTo>
                  <a:lnTo>
                    <a:pt x="513" y="657"/>
                  </a:lnTo>
                  <a:lnTo>
                    <a:pt x="516" y="654"/>
                  </a:lnTo>
                  <a:lnTo>
                    <a:pt x="519" y="656"/>
                  </a:lnTo>
                  <a:lnTo>
                    <a:pt x="522" y="653"/>
                  </a:lnTo>
                  <a:lnTo>
                    <a:pt x="530" y="653"/>
                  </a:lnTo>
                  <a:lnTo>
                    <a:pt x="530" y="653"/>
                  </a:lnTo>
                  <a:lnTo>
                    <a:pt x="530" y="651"/>
                  </a:lnTo>
                  <a:lnTo>
                    <a:pt x="530" y="651"/>
                  </a:lnTo>
                  <a:lnTo>
                    <a:pt x="532" y="651"/>
                  </a:lnTo>
                  <a:lnTo>
                    <a:pt x="533" y="651"/>
                  </a:lnTo>
                  <a:lnTo>
                    <a:pt x="542" y="653"/>
                  </a:lnTo>
                  <a:lnTo>
                    <a:pt x="544" y="653"/>
                  </a:lnTo>
                  <a:lnTo>
                    <a:pt x="547" y="654"/>
                  </a:lnTo>
                  <a:lnTo>
                    <a:pt x="548" y="656"/>
                  </a:lnTo>
                  <a:lnTo>
                    <a:pt x="553" y="656"/>
                  </a:lnTo>
                  <a:lnTo>
                    <a:pt x="559" y="656"/>
                  </a:lnTo>
                  <a:lnTo>
                    <a:pt x="560" y="654"/>
                  </a:lnTo>
                  <a:lnTo>
                    <a:pt x="560" y="654"/>
                  </a:lnTo>
                  <a:lnTo>
                    <a:pt x="562" y="653"/>
                  </a:lnTo>
                  <a:lnTo>
                    <a:pt x="562" y="650"/>
                  </a:lnTo>
                  <a:lnTo>
                    <a:pt x="560" y="648"/>
                  </a:lnTo>
                  <a:lnTo>
                    <a:pt x="562" y="647"/>
                  </a:lnTo>
                  <a:lnTo>
                    <a:pt x="562" y="647"/>
                  </a:lnTo>
                  <a:lnTo>
                    <a:pt x="563" y="648"/>
                  </a:lnTo>
                  <a:lnTo>
                    <a:pt x="565" y="650"/>
                  </a:lnTo>
                  <a:lnTo>
                    <a:pt x="566" y="648"/>
                  </a:lnTo>
                  <a:lnTo>
                    <a:pt x="566" y="647"/>
                  </a:lnTo>
                  <a:lnTo>
                    <a:pt x="566" y="645"/>
                  </a:lnTo>
                  <a:lnTo>
                    <a:pt x="568" y="647"/>
                  </a:lnTo>
                  <a:lnTo>
                    <a:pt x="569" y="647"/>
                  </a:lnTo>
                  <a:lnTo>
                    <a:pt x="571" y="647"/>
                  </a:lnTo>
                  <a:lnTo>
                    <a:pt x="572" y="647"/>
                  </a:lnTo>
                  <a:lnTo>
                    <a:pt x="572" y="645"/>
                  </a:lnTo>
                  <a:lnTo>
                    <a:pt x="572" y="644"/>
                  </a:lnTo>
                  <a:lnTo>
                    <a:pt x="574" y="642"/>
                  </a:lnTo>
                  <a:lnTo>
                    <a:pt x="574" y="642"/>
                  </a:lnTo>
                  <a:lnTo>
                    <a:pt x="582" y="644"/>
                  </a:lnTo>
                  <a:lnTo>
                    <a:pt x="586" y="645"/>
                  </a:lnTo>
                  <a:lnTo>
                    <a:pt x="588" y="644"/>
                  </a:lnTo>
                  <a:lnTo>
                    <a:pt x="588" y="644"/>
                  </a:lnTo>
                  <a:lnTo>
                    <a:pt x="586" y="642"/>
                  </a:lnTo>
                  <a:lnTo>
                    <a:pt x="585" y="641"/>
                  </a:lnTo>
                  <a:lnTo>
                    <a:pt x="583" y="639"/>
                  </a:lnTo>
                  <a:lnTo>
                    <a:pt x="582" y="638"/>
                  </a:lnTo>
                  <a:lnTo>
                    <a:pt x="580" y="638"/>
                  </a:lnTo>
                  <a:lnTo>
                    <a:pt x="577" y="638"/>
                  </a:lnTo>
                  <a:lnTo>
                    <a:pt x="574" y="638"/>
                  </a:lnTo>
                  <a:lnTo>
                    <a:pt x="571" y="633"/>
                  </a:lnTo>
                  <a:lnTo>
                    <a:pt x="568" y="633"/>
                  </a:lnTo>
                  <a:lnTo>
                    <a:pt x="566" y="630"/>
                  </a:lnTo>
                  <a:lnTo>
                    <a:pt x="566" y="629"/>
                  </a:lnTo>
                  <a:lnTo>
                    <a:pt x="568" y="630"/>
                  </a:lnTo>
                  <a:lnTo>
                    <a:pt x="568" y="629"/>
                  </a:lnTo>
                  <a:lnTo>
                    <a:pt x="568" y="627"/>
                  </a:lnTo>
                  <a:lnTo>
                    <a:pt x="568" y="625"/>
                  </a:lnTo>
                  <a:lnTo>
                    <a:pt x="566" y="625"/>
                  </a:lnTo>
                  <a:lnTo>
                    <a:pt x="563" y="629"/>
                  </a:lnTo>
                  <a:lnTo>
                    <a:pt x="559" y="629"/>
                  </a:lnTo>
                  <a:lnTo>
                    <a:pt x="557" y="629"/>
                  </a:lnTo>
                  <a:lnTo>
                    <a:pt x="556" y="630"/>
                  </a:lnTo>
                  <a:lnTo>
                    <a:pt x="554" y="630"/>
                  </a:lnTo>
                  <a:lnTo>
                    <a:pt x="554" y="630"/>
                  </a:lnTo>
                  <a:lnTo>
                    <a:pt x="551" y="629"/>
                  </a:lnTo>
                  <a:lnTo>
                    <a:pt x="551" y="629"/>
                  </a:lnTo>
                  <a:lnTo>
                    <a:pt x="550" y="629"/>
                  </a:lnTo>
                  <a:lnTo>
                    <a:pt x="548" y="630"/>
                  </a:lnTo>
                  <a:lnTo>
                    <a:pt x="545" y="630"/>
                  </a:lnTo>
                  <a:lnTo>
                    <a:pt x="544" y="632"/>
                  </a:lnTo>
                  <a:lnTo>
                    <a:pt x="542" y="632"/>
                  </a:lnTo>
                  <a:lnTo>
                    <a:pt x="542" y="630"/>
                  </a:lnTo>
                  <a:lnTo>
                    <a:pt x="542" y="629"/>
                  </a:lnTo>
                  <a:lnTo>
                    <a:pt x="544" y="627"/>
                  </a:lnTo>
                  <a:lnTo>
                    <a:pt x="544" y="627"/>
                  </a:lnTo>
                  <a:lnTo>
                    <a:pt x="544" y="627"/>
                  </a:lnTo>
                  <a:lnTo>
                    <a:pt x="542" y="629"/>
                  </a:lnTo>
                  <a:lnTo>
                    <a:pt x="542" y="630"/>
                  </a:lnTo>
                  <a:lnTo>
                    <a:pt x="541" y="632"/>
                  </a:lnTo>
                  <a:lnTo>
                    <a:pt x="539" y="632"/>
                  </a:lnTo>
                  <a:lnTo>
                    <a:pt x="536" y="630"/>
                  </a:lnTo>
                  <a:lnTo>
                    <a:pt x="536" y="630"/>
                  </a:lnTo>
                  <a:lnTo>
                    <a:pt x="536" y="632"/>
                  </a:lnTo>
                  <a:lnTo>
                    <a:pt x="536" y="633"/>
                  </a:lnTo>
                  <a:lnTo>
                    <a:pt x="536" y="633"/>
                  </a:lnTo>
                  <a:lnTo>
                    <a:pt x="536" y="633"/>
                  </a:lnTo>
                  <a:lnTo>
                    <a:pt x="535" y="635"/>
                  </a:lnTo>
                  <a:lnTo>
                    <a:pt x="533" y="635"/>
                  </a:lnTo>
                  <a:lnTo>
                    <a:pt x="533" y="635"/>
                  </a:lnTo>
                  <a:lnTo>
                    <a:pt x="532" y="633"/>
                  </a:lnTo>
                  <a:lnTo>
                    <a:pt x="530" y="635"/>
                  </a:lnTo>
                  <a:lnTo>
                    <a:pt x="530" y="636"/>
                  </a:lnTo>
                  <a:lnTo>
                    <a:pt x="526" y="636"/>
                  </a:lnTo>
                  <a:lnTo>
                    <a:pt x="525" y="638"/>
                  </a:lnTo>
                  <a:lnTo>
                    <a:pt x="523" y="638"/>
                  </a:lnTo>
                  <a:lnTo>
                    <a:pt x="522" y="638"/>
                  </a:lnTo>
                  <a:lnTo>
                    <a:pt x="519" y="639"/>
                  </a:lnTo>
                  <a:lnTo>
                    <a:pt x="517" y="641"/>
                  </a:lnTo>
                  <a:lnTo>
                    <a:pt x="516" y="641"/>
                  </a:lnTo>
                  <a:lnTo>
                    <a:pt x="516" y="641"/>
                  </a:lnTo>
                  <a:lnTo>
                    <a:pt x="511" y="642"/>
                  </a:lnTo>
                  <a:lnTo>
                    <a:pt x="508" y="642"/>
                  </a:lnTo>
                  <a:lnTo>
                    <a:pt x="507" y="642"/>
                  </a:lnTo>
                  <a:lnTo>
                    <a:pt x="504" y="642"/>
                  </a:lnTo>
                  <a:lnTo>
                    <a:pt x="502" y="644"/>
                  </a:lnTo>
                  <a:lnTo>
                    <a:pt x="501" y="645"/>
                  </a:lnTo>
                  <a:lnTo>
                    <a:pt x="499" y="647"/>
                  </a:lnTo>
                  <a:lnTo>
                    <a:pt x="498" y="647"/>
                  </a:lnTo>
                  <a:lnTo>
                    <a:pt x="499" y="645"/>
                  </a:lnTo>
                  <a:lnTo>
                    <a:pt x="501" y="644"/>
                  </a:lnTo>
                  <a:lnTo>
                    <a:pt x="501" y="642"/>
                  </a:lnTo>
                  <a:lnTo>
                    <a:pt x="501" y="641"/>
                  </a:lnTo>
                  <a:lnTo>
                    <a:pt x="501" y="641"/>
                  </a:lnTo>
                  <a:lnTo>
                    <a:pt x="499" y="641"/>
                  </a:lnTo>
                  <a:lnTo>
                    <a:pt x="499" y="639"/>
                  </a:lnTo>
                  <a:lnTo>
                    <a:pt x="498" y="636"/>
                  </a:lnTo>
                  <a:lnTo>
                    <a:pt x="498" y="636"/>
                  </a:lnTo>
                  <a:lnTo>
                    <a:pt x="498" y="638"/>
                  </a:lnTo>
                  <a:lnTo>
                    <a:pt x="496" y="639"/>
                  </a:lnTo>
                  <a:lnTo>
                    <a:pt x="496" y="641"/>
                  </a:lnTo>
                  <a:lnTo>
                    <a:pt x="496" y="641"/>
                  </a:lnTo>
                  <a:lnTo>
                    <a:pt x="495" y="641"/>
                  </a:lnTo>
                  <a:lnTo>
                    <a:pt x="495" y="641"/>
                  </a:lnTo>
                  <a:lnTo>
                    <a:pt x="492" y="641"/>
                  </a:lnTo>
                  <a:lnTo>
                    <a:pt x="492" y="641"/>
                  </a:lnTo>
                  <a:lnTo>
                    <a:pt x="492" y="639"/>
                  </a:lnTo>
                  <a:lnTo>
                    <a:pt x="492" y="638"/>
                  </a:lnTo>
                  <a:lnTo>
                    <a:pt x="492" y="638"/>
                  </a:lnTo>
                  <a:lnTo>
                    <a:pt x="492" y="638"/>
                  </a:lnTo>
                  <a:lnTo>
                    <a:pt x="493" y="638"/>
                  </a:lnTo>
                  <a:lnTo>
                    <a:pt x="493" y="636"/>
                  </a:lnTo>
                  <a:lnTo>
                    <a:pt x="493" y="636"/>
                  </a:lnTo>
                  <a:lnTo>
                    <a:pt x="493" y="636"/>
                  </a:lnTo>
                  <a:lnTo>
                    <a:pt x="493" y="636"/>
                  </a:lnTo>
                  <a:lnTo>
                    <a:pt x="493" y="635"/>
                  </a:lnTo>
                  <a:lnTo>
                    <a:pt x="493" y="633"/>
                  </a:lnTo>
                  <a:lnTo>
                    <a:pt x="493" y="633"/>
                  </a:lnTo>
                  <a:lnTo>
                    <a:pt x="493" y="633"/>
                  </a:lnTo>
                  <a:lnTo>
                    <a:pt x="493" y="633"/>
                  </a:lnTo>
                  <a:lnTo>
                    <a:pt x="490" y="632"/>
                  </a:lnTo>
                  <a:lnTo>
                    <a:pt x="486" y="630"/>
                  </a:lnTo>
                  <a:lnTo>
                    <a:pt x="486" y="630"/>
                  </a:lnTo>
                  <a:lnTo>
                    <a:pt x="484" y="627"/>
                  </a:lnTo>
                  <a:lnTo>
                    <a:pt x="483" y="627"/>
                  </a:lnTo>
                  <a:lnTo>
                    <a:pt x="483" y="629"/>
                  </a:lnTo>
                  <a:lnTo>
                    <a:pt x="481" y="629"/>
                  </a:lnTo>
                  <a:lnTo>
                    <a:pt x="480" y="627"/>
                  </a:lnTo>
                  <a:lnTo>
                    <a:pt x="480" y="625"/>
                  </a:lnTo>
                  <a:lnTo>
                    <a:pt x="480" y="624"/>
                  </a:lnTo>
                  <a:lnTo>
                    <a:pt x="480" y="622"/>
                  </a:lnTo>
                  <a:lnTo>
                    <a:pt x="480" y="621"/>
                  </a:lnTo>
                  <a:lnTo>
                    <a:pt x="480" y="618"/>
                  </a:lnTo>
                  <a:lnTo>
                    <a:pt x="480" y="615"/>
                  </a:lnTo>
                  <a:lnTo>
                    <a:pt x="480" y="613"/>
                  </a:lnTo>
                  <a:lnTo>
                    <a:pt x="480" y="613"/>
                  </a:lnTo>
                  <a:lnTo>
                    <a:pt x="481" y="610"/>
                  </a:lnTo>
                  <a:lnTo>
                    <a:pt x="481" y="607"/>
                  </a:lnTo>
                  <a:lnTo>
                    <a:pt x="481" y="606"/>
                  </a:lnTo>
                  <a:lnTo>
                    <a:pt x="481" y="605"/>
                  </a:lnTo>
                  <a:lnTo>
                    <a:pt x="481" y="605"/>
                  </a:lnTo>
                  <a:lnTo>
                    <a:pt x="481" y="605"/>
                  </a:lnTo>
                  <a:lnTo>
                    <a:pt x="481" y="605"/>
                  </a:lnTo>
                  <a:lnTo>
                    <a:pt x="481" y="603"/>
                  </a:lnTo>
                  <a:lnTo>
                    <a:pt x="481" y="603"/>
                  </a:lnTo>
                  <a:lnTo>
                    <a:pt x="481" y="603"/>
                  </a:lnTo>
                  <a:lnTo>
                    <a:pt x="481" y="603"/>
                  </a:lnTo>
                  <a:lnTo>
                    <a:pt x="481" y="602"/>
                  </a:lnTo>
                  <a:lnTo>
                    <a:pt x="481" y="600"/>
                  </a:lnTo>
                  <a:lnTo>
                    <a:pt x="481" y="600"/>
                  </a:lnTo>
                  <a:lnTo>
                    <a:pt x="480" y="597"/>
                  </a:lnTo>
                  <a:lnTo>
                    <a:pt x="480" y="594"/>
                  </a:lnTo>
                  <a:lnTo>
                    <a:pt x="477" y="593"/>
                  </a:lnTo>
                  <a:lnTo>
                    <a:pt x="477" y="590"/>
                  </a:lnTo>
                  <a:lnTo>
                    <a:pt x="477" y="587"/>
                  </a:lnTo>
                  <a:lnTo>
                    <a:pt x="477" y="584"/>
                  </a:lnTo>
                  <a:lnTo>
                    <a:pt x="477" y="584"/>
                  </a:lnTo>
                  <a:lnTo>
                    <a:pt x="477" y="581"/>
                  </a:lnTo>
                  <a:lnTo>
                    <a:pt x="477" y="578"/>
                  </a:lnTo>
                  <a:lnTo>
                    <a:pt x="474" y="576"/>
                  </a:lnTo>
                  <a:lnTo>
                    <a:pt x="477" y="573"/>
                  </a:lnTo>
                  <a:lnTo>
                    <a:pt x="477" y="573"/>
                  </a:lnTo>
                  <a:lnTo>
                    <a:pt x="477" y="572"/>
                  </a:lnTo>
                  <a:lnTo>
                    <a:pt x="480" y="567"/>
                  </a:lnTo>
                  <a:lnTo>
                    <a:pt x="480" y="564"/>
                  </a:lnTo>
                  <a:lnTo>
                    <a:pt x="483" y="564"/>
                  </a:lnTo>
                  <a:lnTo>
                    <a:pt x="481" y="563"/>
                  </a:lnTo>
                  <a:lnTo>
                    <a:pt x="481" y="561"/>
                  </a:lnTo>
                  <a:lnTo>
                    <a:pt x="481" y="560"/>
                  </a:lnTo>
                  <a:lnTo>
                    <a:pt x="484" y="560"/>
                  </a:lnTo>
                  <a:lnTo>
                    <a:pt x="486" y="560"/>
                  </a:lnTo>
                  <a:lnTo>
                    <a:pt x="489" y="560"/>
                  </a:lnTo>
                  <a:lnTo>
                    <a:pt x="490" y="557"/>
                  </a:lnTo>
                  <a:lnTo>
                    <a:pt x="490" y="557"/>
                  </a:lnTo>
                  <a:lnTo>
                    <a:pt x="490" y="555"/>
                  </a:lnTo>
                  <a:lnTo>
                    <a:pt x="490" y="552"/>
                  </a:lnTo>
                  <a:lnTo>
                    <a:pt x="490" y="552"/>
                  </a:lnTo>
                  <a:lnTo>
                    <a:pt x="490" y="552"/>
                  </a:lnTo>
                  <a:lnTo>
                    <a:pt x="490" y="552"/>
                  </a:lnTo>
                  <a:lnTo>
                    <a:pt x="490" y="552"/>
                  </a:lnTo>
                  <a:lnTo>
                    <a:pt x="492" y="552"/>
                  </a:lnTo>
                  <a:lnTo>
                    <a:pt x="493" y="549"/>
                  </a:lnTo>
                  <a:lnTo>
                    <a:pt x="493" y="547"/>
                  </a:lnTo>
                  <a:lnTo>
                    <a:pt x="496" y="547"/>
                  </a:lnTo>
                  <a:lnTo>
                    <a:pt x="499" y="543"/>
                  </a:lnTo>
                  <a:lnTo>
                    <a:pt x="501" y="541"/>
                  </a:lnTo>
                  <a:lnTo>
                    <a:pt x="502" y="541"/>
                  </a:lnTo>
                  <a:lnTo>
                    <a:pt x="505" y="537"/>
                  </a:lnTo>
                  <a:lnTo>
                    <a:pt x="507" y="537"/>
                  </a:lnTo>
                  <a:lnTo>
                    <a:pt x="507" y="534"/>
                  </a:lnTo>
                  <a:lnTo>
                    <a:pt x="510" y="531"/>
                  </a:lnTo>
                  <a:lnTo>
                    <a:pt x="510" y="531"/>
                  </a:lnTo>
                  <a:lnTo>
                    <a:pt x="511" y="528"/>
                  </a:lnTo>
                  <a:lnTo>
                    <a:pt x="514" y="523"/>
                  </a:lnTo>
                  <a:lnTo>
                    <a:pt x="516" y="517"/>
                  </a:lnTo>
                  <a:lnTo>
                    <a:pt x="517" y="517"/>
                  </a:lnTo>
                  <a:lnTo>
                    <a:pt x="517" y="515"/>
                  </a:lnTo>
                  <a:lnTo>
                    <a:pt x="519" y="515"/>
                  </a:lnTo>
                  <a:lnTo>
                    <a:pt x="520" y="514"/>
                  </a:lnTo>
                  <a:lnTo>
                    <a:pt x="522" y="512"/>
                  </a:lnTo>
                  <a:lnTo>
                    <a:pt x="525" y="514"/>
                  </a:lnTo>
                  <a:lnTo>
                    <a:pt x="526" y="514"/>
                  </a:lnTo>
                  <a:lnTo>
                    <a:pt x="526" y="514"/>
                  </a:lnTo>
                  <a:lnTo>
                    <a:pt x="526" y="512"/>
                  </a:lnTo>
                  <a:lnTo>
                    <a:pt x="526" y="511"/>
                  </a:lnTo>
                  <a:lnTo>
                    <a:pt x="526" y="509"/>
                  </a:lnTo>
                  <a:lnTo>
                    <a:pt x="528" y="509"/>
                  </a:lnTo>
                  <a:lnTo>
                    <a:pt x="528" y="508"/>
                  </a:lnTo>
                  <a:lnTo>
                    <a:pt x="528" y="506"/>
                  </a:lnTo>
                  <a:lnTo>
                    <a:pt x="526" y="505"/>
                  </a:lnTo>
                  <a:lnTo>
                    <a:pt x="526" y="502"/>
                  </a:lnTo>
                  <a:lnTo>
                    <a:pt x="526" y="499"/>
                  </a:lnTo>
                  <a:lnTo>
                    <a:pt x="528" y="496"/>
                  </a:lnTo>
                  <a:lnTo>
                    <a:pt x="526" y="494"/>
                  </a:lnTo>
                  <a:lnTo>
                    <a:pt x="522" y="490"/>
                  </a:lnTo>
                  <a:lnTo>
                    <a:pt x="520" y="490"/>
                  </a:lnTo>
                  <a:lnTo>
                    <a:pt x="519" y="490"/>
                  </a:lnTo>
                  <a:lnTo>
                    <a:pt x="519" y="487"/>
                  </a:lnTo>
                  <a:lnTo>
                    <a:pt x="519" y="485"/>
                  </a:lnTo>
                  <a:lnTo>
                    <a:pt x="519" y="484"/>
                  </a:lnTo>
                  <a:lnTo>
                    <a:pt x="519" y="484"/>
                  </a:lnTo>
                  <a:lnTo>
                    <a:pt x="517" y="485"/>
                  </a:lnTo>
                  <a:lnTo>
                    <a:pt x="516" y="487"/>
                  </a:lnTo>
                  <a:lnTo>
                    <a:pt x="514" y="485"/>
                  </a:lnTo>
                  <a:lnTo>
                    <a:pt x="513" y="485"/>
                  </a:lnTo>
                  <a:lnTo>
                    <a:pt x="510" y="487"/>
                  </a:lnTo>
                  <a:lnTo>
                    <a:pt x="507" y="485"/>
                  </a:lnTo>
                  <a:lnTo>
                    <a:pt x="507" y="485"/>
                  </a:lnTo>
                  <a:lnTo>
                    <a:pt x="504" y="487"/>
                  </a:lnTo>
                  <a:lnTo>
                    <a:pt x="502" y="487"/>
                  </a:lnTo>
                  <a:lnTo>
                    <a:pt x="501" y="488"/>
                  </a:lnTo>
                  <a:lnTo>
                    <a:pt x="501" y="488"/>
                  </a:lnTo>
                  <a:lnTo>
                    <a:pt x="498" y="487"/>
                  </a:lnTo>
                  <a:lnTo>
                    <a:pt x="496" y="484"/>
                  </a:lnTo>
                  <a:lnTo>
                    <a:pt x="495" y="485"/>
                  </a:lnTo>
                  <a:lnTo>
                    <a:pt x="493" y="487"/>
                  </a:lnTo>
                  <a:lnTo>
                    <a:pt x="492" y="485"/>
                  </a:lnTo>
                  <a:lnTo>
                    <a:pt x="492" y="484"/>
                  </a:lnTo>
                  <a:lnTo>
                    <a:pt x="492" y="485"/>
                  </a:lnTo>
                  <a:lnTo>
                    <a:pt x="490" y="487"/>
                  </a:lnTo>
                  <a:lnTo>
                    <a:pt x="490" y="488"/>
                  </a:lnTo>
                  <a:lnTo>
                    <a:pt x="490" y="488"/>
                  </a:lnTo>
                  <a:lnTo>
                    <a:pt x="490" y="491"/>
                  </a:lnTo>
                  <a:lnTo>
                    <a:pt x="490" y="493"/>
                  </a:lnTo>
                  <a:lnTo>
                    <a:pt x="487" y="491"/>
                  </a:lnTo>
                  <a:lnTo>
                    <a:pt x="487" y="493"/>
                  </a:lnTo>
                  <a:lnTo>
                    <a:pt x="489" y="493"/>
                  </a:lnTo>
                  <a:lnTo>
                    <a:pt x="489" y="493"/>
                  </a:lnTo>
                  <a:lnTo>
                    <a:pt x="487" y="494"/>
                  </a:lnTo>
                  <a:lnTo>
                    <a:pt x="486" y="494"/>
                  </a:lnTo>
                  <a:lnTo>
                    <a:pt x="486" y="494"/>
                  </a:lnTo>
                  <a:lnTo>
                    <a:pt x="486" y="496"/>
                  </a:lnTo>
                  <a:lnTo>
                    <a:pt x="486" y="497"/>
                  </a:lnTo>
                  <a:lnTo>
                    <a:pt x="486" y="497"/>
                  </a:lnTo>
                  <a:lnTo>
                    <a:pt x="483" y="497"/>
                  </a:lnTo>
                  <a:lnTo>
                    <a:pt x="481" y="497"/>
                  </a:lnTo>
                  <a:lnTo>
                    <a:pt x="481" y="499"/>
                  </a:lnTo>
                  <a:lnTo>
                    <a:pt x="481" y="499"/>
                  </a:lnTo>
                  <a:lnTo>
                    <a:pt x="481" y="500"/>
                  </a:lnTo>
                  <a:lnTo>
                    <a:pt x="481" y="500"/>
                  </a:lnTo>
                  <a:lnTo>
                    <a:pt x="483" y="500"/>
                  </a:lnTo>
                  <a:lnTo>
                    <a:pt x="483" y="502"/>
                  </a:lnTo>
                  <a:lnTo>
                    <a:pt x="481" y="502"/>
                  </a:lnTo>
                  <a:lnTo>
                    <a:pt x="480" y="500"/>
                  </a:lnTo>
                  <a:lnTo>
                    <a:pt x="480" y="500"/>
                  </a:lnTo>
                  <a:lnTo>
                    <a:pt x="480" y="502"/>
                  </a:lnTo>
                  <a:lnTo>
                    <a:pt x="481" y="502"/>
                  </a:lnTo>
                  <a:lnTo>
                    <a:pt x="481" y="503"/>
                  </a:lnTo>
                  <a:lnTo>
                    <a:pt x="481" y="505"/>
                  </a:lnTo>
                  <a:lnTo>
                    <a:pt x="481" y="506"/>
                  </a:lnTo>
                  <a:lnTo>
                    <a:pt x="480" y="509"/>
                  </a:lnTo>
                  <a:lnTo>
                    <a:pt x="477" y="511"/>
                  </a:lnTo>
                  <a:lnTo>
                    <a:pt x="477" y="512"/>
                  </a:lnTo>
                  <a:lnTo>
                    <a:pt x="477" y="515"/>
                  </a:lnTo>
                  <a:lnTo>
                    <a:pt x="477" y="515"/>
                  </a:lnTo>
                  <a:lnTo>
                    <a:pt x="477" y="517"/>
                  </a:lnTo>
                  <a:lnTo>
                    <a:pt x="477" y="520"/>
                  </a:lnTo>
                  <a:lnTo>
                    <a:pt x="480" y="523"/>
                  </a:lnTo>
                  <a:lnTo>
                    <a:pt x="481" y="525"/>
                  </a:lnTo>
                  <a:lnTo>
                    <a:pt x="481" y="526"/>
                  </a:lnTo>
                  <a:lnTo>
                    <a:pt x="480" y="528"/>
                  </a:lnTo>
                  <a:lnTo>
                    <a:pt x="477" y="529"/>
                  </a:lnTo>
                  <a:lnTo>
                    <a:pt x="474" y="534"/>
                  </a:lnTo>
                  <a:lnTo>
                    <a:pt x="471" y="541"/>
                  </a:lnTo>
                  <a:lnTo>
                    <a:pt x="471" y="543"/>
                  </a:lnTo>
                  <a:lnTo>
                    <a:pt x="468" y="544"/>
                  </a:lnTo>
                  <a:lnTo>
                    <a:pt x="468" y="546"/>
                  </a:lnTo>
                  <a:lnTo>
                    <a:pt x="465" y="547"/>
                  </a:lnTo>
                  <a:lnTo>
                    <a:pt x="462" y="549"/>
                  </a:lnTo>
                  <a:lnTo>
                    <a:pt x="459" y="549"/>
                  </a:lnTo>
                  <a:lnTo>
                    <a:pt x="459" y="552"/>
                  </a:lnTo>
                  <a:lnTo>
                    <a:pt x="459" y="552"/>
                  </a:lnTo>
                  <a:lnTo>
                    <a:pt x="456" y="552"/>
                  </a:lnTo>
                  <a:lnTo>
                    <a:pt x="456" y="552"/>
                  </a:lnTo>
                  <a:lnTo>
                    <a:pt x="456" y="552"/>
                  </a:lnTo>
                  <a:lnTo>
                    <a:pt x="456" y="552"/>
                  </a:lnTo>
                  <a:lnTo>
                    <a:pt x="453" y="552"/>
                  </a:lnTo>
                  <a:lnTo>
                    <a:pt x="453" y="552"/>
                  </a:lnTo>
                  <a:lnTo>
                    <a:pt x="453" y="557"/>
                  </a:lnTo>
                  <a:lnTo>
                    <a:pt x="450" y="560"/>
                  </a:lnTo>
                  <a:lnTo>
                    <a:pt x="447" y="558"/>
                  </a:lnTo>
                  <a:lnTo>
                    <a:pt x="447" y="560"/>
                  </a:lnTo>
                  <a:lnTo>
                    <a:pt x="447" y="560"/>
                  </a:lnTo>
                  <a:lnTo>
                    <a:pt x="447" y="560"/>
                  </a:lnTo>
                  <a:lnTo>
                    <a:pt x="447" y="560"/>
                  </a:lnTo>
                  <a:lnTo>
                    <a:pt x="447" y="560"/>
                  </a:lnTo>
                  <a:lnTo>
                    <a:pt x="445" y="561"/>
                  </a:lnTo>
                  <a:lnTo>
                    <a:pt x="444" y="561"/>
                  </a:lnTo>
                  <a:lnTo>
                    <a:pt x="444" y="563"/>
                  </a:lnTo>
                  <a:lnTo>
                    <a:pt x="444" y="564"/>
                  </a:lnTo>
                  <a:lnTo>
                    <a:pt x="442" y="564"/>
                  </a:lnTo>
                  <a:lnTo>
                    <a:pt x="441" y="564"/>
                  </a:lnTo>
                  <a:lnTo>
                    <a:pt x="441" y="566"/>
                  </a:lnTo>
                  <a:lnTo>
                    <a:pt x="442" y="566"/>
                  </a:lnTo>
                  <a:lnTo>
                    <a:pt x="442" y="567"/>
                  </a:lnTo>
                  <a:lnTo>
                    <a:pt x="442" y="567"/>
                  </a:lnTo>
                  <a:lnTo>
                    <a:pt x="442" y="569"/>
                  </a:lnTo>
                  <a:lnTo>
                    <a:pt x="439" y="570"/>
                  </a:lnTo>
                  <a:lnTo>
                    <a:pt x="439" y="570"/>
                  </a:lnTo>
                  <a:lnTo>
                    <a:pt x="439" y="572"/>
                  </a:lnTo>
                  <a:lnTo>
                    <a:pt x="438" y="572"/>
                  </a:lnTo>
                  <a:lnTo>
                    <a:pt x="438" y="570"/>
                  </a:lnTo>
                  <a:lnTo>
                    <a:pt x="438" y="570"/>
                  </a:lnTo>
                  <a:lnTo>
                    <a:pt x="436" y="570"/>
                  </a:lnTo>
                  <a:lnTo>
                    <a:pt x="436" y="569"/>
                  </a:lnTo>
                  <a:lnTo>
                    <a:pt x="435" y="569"/>
                  </a:lnTo>
                  <a:lnTo>
                    <a:pt x="436" y="570"/>
                  </a:lnTo>
                  <a:lnTo>
                    <a:pt x="436" y="572"/>
                  </a:lnTo>
                  <a:lnTo>
                    <a:pt x="436" y="573"/>
                  </a:lnTo>
                  <a:lnTo>
                    <a:pt x="436" y="575"/>
                  </a:lnTo>
                  <a:lnTo>
                    <a:pt x="436" y="575"/>
                  </a:lnTo>
                  <a:lnTo>
                    <a:pt x="436" y="575"/>
                  </a:lnTo>
                  <a:lnTo>
                    <a:pt x="436" y="576"/>
                  </a:lnTo>
                  <a:lnTo>
                    <a:pt x="438" y="576"/>
                  </a:lnTo>
                  <a:lnTo>
                    <a:pt x="436" y="576"/>
                  </a:lnTo>
                  <a:lnTo>
                    <a:pt x="435" y="578"/>
                  </a:lnTo>
                  <a:lnTo>
                    <a:pt x="433" y="578"/>
                  </a:lnTo>
                  <a:lnTo>
                    <a:pt x="433" y="581"/>
                  </a:lnTo>
                  <a:lnTo>
                    <a:pt x="432" y="581"/>
                  </a:lnTo>
                  <a:lnTo>
                    <a:pt x="430" y="578"/>
                  </a:lnTo>
                  <a:lnTo>
                    <a:pt x="430" y="578"/>
                  </a:lnTo>
                  <a:lnTo>
                    <a:pt x="429" y="578"/>
                  </a:lnTo>
                  <a:lnTo>
                    <a:pt x="429" y="581"/>
                  </a:lnTo>
                  <a:lnTo>
                    <a:pt x="430" y="584"/>
                  </a:lnTo>
                  <a:lnTo>
                    <a:pt x="432" y="584"/>
                  </a:lnTo>
                  <a:lnTo>
                    <a:pt x="432" y="584"/>
                  </a:lnTo>
                  <a:lnTo>
                    <a:pt x="432" y="587"/>
                  </a:lnTo>
                  <a:lnTo>
                    <a:pt x="430" y="587"/>
                  </a:lnTo>
                  <a:lnTo>
                    <a:pt x="430" y="590"/>
                  </a:lnTo>
                  <a:lnTo>
                    <a:pt x="430" y="593"/>
                  </a:lnTo>
                  <a:lnTo>
                    <a:pt x="429" y="596"/>
                  </a:lnTo>
                  <a:lnTo>
                    <a:pt x="430" y="597"/>
                  </a:lnTo>
                  <a:lnTo>
                    <a:pt x="430" y="599"/>
                  </a:lnTo>
                  <a:lnTo>
                    <a:pt x="430" y="600"/>
                  </a:lnTo>
                  <a:lnTo>
                    <a:pt x="429" y="600"/>
                  </a:lnTo>
                  <a:lnTo>
                    <a:pt x="427" y="599"/>
                  </a:lnTo>
                  <a:lnTo>
                    <a:pt x="427" y="600"/>
                  </a:lnTo>
                  <a:lnTo>
                    <a:pt x="426" y="603"/>
                  </a:lnTo>
                  <a:lnTo>
                    <a:pt x="426" y="605"/>
                  </a:lnTo>
                  <a:lnTo>
                    <a:pt x="427" y="606"/>
                  </a:lnTo>
                  <a:lnTo>
                    <a:pt x="426" y="607"/>
                  </a:lnTo>
                  <a:lnTo>
                    <a:pt x="427" y="607"/>
                  </a:lnTo>
                  <a:lnTo>
                    <a:pt x="427" y="609"/>
                  </a:lnTo>
                  <a:lnTo>
                    <a:pt x="427" y="610"/>
                  </a:lnTo>
                  <a:lnTo>
                    <a:pt x="427" y="610"/>
                  </a:lnTo>
                  <a:lnTo>
                    <a:pt x="427" y="613"/>
                  </a:lnTo>
                  <a:lnTo>
                    <a:pt x="427" y="618"/>
                  </a:lnTo>
                  <a:lnTo>
                    <a:pt x="427" y="618"/>
                  </a:lnTo>
                  <a:lnTo>
                    <a:pt x="429" y="622"/>
                  </a:lnTo>
                  <a:lnTo>
                    <a:pt x="427" y="622"/>
                  </a:lnTo>
                  <a:lnTo>
                    <a:pt x="427" y="624"/>
                  </a:lnTo>
                  <a:lnTo>
                    <a:pt x="429" y="625"/>
                  </a:lnTo>
                  <a:lnTo>
                    <a:pt x="430" y="625"/>
                  </a:lnTo>
                  <a:lnTo>
                    <a:pt x="432" y="625"/>
                  </a:lnTo>
                  <a:lnTo>
                    <a:pt x="432" y="627"/>
                  </a:lnTo>
                  <a:lnTo>
                    <a:pt x="432" y="627"/>
                  </a:lnTo>
                  <a:lnTo>
                    <a:pt x="433" y="629"/>
                  </a:lnTo>
                  <a:lnTo>
                    <a:pt x="433" y="629"/>
                  </a:lnTo>
                  <a:lnTo>
                    <a:pt x="435" y="627"/>
                  </a:lnTo>
                  <a:lnTo>
                    <a:pt x="436" y="627"/>
                  </a:lnTo>
                  <a:lnTo>
                    <a:pt x="436" y="629"/>
                  </a:lnTo>
                  <a:lnTo>
                    <a:pt x="439" y="632"/>
                  </a:lnTo>
                  <a:lnTo>
                    <a:pt x="439" y="633"/>
                  </a:lnTo>
                  <a:lnTo>
                    <a:pt x="442" y="633"/>
                  </a:lnTo>
                  <a:lnTo>
                    <a:pt x="444" y="636"/>
                  </a:lnTo>
                  <a:lnTo>
                    <a:pt x="444" y="638"/>
                  </a:lnTo>
                  <a:lnTo>
                    <a:pt x="444" y="639"/>
                  </a:lnTo>
                  <a:lnTo>
                    <a:pt x="447" y="641"/>
                  </a:lnTo>
                  <a:lnTo>
                    <a:pt x="447" y="641"/>
                  </a:lnTo>
                  <a:lnTo>
                    <a:pt x="448" y="642"/>
                  </a:lnTo>
                  <a:lnTo>
                    <a:pt x="448" y="644"/>
                  </a:lnTo>
                  <a:lnTo>
                    <a:pt x="448" y="647"/>
                  </a:lnTo>
                  <a:lnTo>
                    <a:pt x="448" y="648"/>
                  </a:lnTo>
                  <a:lnTo>
                    <a:pt x="448" y="648"/>
                  </a:lnTo>
                  <a:lnTo>
                    <a:pt x="445" y="650"/>
                  </a:lnTo>
                  <a:lnTo>
                    <a:pt x="445" y="651"/>
                  </a:lnTo>
                  <a:lnTo>
                    <a:pt x="444" y="653"/>
                  </a:lnTo>
                  <a:lnTo>
                    <a:pt x="442" y="654"/>
                  </a:lnTo>
                  <a:lnTo>
                    <a:pt x="441" y="654"/>
                  </a:lnTo>
                  <a:lnTo>
                    <a:pt x="441" y="656"/>
                  </a:lnTo>
                  <a:lnTo>
                    <a:pt x="439" y="656"/>
                  </a:lnTo>
                  <a:lnTo>
                    <a:pt x="439" y="656"/>
                  </a:lnTo>
                  <a:lnTo>
                    <a:pt x="436" y="657"/>
                  </a:lnTo>
                  <a:lnTo>
                    <a:pt x="435" y="657"/>
                  </a:lnTo>
                  <a:lnTo>
                    <a:pt x="435" y="656"/>
                  </a:lnTo>
                  <a:lnTo>
                    <a:pt x="435" y="653"/>
                  </a:lnTo>
                  <a:lnTo>
                    <a:pt x="435" y="651"/>
                  </a:lnTo>
                  <a:lnTo>
                    <a:pt x="433" y="651"/>
                  </a:lnTo>
                  <a:lnTo>
                    <a:pt x="433" y="651"/>
                  </a:lnTo>
                  <a:lnTo>
                    <a:pt x="433" y="653"/>
                  </a:lnTo>
                  <a:lnTo>
                    <a:pt x="432" y="653"/>
                  </a:lnTo>
                  <a:lnTo>
                    <a:pt x="429" y="651"/>
                  </a:lnTo>
                  <a:lnTo>
                    <a:pt x="429" y="654"/>
                  </a:lnTo>
                  <a:lnTo>
                    <a:pt x="426" y="653"/>
                  </a:lnTo>
                  <a:lnTo>
                    <a:pt x="424" y="653"/>
                  </a:lnTo>
                  <a:lnTo>
                    <a:pt x="423" y="651"/>
                  </a:lnTo>
                  <a:lnTo>
                    <a:pt x="421" y="653"/>
                  </a:lnTo>
                  <a:lnTo>
                    <a:pt x="420" y="653"/>
                  </a:lnTo>
                  <a:lnTo>
                    <a:pt x="420" y="651"/>
                  </a:lnTo>
                  <a:lnTo>
                    <a:pt x="418" y="654"/>
                  </a:lnTo>
                  <a:lnTo>
                    <a:pt x="415" y="654"/>
                  </a:lnTo>
                  <a:lnTo>
                    <a:pt x="414" y="654"/>
                  </a:lnTo>
                  <a:lnTo>
                    <a:pt x="414" y="656"/>
                  </a:lnTo>
                  <a:lnTo>
                    <a:pt x="420" y="656"/>
                  </a:lnTo>
                  <a:lnTo>
                    <a:pt x="421" y="656"/>
                  </a:lnTo>
                  <a:lnTo>
                    <a:pt x="424" y="656"/>
                  </a:lnTo>
                  <a:lnTo>
                    <a:pt x="426" y="657"/>
                  </a:lnTo>
                  <a:lnTo>
                    <a:pt x="427" y="657"/>
                  </a:lnTo>
                  <a:lnTo>
                    <a:pt x="429" y="659"/>
                  </a:lnTo>
                  <a:lnTo>
                    <a:pt x="429" y="659"/>
                  </a:lnTo>
                  <a:lnTo>
                    <a:pt x="430" y="659"/>
                  </a:lnTo>
                  <a:lnTo>
                    <a:pt x="432" y="660"/>
                  </a:lnTo>
                  <a:lnTo>
                    <a:pt x="435" y="659"/>
                  </a:lnTo>
                  <a:lnTo>
                    <a:pt x="436" y="659"/>
                  </a:lnTo>
                  <a:lnTo>
                    <a:pt x="438" y="659"/>
                  </a:lnTo>
                  <a:lnTo>
                    <a:pt x="439" y="659"/>
                  </a:lnTo>
                  <a:lnTo>
                    <a:pt x="441" y="657"/>
                  </a:lnTo>
                  <a:lnTo>
                    <a:pt x="441" y="657"/>
                  </a:lnTo>
                  <a:lnTo>
                    <a:pt x="442" y="657"/>
                  </a:lnTo>
                  <a:lnTo>
                    <a:pt x="442" y="656"/>
                  </a:lnTo>
                  <a:lnTo>
                    <a:pt x="442" y="656"/>
                  </a:lnTo>
                  <a:lnTo>
                    <a:pt x="444" y="657"/>
                  </a:lnTo>
                  <a:lnTo>
                    <a:pt x="444" y="659"/>
                  </a:lnTo>
                  <a:lnTo>
                    <a:pt x="442" y="659"/>
                  </a:lnTo>
                  <a:lnTo>
                    <a:pt x="442" y="659"/>
                  </a:lnTo>
                  <a:lnTo>
                    <a:pt x="441" y="662"/>
                  </a:lnTo>
                  <a:lnTo>
                    <a:pt x="441" y="663"/>
                  </a:lnTo>
                  <a:lnTo>
                    <a:pt x="441" y="663"/>
                  </a:lnTo>
                  <a:lnTo>
                    <a:pt x="438" y="665"/>
                  </a:lnTo>
                  <a:lnTo>
                    <a:pt x="436" y="667"/>
                  </a:lnTo>
                  <a:lnTo>
                    <a:pt x="435" y="667"/>
                  </a:lnTo>
                  <a:lnTo>
                    <a:pt x="433" y="667"/>
                  </a:lnTo>
                  <a:lnTo>
                    <a:pt x="433" y="668"/>
                  </a:lnTo>
                  <a:lnTo>
                    <a:pt x="430" y="670"/>
                  </a:lnTo>
                  <a:lnTo>
                    <a:pt x="429" y="671"/>
                  </a:lnTo>
                  <a:lnTo>
                    <a:pt x="426" y="673"/>
                  </a:lnTo>
                  <a:lnTo>
                    <a:pt x="424" y="674"/>
                  </a:lnTo>
                  <a:lnTo>
                    <a:pt x="420" y="674"/>
                  </a:lnTo>
                  <a:lnTo>
                    <a:pt x="417" y="674"/>
                  </a:lnTo>
                  <a:lnTo>
                    <a:pt x="415" y="674"/>
                  </a:lnTo>
                  <a:lnTo>
                    <a:pt x="417" y="676"/>
                  </a:lnTo>
                  <a:lnTo>
                    <a:pt x="417" y="676"/>
                  </a:lnTo>
                  <a:lnTo>
                    <a:pt x="418" y="676"/>
                  </a:lnTo>
                  <a:lnTo>
                    <a:pt x="421" y="676"/>
                  </a:lnTo>
                  <a:lnTo>
                    <a:pt x="423" y="676"/>
                  </a:lnTo>
                  <a:lnTo>
                    <a:pt x="424" y="679"/>
                  </a:lnTo>
                  <a:lnTo>
                    <a:pt x="423" y="679"/>
                  </a:lnTo>
                  <a:lnTo>
                    <a:pt x="420" y="680"/>
                  </a:lnTo>
                  <a:lnTo>
                    <a:pt x="421" y="683"/>
                  </a:lnTo>
                  <a:lnTo>
                    <a:pt x="421" y="685"/>
                  </a:lnTo>
                  <a:lnTo>
                    <a:pt x="421" y="686"/>
                  </a:lnTo>
                  <a:lnTo>
                    <a:pt x="421" y="691"/>
                  </a:lnTo>
                  <a:lnTo>
                    <a:pt x="420" y="692"/>
                  </a:lnTo>
                  <a:lnTo>
                    <a:pt x="420" y="694"/>
                  </a:lnTo>
                  <a:lnTo>
                    <a:pt x="420" y="695"/>
                  </a:lnTo>
                  <a:lnTo>
                    <a:pt x="420" y="698"/>
                  </a:lnTo>
                  <a:lnTo>
                    <a:pt x="420" y="700"/>
                  </a:lnTo>
                  <a:lnTo>
                    <a:pt x="421" y="701"/>
                  </a:lnTo>
                  <a:lnTo>
                    <a:pt x="420" y="703"/>
                  </a:lnTo>
                  <a:lnTo>
                    <a:pt x="418" y="706"/>
                  </a:lnTo>
                  <a:lnTo>
                    <a:pt x="418" y="708"/>
                  </a:lnTo>
                  <a:lnTo>
                    <a:pt x="418" y="709"/>
                  </a:lnTo>
                  <a:lnTo>
                    <a:pt x="418" y="711"/>
                  </a:lnTo>
                  <a:lnTo>
                    <a:pt x="418" y="714"/>
                  </a:lnTo>
                  <a:lnTo>
                    <a:pt x="418" y="717"/>
                  </a:lnTo>
                  <a:lnTo>
                    <a:pt x="417" y="720"/>
                  </a:lnTo>
                  <a:lnTo>
                    <a:pt x="415" y="721"/>
                  </a:lnTo>
                  <a:lnTo>
                    <a:pt x="414" y="724"/>
                  </a:lnTo>
                  <a:lnTo>
                    <a:pt x="412" y="730"/>
                  </a:lnTo>
                  <a:lnTo>
                    <a:pt x="412" y="730"/>
                  </a:lnTo>
                  <a:lnTo>
                    <a:pt x="410" y="732"/>
                  </a:lnTo>
                  <a:lnTo>
                    <a:pt x="409" y="730"/>
                  </a:lnTo>
                  <a:lnTo>
                    <a:pt x="407" y="730"/>
                  </a:lnTo>
                  <a:lnTo>
                    <a:pt x="406" y="730"/>
                  </a:lnTo>
                  <a:lnTo>
                    <a:pt x="404" y="732"/>
                  </a:lnTo>
                  <a:lnTo>
                    <a:pt x="401" y="730"/>
                  </a:lnTo>
                  <a:lnTo>
                    <a:pt x="397" y="732"/>
                  </a:lnTo>
                  <a:lnTo>
                    <a:pt x="397" y="732"/>
                  </a:lnTo>
                  <a:lnTo>
                    <a:pt x="397" y="733"/>
                  </a:lnTo>
                  <a:lnTo>
                    <a:pt x="395" y="735"/>
                  </a:lnTo>
                  <a:lnTo>
                    <a:pt x="395" y="733"/>
                  </a:lnTo>
                  <a:lnTo>
                    <a:pt x="394" y="735"/>
                  </a:lnTo>
                  <a:lnTo>
                    <a:pt x="392" y="735"/>
                  </a:lnTo>
                  <a:lnTo>
                    <a:pt x="391" y="736"/>
                  </a:lnTo>
                  <a:lnTo>
                    <a:pt x="391" y="738"/>
                  </a:lnTo>
                  <a:lnTo>
                    <a:pt x="391" y="741"/>
                  </a:lnTo>
                  <a:lnTo>
                    <a:pt x="391" y="743"/>
                  </a:lnTo>
                  <a:lnTo>
                    <a:pt x="392" y="746"/>
                  </a:lnTo>
                  <a:lnTo>
                    <a:pt x="389" y="749"/>
                  </a:lnTo>
                  <a:lnTo>
                    <a:pt x="389" y="749"/>
                  </a:lnTo>
                  <a:lnTo>
                    <a:pt x="385" y="747"/>
                  </a:lnTo>
                  <a:lnTo>
                    <a:pt x="380" y="749"/>
                  </a:lnTo>
                  <a:lnTo>
                    <a:pt x="374" y="747"/>
                  </a:lnTo>
                  <a:lnTo>
                    <a:pt x="376" y="746"/>
                  </a:lnTo>
                  <a:lnTo>
                    <a:pt x="374" y="746"/>
                  </a:lnTo>
                  <a:lnTo>
                    <a:pt x="376" y="743"/>
                  </a:lnTo>
                  <a:lnTo>
                    <a:pt x="376" y="741"/>
                  </a:lnTo>
                  <a:lnTo>
                    <a:pt x="376" y="740"/>
                  </a:lnTo>
                  <a:lnTo>
                    <a:pt x="376" y="740"/>
                  </a:lnTo>
                  <a:lnTo>
                    <a:pt x="374" y="738"/>
                  </a:lnTo>
                  <a:lnTo>
                    <a:pt x="371" y="732"/>
                  </a:lnTo>
                  <a:lnTo>
                    <a:pt x="369" y="729"/>
                  </a:lnTo>
                  <a:lnTo>
                    <a:pt x="369" y="729"/>
                  </a:lnTo>
                  <a:lnTo>
                    <a:pt x="369" y="729"/>
                  </a:lnTo>
                  <a:lnTo>
                    <a:pt x="372" y="729"/>
                  </a:lnTo>
                  <a:lnTo>
                    <a:pt x="372" y="729"/>
                  </a:lnTo>
                  <a:lnTo>
                    <a:pt x="372" y="729"/>
                  </a:lnTo>
                  <a:lnTo>
                    <a:pt x="372" y="727"/>
                  </a:lnTo>
                  <a:lnTo>
                    <a:pt x="371" y="726"/>
                  </a:lnTo>
                  <a:lnTo>
                    <a:pt x="371" y="724"/>
                  </a:lnTo>
                  <a:lnTo>
                    <a:pt x="372" y="724"/>
                  </a:lnTo>
                  <a:lnTo>
                    <a:pt x="374" y="724"/>
                  </a:lnTo>
                  <a:lnTo>
                    <a:pt x="374" y="723"/>
                  </a:lnTo>
                  <a:lnTo>
                    <a:pt x="374" y="721"/>
                  </a:lnTo>
                  <a:lnTo>
                    <a:pt x="372" y="720"/>
                  </a:lnTo>
                  <a:lnTo>
                    <a:pt x="372" y="720"/>
                  </a:lnTo>
                  <a:lnTo>
                    <a:pt x="371" y="717"/>
                  </a:lnTo>
                  <a:lnTo>
                    <a:pt x="368" y="715"/>
                  </a:lnTo>
                  <a:lnTo>
                    <a:pt x="365" y="708"/>
                  </a:lnTo>
                  <a:lnTo>
                    <a:pt x="363" y="703"/>
                  </a:lnTo>
                  <a:lnTo>
                    <a:pt x="363" y="703"/>
                  </a:lnTo>
                  <a:lnTo>
                    <a:pt x="362" y="700"/>
                  </a:lnTo>
                  <a:lnTo>
                    <a:pt x="362" y="698"/>
                  </a:lnTo>
                  <a:lnTo>
                    <a:pt x="362" y="697"/>
                  </a:lnTo>
                  <a:lnTo>
                    <a:pt x="360" y="695"/>
                  </a:lnTo>
                  <a:lnTo>
                    <a:pt x="360" y="695"/>
                  </a:lnTo>
                  <a:lnTo>
                    <a:pt x="360" y="691"/>
                  </a:lnTo>
                  <a:lnTo>
                    <a:pt x="357" y="689"/>
                  </a:lnTo>
                  <a:lnTo>
                    <a:pt x="356" y="686"/>
                  </a:lnTo>
                  <a:lnTo>
                    <a:pt x="356" y="682"/>
                  </a:lnTo>
                  <a:lnTo>
                    <a:pt x="354" y="680"/>
                  </a:lnTo>
                  <a:lnTo>
                    <a:pt x="354" y="682"/>
                  </a:lnTo>
                  <a:lnTo>
                    <a:pt x="354" y="680"/>
                  </a:lnTo>
                  <a:lnTo>
                    <a:pt x="354" y="679"/>
                  </a:lnTo>
                  <a:lnTo>
                    <a:pt x="354" y="674"/>
                  </a:lnTo>
                  <a:lnTo>
                    <a:pt x="354" y="670"/>
                  </a:lnTo>
                  <a:lnTo>
                    <a:pt x="353" y="668"/>
                  </a:lnTo>
                  <a:lnTo>
                    <a:pt x="353" y="667"/>
                  </a:lnTo>
                  <a:lnTo>
                    <a:pt x="353" y="665"/>
                  </a:lnTo>
                  <a:lnTo>
                    <a:pt x="353" y="665"/>
                  </a:lnTo>
                  <a:lnTo>
                    <a:pt x="354" y="663"/>
                  </a:lnTo>
                  <a:lnTo>
                    <a:pt x="356" y="665"/>
                  </a:lnTo>
                  <a:lnTo>
                    <a:pt x="356" y="665"/>
                  </a:lnTo>
                  <a:lnTo>
                    <a:pt x="356" y="663"/>
                  </a:lnTo>
                  <a:lnTo>
                    <a:pt x="353" y="662"/>
                  </a:lnTo>
                  <a:lnTo>
                    <a:pt x="353" y="663"/>
                  </a:lnTo>
                  <a:lnTo>
                    <a:pt x="351" y="662"/>
                  </a:lnTo>
                  <a:lnTo>
                    <a:pt x="350" y="662"/>
                  </a:lnTo>
                  <a:lnTo>
                    <a:pt x="348" y="662"/>
                  </a:lnTo>
                  <a:lnTo>
                    <a:pt x="348" y="659"/>
                  </a:lnTo>
                  <a:lnTo>
                    <a:pt x="347" y="657"/>
                  </a:lnTo>
                  <a:lnTo>
                    <a:pt x="347" y="656"/>
                  </a:lnTo>
                  <a:lnTo>
                    <a:pt x="347" y="651"/>
                  </a:lnTo>
                  <a:lnTo>
                    <a:pt x="347" y="650"/>
                  </a:lnTo>
                  <a:lnTo>
                    <a:pt x="347" y="648"/>
                  </a:lnTo>
                  <a:lnTo>
                    <a:pt x="345" y="650"/>
                  </a:lnTo>
                  <a:lnTo>
                    <a:pt x="345" y="651"/>
                  </a:lnTo>
                  <a:lnTo>
                    <a:pt x="345" y="653"/>
                  </a:lnTo>
                  <a:lnTo>
                    <a:pt x="344" y="654"/>
                  </a:lnTo>
                  <a:lnTo>
                    <a:pt x="344" y="656"/>
                  </a:lnTo>
                  <a:lnTo>
                    <a:pt x="344" y="656"/>
                  </a:lnTo>
                  <a:lnTo>
                    <a:pt x="344" y="657"/>
                  </a:lnTo>
                  <a:lnTo>
                    <a:pt x="344" y="659"/>
                  </a:lnTo>
                  <a:lnTo>
                    <a:pt x="342" y="665"/>
                  </a:lnTo>
                  <a:lnTo>
                    <a:pt x="341" y="665"/>
                  </a:lnTo>
                  <a:lnTo>
                    <a:pt x="341" y="667"/>
                  </a:lnTo>
                  <a:lnTo>
                    <a:pt x="339" y="665"/>
                  </a:lnTo>
                  <a:lnTo>
                    <a:pt x="338" y="667"/>
                  </a:lnTo>
                  <a:lnTo>
                    <a:pt x="338" y="667"/>
                  </a:lnTo>
                  <a:lnTo>
                    <a:pt x="336" y="665"/>
                  </a:lnTo>
                  <a:lnTo>
                    <a:pt x="335" y="663"/>
                  </a:lnTo>
                  <a:lnTo>
                    <a:pt x="333" y="663"/>
                  </a:lnTo>
                  <a:lnTo>
                    <a:pt x="335" y="665"/>
                  </a:lnTo>
                  <a:lnTo>
                    <a:pt x="335" y="667"/>
                  </a:lnTo>
                  <a:lnTo>
                    <a:pt x="335" y="667"/>
                  </a:lnTo>
                  <a:lnTo>
                    <a:pt x="335" y="668"/>
                  </a:lnTo>
                  <a:lnTo>
                    <a:pt x="333" y="668"/>
                  </a:lnTo>
                  <a:lnTo>
                    <a:pt x="330" y="670"/>
                  </a:lnTo>
                  <a:lnTo>
                    <a:pt x="331" y="671"/>
                  </a:lnTo>
                  <a:lnTo>
                    <a:pt x="330" y="673"/>
                  </a:lnTo>
                  <a:lnTo>
                    <a:pt x="330" y="673"/>
                  </a:lnTo>
                  <a:lnTo>
                    <a:pt x="328" y="673"/>
                  </a:lnTo>
                  <a:lnTo>
                    <a:pt x="328" y="674"/>
                  </a:lnTo>
                  <a:lnTo>
                    <a:pt x="325" y="676"/>
                  </a:lnTo>
                  <a:lnTo>
                    <a:pt x="321" y="683"/>
                  </a:lnTo>
                  <a:lnTo>
                    <a:pt x="318" y="685"/>
                  </a:lnTo>
                  <a:lnTo>
                    <a:pt x="316" y="686"/>
                  </a:lnTo>
                  <a:lnTo>
                    <a:pt x="315" y="686"/>
                  </a:lnTo>
                  <a:lnTo>
                    <a:pt x="313" y="688"/>
                  </a:lnTo>
                  <a:lnTo>
                    <a:pt x="307" y="689"/>
                  </a:lnTo>
                  <a:lnTo>
                    <a:pt x="304" y="688"/>
                  </a:lnTo>
                  <a:lnTo>
                    <a:pt x="303" y="689"/>
                  </a:lnTo>
                  <a:lnTo>
                    <a:pt x="301" y="688"/>
                  </a:lnTo>
                  <a:lnTo>
                    <a:pt x="301" y="688"/>
                  </a:lnTo>
                  <a:lnTo>
                    <a:pt x="301" y="686"/>
                  </a:lnTo>
                  <a:lnTo>
                    <a:pt x="301" y="686"/>
                  </a:lnTo>
                  <a:lnTo>
                    <a:pt x="301" y="686"/>
                  </a:lnTo>
                  <a:lnTo>
                    <a:pt x="300" y="686"/>
                  </a:lnTo>
                  <a:lnTo>
                    <a:pt x="300" y="686"/>
                  </a:lnTo>
                  <a:lnTo>
                    <a:pt x="300" y="688"/>
                  </a:lnTo>
                  <a:lnTo>
                    <a:pt x="298" y="688"/>
                  </a:lnTo>
                  <a:lnTo>
                    <a:pt x="297" y="688"/>
                  </a:lnTo>
                  <a:lnTo>
                    <a:pt x="297" y="686"/>
                  </a:lnTo>
                  <a:lnTo>
                    <a:pt x="297" y="685"/>
                  </a:lnTo>
                  <a:lnTo>
                    <a:pt x="298" y="685"/>
                  </a:lnTo>
                  <a:lnTo>
                    <a:pt x="298" y="685"/>
                  </a:lnTo>
                  <a:lnTo>
                    <a:pt x="298" y="683"/>
                  </a:lnTo>
                  <a:lnTo>
                    <a:pt x="297" y="683"/>
                  </a:lnTo>
                  <a:lnTo>
                    <a:pt x="295" y="683"/>
                  </a:lnTo>
                  <a:lnTo>
                    <a:pt x="295" y="683"/>
                  </a:lnTo>
                  <a:lnTo>
                    <a:pt x="290" y="680"/>
                  </a:lnTo>
                  <a:lnTo>
                    <a:pt x="289" y="680"/>
                  </a:lnTo>
                  <a:lnTo>
                    <a:pt x="286" y="677"/>
                  </a:lnTo>
                  <a:lnTo>
                    <a:pt x="284" y="676"/>
                  </a:lnTo>
                  <a:lnTo>
                    <a:pt x="284" y="673"/>
                  </a:lnTo>
                  <a:lnTo>
                    <a:pt x="284" y="671"/>
                  </a:lnTo>
                  <a:lnTo>
                    <a:pt x="284" y="667"/>
                  </a:lnTo>
                  <a:lnTo>
                    <a:pt x="284" y="667"/>
                  </a:lnTo>
                  <a:lnTo>
                    <a:pt x="287" y="667"/>
                  </a:lnTo>
                  <a:lnTo>
                    <a:pt x="290" y="670"/>
                  </a:lnTo>
                  <a:lnTo>
                    <a:pt x="292" y="670"/>
                  </a:lnTo>
                  <a:lnTo>
                    <a:pt x="292" y="668"/>
                  </a:lnTo>
                  <a:lnTo>
                    <a:pt x="293" y="667"/>
                  </a:lnTo>
                  <a:lnTo>
                    <a:pt x="293" y="665"/>
                  </a:lnTo>
                  <a:lnTo>
                    <a:pt x="290" y="667"/>
                  </a:lnTo>
                  <a:lnTo>
                    <a:pt x="290" y="667"/>
                  </a:lnTo>
                  <a:lnTo>
                    <a:pt x="289" y="665"/>
                  </a:lnTo>
                  <a:lnTo>
                    <a:pt x="289" y="663"/>
                  </a:lnTo>
                  <a:lnTo>
                    <a:pt x="289" y="663"/>
                  </a:lnTo>
                  <a:lnTo>
                    <a:pt x="289" y="662"/>
                  </a:lnTo>
                  <a:lnTo>
                    <a:pt x="289" y="660"/>
                  </a:lnTo>
                  <a:lnTo>
                    <a:pt x="289" y="659"/>
                  </a:lnTo>
                  <a:lnTo>
                    <a:pt x="290" y="657"/>
                  </a:lnTo>
                  <a:lnTo>
                    <a:pt x="292" y="656"/>
                  </a:lnTo>
                  <a:lnTo>
                    <a:pt x="293" y="654"/>
                  </a:lnTo>
                  <a:lnTo>
                    <a:pt x="295" y="653"/>
                  </a:lnTo>
                  <a:lnTo>
                    <a:pt x="295" y="653"/>
                  </a:lnTo>
                  <a:lnTo>
                    <a:pt x="293" y="653"/>
                  </a:lnTo>
                  <a:lnTo>
                    <a:pt x="292" y="654"/>
                  </a:lnTo>
                  <a:lnTo>
                    <a:pt x="290" y="656"/>
                  </a:lnTo>
                  <a:lnTo>
                    <a:pt x="287" y="657"/>
                  </a:lnTo>
                  <a:lnTo>
                    <a:pt x="286" y="659"/>
                  </a:lnTo>
                  <a:lnTo>
                    <a:pt x="286" y="659"/>
                  </a:lnTo>
                  <a:lnTo>
                    <a:pt x="284" y="659"/>
                  </a:lnTo>
                  <a:lnTo>
                    <a:pt x="283" y="662"/>
                  </a:lnTo>
                  <a:lnTo>
                    <a:pt x="281" y="662"/>
                  </a:lnTo>
                  <a:lnTo>
                    <a:pt x="280" y="662"/>
                  </a:lnTo>
                  <a:lnTo>
                    <a:pt x="278" y="660"/>
                  </a:lnTo>
                  <a:lnTo>
                    <a:pt x="280" y="656"/>
                  </a:lnTo>
                  <a:lnTo>
                    <a:pt x="280" y="653"/>
                  </a:lnTo>
                  <a:lnTo>
                    <a:pt x="281" y="651"/>
                  </a:lnTo>
                  <a:lnTo>
                    <a:pt x="283" y="650"/>
                  </a:lnTo>
                  <a:lnTo>
                    <a:pt x="283" y="648"/>
                  </a:lnTo>
                  <a:lnTo>
                    <a:pt x="284" y="648"/>
                  </a:lnTo>
                  <a:lnTo>
                    <a:pt x="284" y="650"/>
                  </a:lnTo>
                  <a:lnTo>
                    <a:pt x="287" y="650"/>
                  </a:lnTo>
                  <a:lnTo>
                    <a:pt x="287" y="648"/>
                  </a:lnTo>
                  <a:lnTo>
                    <a:pt x="289" y="648"/>
                  </a:lnTo>
                  <a:lnTo>
                    <a:pt x="292" y="647"/>
                  </a:lnTo>
                  <a:lnTo>
                    <a:pt x="292" y="647"/>
                  </a:lnTo>
                  <a:lnTo>
                    <a:pt x="290" y="647"/>
                  </a:lnTo>
                  <a:lnTo>
                    <a:pt x="289" y="647"/>
                  </a:lnTo>
                  <a:lnTo>
                    <a:pt x="287" y="647"/>
                  </a:lnTo>
                  <a:lnTo>
                    <a:pt x="287" y="647"/>
                  </a:lnTo>
                  <a:lnTo>
                    <a:pt x="286" y="645"/>
                  </a:lnTo>
                  <a:lnTo>
                    <a:pt x="287" y="644"/>
                  </a:lnTo>
                  <a:lnTo>
                    <a:pt x="289" y="641"/>
                  </a:lnTo>
                  <a:lnTo>
                    <a:pt x="290" y="639"/>
                  </a:lnTo>
                  <a:lnTo>
                    <a:pt x="290" y="639"/>
                  </a:lnTo>
                  <a:lnTo>
                    <a:pt x="290" y="638"/>
                  </a:lnTo>
                  <a:lnTo>
                    <a:pt x="292" y="636"/>
                  </a:lnTo>
                  <a:lnTo>
                    <a:pt x="293" y="633"/>
                  </a:lnTo>
                  <a:lnTo>
                    <a:pt x="297" y="632"/>
                  </a:lnTo>
                  <a:lnTo>
                    <a:pt x="297" y="633"/>
                  </a:lnTo>
                  <a:lnTo>
                    <a:pt x="297" y="636"/>
                  </a:lnTo>
                  <a:lnTo>
                    <a:pt x="297" y="638"/>
                  </a:lnTo>
                  <a:lnTo>
                    <a:pt x="298" y="633"/>
                  </a:lnTo>
                  <a:lnTo>
                    <a:pt x="298" y="632"/>
                  </a:lnTo>
                  <a:lnTo>
                    <a:pt x="300" y="630"/>
                  </a:lnTo>
                  <a:lnTo>
                    <a:pt x="301" y="630"/>
                  </a:lnTo>
                  <a:lnTo>
                    <a:pt x="303" y="629"/>
                  </a:lnTo>
                  <a:lnTo>
                    <a:pt x="300" y="630"/>
                  </a:lnTo>
                  <a:lnTo>
                    <a:pt x="293" y="632"/>
                  </a:lnTo>
                  <a:lnTo>
                    <a:pt x="292" y="633"/>
                  </a:lnTo>
                  <a:lnTo>
                    <a:pt x="290" y="635"/>
                  </a:lnTo>
                  <a:lnTo>
                    <a:pt x="289" y="636"/>
                  </a:lnTo>
                  <a:lnTo>
                    <a:pt x="289" y="638"/>
                  </a:lnTo>
                  <a:lnTo>
                    <a:pt x="287" y="641"/>
                  </a:lnTo>
                  <a:lnTo>
                    <a:pt x="287" y="641"/>
                  </a:lnTo>
                  <a:lnTo>
                    <a:pt x="286" y="642"/>
                  </a:lnTo>
                  <a:lnTo>
                    <a:pt x="284" y="644"/>
                  </a:lnTo>
                  <a:lnTo>
                    <a:pt x="283" y="647"/>
                  </a:lnTo>
                  <a:lnTo>
                    <a:pt x="281" y="648"/>
                  </a:lnTo>
                  <a:lnTo>
                    <a:pt x="281" y="648"/>
                  </a:lnTo>
                  <a:lnTo>
                    <a:pt x="280" y="650"/>
                  </a:lnTo>
                  <a:lnTo>
                    <a:pt x="280" y="651"/>
                  </a:lnTo>
                  <a:lnTo>
                    <a:pt x="280" y="651"/>
                  </a:lnTo>
                  <a:lnTo>
                    <a:pt x="278" y="650"/>
                  </a:lnTo>
                  <a:lnTo>
                    <a:pt x="278" y="648"/>
                  </a:lnTo>
                  <a:lnTo>
                    <a:pt x="278" y="645"/>
                  </a:lnTo>
                  <a:lnTo>
                    <a:pt x="280" y="644"/>
                  </a:lnTo>
                  <a:lnTo>
                    <a:pt x="280" y="642"/>
                  </a:lnTo>
                  <a:lnTo>
                    <a:pt x="280" y="641"/>
                  </a:lnTo>
                  <a:lnTo>
                    <a:pt x="280" y="639"/>
                  </a:lnTo>
                  <a:lnTo>
                    <a:pt x="281" y="639"/>
                  </a:lnTo>
                  <a:lnTo>
                    <a:pt x="281" y="641"/>
                  </a:lnTo>
                  <a:lnTo>
                    <a:pt x="283" y="641"/>
                  </a:lnTo>
                  <a:lnTo>
                    <a:pt x="286" y="639"/>
                  </a:lnTo>
                  <a:lnTo>
                    <a:pt x="286" y="638"/>
                  </a:lnTo>
                  <a:lnTo>
                    <a:pt x="284" y="638"/>
                  </a:lnTo>
                  <a:lnTo>
                    <a:pt x="283" y="638"/>
                  </a:lnTo>
                  <a:lnTo>
                    <a:pt x="281" y="636"/>
                  </a:lnTo>
                  <a:lnTo>
                    <a:pt x="280" y="635"/>
                  </a:lnTo>
                  <a:lnTo>
                    <a:pt x="278" y="632"/>
                  </a:lnTo>
                  <a:lnTo>
                    <a:pt x="280" y="630"/>
                  </a:lnTo>
                  <a:lnTo>
                    <a:pt x="284" y="627"/>
                  </a:lnTo>
                  <a:lnTo>
                    <a:pt x="286" y="625"/>
                  </a:lnTo>
                  <a:lnTo>
                    <a:pt x="284" y="624"/>
                  </a:lnTo>
                  <a:lnTo>
                    <a:pt x="283" y="627"/>
                  </a:lnTo>
                  <a:lnTo>
                    <a:pt x="280" y="629"/>
                  </a:lnTo>
                  <a:lnTo>
                    <a:pt x="278" y="625"/>
                  </a:lnTo>
                  <a:lnTo>
                    <a:pt x="278" y="624"/>
                  </a:lnTo>
                  <a:lnTo>
                    <a:pt x="277" y="621"/>
                  </a:lnTo>
                  <a:lnTo>
                    <a:pt x="278" y="618"/>
                  </a:lnTo>
                  <a:lnTo>
                    <a:pt x="277" y="616"/>
                  </a:lnTo>
                  <a:lnTo>
                    <a:pt x="278" y="615"/>
                  </a:lnTo>
                  <a:lnTo>
                    <a:pt x="280" y="616"/>
                  </a:lnTo>
                  <a:lnTo>
                    <a:pt x="281" y="616"/>
                  </a:lnTo>
                  <a:lnTo>
                    <a:pt x="283" y="615"/>
                  </a:lnTo>
                  <a:lnTo>
                    <a:pt x="289" y="613"/>
                  </a:lnTo>
                  <a:lnTo>
                    <a:pt x="293" y="615"/>
                  </a:lnTo>
                  <a:lnTo>
                    <a:pt x="295" y="615"/>
                  </a:lnTo>
                  <a:lnTo>
                    <a:pt x="297" y="613"/>
                  </a:lnTo>
                  <a:lnTo>
                    <a:pt x="300" y="613"/>
                  </a:lnTo>
                  <a:lnTo>
                    <a:pt x="301" y="615"/>
                  </a:lnTo>
                  <a:lnTo>
                    <a:pt x="301" y="615"/>
                  </a:lnTo>
                  <a:lnTo>
                    <a:pt x="301" y="618"/>
                  </a:lnTo>
                  <a:lnTo>
                    <a:pt x="303" y="618"/>
                  </a:lnTo>
                  <a:lnTo>
                    <a:pt x="303" y="618"/>
                  </a:lnTo>
                  <a:lnTo>
                    <a:pt x="303" y="616"/>
                  </a:lnTo>
                  <a:lnTo>
                    <a:pt x="303" y="615"/>
                  </a:lnTo>
                  <a:lnTo>
                    <a:pt x="309" y="612"/>
                  </a:lnTo>
                  <a:lnTo>
                    <a:pt x="309" y="612"/>
                  </a:lnTo>
                  <a:lnTo>
                    <a:pt x="307" y="612"/>
                  </a:lnTo>
                  <a:lnTo>
                    <a:pt x="306" y="609"/>
                  </a:lnTo>
                  <a:lnTo>
                    <a:pt x="307" y="606"/>
                  </a:lnTo>
                  <a:lnTo>
                    <a:pt x="307" y="606"/>
                  </a:lnTo>
                  <a:lnTo>
                    <a:pt x="306" y="607"/>
                  </a:lnTo>
                  <a:lnTo>
                    <a:pt x="306" y="610"/>
                  </a:lnTo>
                  <a:lnTo>
                    <a:pt x="306" y="612"/>
                  </a:lnTo>
                  <a:lnTo>
                    <a:pt x="306" y="612"/>
                  </a:lnTo>
                  <a:lnTo>
                    <a:pt x="304" y="613"/>
                  </a:lnTo>
                  <a:lnTo>
                    <a:pt x="301" y="613"/>
                  </a:lnTo>
                  <a:lnTo>
                    <a:pt x="300" y="612"/>
                  </a:lnTo>
                  <a:lnTo>
                    <a:pt x="298" y="612"/>
                  </a:lnTo>
                  <a:lnTo>
                    <a:pt x="297" y="612"/>
                  </a:lnTo>
                  <a:lnTo>
                    <a:pt x="298" y="610"/>
                  </a:lnTo>
                  <a:lnTo>
                    <a:pt x="297" y="610"/>
                  </a:lnTo>
                  <a:lnTo>
                    <a:pt x="297" y="610"/>
                  </a:lnTo>
                  <a:lnTo>
                    <a:pt x="295" y="613"/>
                  </a:lnTo>
                  <a:lnTo>
                    <a:pt x="295" y="613"/>
                  </a:lnTo>
                  <a:lnTo>
                    <a:pt x="290" y="613"/>
                  </a:lnTo>
                  <a:lnTo>
                    <a:pt x="286" y="613"/>
                  </a:lnTo>
                  <a:lnTo>
                    <a:pt x="283" y="615"/>
                  </a:lnTo>
                  <a:lnTo>
                    <a:pt x="281" y="615"/>
                  </a:lnTo>
                  <a:lnTo>
                    <a:pt x="278" y="612"/>
                  </a:lnTo>
                  <a:lnTo>
                    <a:pt x="278" y="610"/>
                  </a:lnTo>
                  <a:lnTo>
                    <a:pt x="277" y="607"/>
                  </a:lnTo>
                  <a:lnTo>
                    <a:pt x="277" y="606"/>
                  </a:lnTo>
                  <a:lnTo>
                    <a:pt x="280" y="606"/>
                  </a:lnTo>
                  <a:lnTo>
                    <a:pt x="280" y="606"/>
                  </a:lnTo>
                  <a:lnTo>
                    <a:pt x="281" y="605"/>
                  </a:lnTo>
                  <a:lnTo>
                    <a:pt x="281" y="605"/>
                  </a:lnTo>
                  <a:lnTo>
                    <a:pt x="280" y="603"/>
                  </a:lnTo>
                  <a:lnTo>
                    <a:pt x="278" y="602"/>
                  </a:lnTo>
                  <a:lnTo>
                    <a:pt x="277" y="602"/>
                  </a:lnTo>
                  <a:lnTo>
                    <a:pt x="277" y="599"/>
                  </a:lnTo>
                  <a:lnTo>
                    <a:pt x="277" y="597"/>
                  </a:lnTo>
                  <a:lnTo>
                    <a:pt x="277" y="596"/>
                  </a:lnTo>
                  <a:lnTo>
                    <a:pt x="277" y="594"/>
                  </a:lnTo>
                  <a:lnTo>
                    <a:pt x="278" y="594"/>
                  </a:lnTo>
                  <a:lnTo>
                    <a:pt x="283" y="594"/>
                  </a:lnTo>
                  <a:lnTo>
                    <a:pt x="287" y="596"/>
                  </a:lnTo>
                  <a:lnTo>
                    <a:pt x="290" y="597"/>
                  </a:lnTo>
                  <a:lnTo>
                    <a:pt x="295" y="597"/>
                  </a:lnTo>
                  <a:lnTo>
                    <a:pt x="298" y="596"/>
                  </a:lnTo>
                  <a:lnTo>
                    <a:pt x="298" y="594"/>
                  </a:lnTo>
                  <a:lnTo>
                    <a:pt x="295" y="596"/>
                  </a:lnTo>
                  <a:lnTo>
                    <a:pt x="292" y="596"/>
                  </a:lnTo>
                  <a:lnTo>
                    <a:pt x="286" y="594"/>
                  </a:lnTo>
                  <a:lnTo>
                    <a:pt x="283" y="593"/>
                  </a:lnTo>
                  <a:lnTo>
                    <a:pt x="281" y="594"/>
                  </a:lnTo>
                  <a:lnTo>
                    <a:pt x="280" y="593"/>
                  </a:lnTo>
                  <a:lnTo>
                    <a:pt x="278" y="590"/>
                  </a:lnTo>
                  <a:lnTo>
                    <a:pt x="280" y="587"/>
                  </a:lnTo>
                  <a:lnTo>
                    <a:pt x="280" y="587"/>
                  </a:lnTo>
                  <a:lnTo>
                    <a:pt x="281" y="587"/>
                  </a:lnTo>
                  <a:lnTo>
                    <a:pt x="281" y="587"/>
                  </a:lnTo>
                  <a:lnTo>
                    <a:pt x="283" y="587"/>
                  </a:lnTo>
                  <a:lnTo>
                    <a:pt x="283" y="584"/>
                  </a:lnTo>
                  <a:lnTo>
                    <a:pt x="284" y="584"/>
                  </a:lnTo>
                  <a:lnTo>
                    <a:pt x="286" y="581"/>
                  </a:lnTo>
                  <a:lnTo>
                    <a:pt x="287" y="581"/>
                  </a:lnTo>
                  <a:lnTo>
                    <a:pt x="289" y="581"/>
                  </a:lnTo>
                  <a:lnTo>
                    <a:pt x="289" y="581"/>
                  </a:lnTo>
                  <a:lnTo>
                    <a:pt x="290" y="581"/>
                  </a:lnTo>
                  <a:lnTo>
                    <a:pt x="290" y="581"/>
                  </a:lnTo>
                  <a:lnTo>
                    <a:pt x="292" y="581"/>
                  </a:lnTo>
                  <a:lnTo>
                    <a:pt x="297" y="581"/>
                  </a:lnTo>
                  <a:lnTo>
                    <a:pt x="297" y="581"/>
                  </a:lnTo>
                  <a:lnTo>
                    <a:pt x="298" y="578"/>
                  </a:lnTo>
                  <a:lnTo>
                    <a:pt x="295" y="581"/>
                  </a:lnTo>
                  <a:lnTo>
                    <a:pt x="293" y="581"/>
                  </a:lnTo>
                  <a:lnTo>
                    <a:pt x="292" y="581"/>
                  </a:lnTo>
                  <a:lnTo>
                    <a:pt x="290" y="581"/>
                  </a:lnTo>
                  <a:lnTo>
                    <a:pt x="292" y="578"/>
                  </a:lnTo>
                  <a:lnTo>
                    <a:pt x="292" y="578"/>
                  </a:lnTo>
                  <a:lnTo>
                    <a:pt x="293" y="576"/>
                  </a:lnTo>
                  <a:lnTo>
                    <a:pt x="293" y="576"/>
                  </a:lnTo>
                  <a:lnTo>
                    <a:pt x="295" y="576"/>
                  </a:lnTo>
                  <a:lnTo>
                    <a:pt x="297" y="576"/>
                  </a:lnTo>
                  <a:lnTo>
                    <a:pt x="298" y="575"/>
                  </a:lnTo>
                  <a:lnTo>
                    <a:pt x="301" y="576"/>
                  </a:lnTo>
                  <a:lnTo>
                    <a:pt x="306" y="576"/>
                  </a:lnTo>
                  <a:lnTo>
                    <a:pt x="309" y="578"/>
                  </a:lnTo>
                  <a:lnTo>
                    <a:pt x="309" y="578"/>
                  </a:lnTo>
                  <a:lnTo>
                    <a:pt x="310" y="578"/>
                  </a:lnTo>
                  <a:lnTo>
                    <a:pt x="310" y="576"/>
                  </a:lnTo>
                  <a:lnTo>
                    <a:pt x="309" y="576"/>
                  </a:lnTo>
                  <a:lnTo>
                    <a:pt x="309" y="575"/>
                  </a:lnTo>
                  <a:lnTo>
                    <a:pt x="309" y="575"/>
                  </a:lnTo>
                  <a:lnTo>
                    <a:pt x="312" y="573"/>
                  </a:lnTo>
                  <a:lnTo>
                    <a:pt x="315" y="573"/>
                  </a:lnTo>
                  <a:lnTo>
                    <a:pt x="315" y="572"/>
                  </a:lnTo>
                  <a:lnTo>
                    <a:pt x="307" y="573"/>
                  </a:lnTo>
                  <a:lnTo>
                    <a:pt x="304" y="572"/>
                  </a:lnTo>
                  <a:lnTo>
                    <a:pt x="303" y="572"/>
                  </a:lnTo>
                  <a:lnTo>
                    <a:pt x="303" y="573"/>
                  </a:lnTo>
                  <a:lnTo>
                    <a:pt x="300" y="573"/>
                  </a:lnTo>
                  <a:lnTo>
                    <a:pt x="298" y="573"/>
                  </a:lnTo>
                  <a:lnTo>
                    <a:pt x="300" y="572"/>
                  </a:lnTo>
                  <a:lnTo>
                    <a:pt x="301" y="569"/>
                  </a:lnTo>
                  <a:lnTo>
                    <a:pt x="301" y="567"/>
                  </a:lnTo>
                  <a:lnTo>
                    <a:pt x="303" y="567"/>
                  </a:lnTo>
                  <a:lnTo>
                    <a:pt x="307" y="566"/>
                  </a:lnTo>
                  <a:lnTo>
                    <a:pt x="309" y="563"/>
                  </a:lnTo>
                  <a:lnTo>
                    <a:pt x="310" y="563"/>
                  </a:lnTo>
                  <a:lnTo>
                    <a:pt x="310" y="563"/>
                  </a:lnTo>
                  <a:lnTo>
                    <a:pt x="312" y="563"/>
                  </a:lnTo>
                  <a:lnTo>
                    <a:pt x="315" y="563"/>
                  </a:lnTo>
                  <a:lnTo>
                    <a:pt x="316" y="566"/>
                  </a:lnTo>
                  <a:lnTo>
                    <a:pt x="318" y="567"/>
                  </a:lnTo>
                  <a:lnTo>
                    <a:pt x="322" y="570"/>
                  </a:lnTo>
                  <a:lnTo>
                    <a:pt x="322" y="569"/>
                  </a:lnTo>
                  <a:lnTo>
                    <a:pt x="318" y="564"/>
                  </a:lnTo>
                  <a:lnTo>
                    <a:pt x="318" y="564"/>
                  </a:lnTo>
                  <a:lnTo>
                    <a:pt x="316" y="561"/>
                  </a:lnTo>
                  <a:lnTo>
                    <a:pt x="316" y="560"/>
                  </a:lnTo>
                  <a:lnTo>
                    <a:pt x="318" y="558"/>
                  </a:lnTo>
                  <a:lnTo>
                    <a:pt x="321" y="557"/>
                  </a:lnTo>
                  <a:lnTo>
                    <a:pt x="322" y="557"/>
                  </a:lnTo>
                  <a:lnTo>
                    <a:pt x="322" y="555"/>
                  </a:lnTo>
                  <a:lnTo>
                    <a:pt x="321" y="552"/>
                  </a:lnTo>
                  <a:lnTo>
                    <a:pt x="319" y="552"/>
                  </a:lnTo>
                  <a:lnTo>
                    <a:pt x="319" y="552"/>
                  </a:lnTo>
                  <a:lnTo>
                    <a:pt x="319" y="552"/>
                  </a:lnTo>
                  <a:lnTo>
                    <a:pt x="319" y="549"/>
                  </a:lnTo>
                  <a:lnTo>
                    <a:pt x="321" y="549"/>
                  </a:lnTo>
                  <a:lnTo>
                    <a:pt x="322" y="549"/>
                  </a:lnTo>
                  <a:lnTo>
                    <a:pt x="324" y="547"/>
                  </a:lnTo>
                  <a:lnTo>
                    <a:pt x="328" y="549"/>
                  </a:lnTo>
                  <a:lnTo>
                    <a:pt x="328" y="549"/>
                  </a:lnTo>
                  <a:lnTo>
                    <a:pt x="327" y="552"/>
                  </a:lnTo>
                  <a:lnTo>
                    <a:pt x="327" y="552"/>
                  </a:lnTo>
                  <a:lnTo>
                    <a:pt x="328" y="552"/>
                  </a:lnTo>
                  <a:lnTo>
                    <a:pt x="330" y="549"/>
                  </a:lnTo>
                  <a:lnTo>
                    <a:pt x="333" y="549"/>
                  </a:lnTo>
                  <a:lnTo>
                    <a:pt x="335" y="549"/>
                  </a:lnTo>
                  <a:lnTo>
                    <a:pt x="335" y="549"/>
                  </a:lnTo>
                  <a:lnTo>
                    <a:pt x="336" y="552"/>
                  </a:lnTo>
                  <a:lnTo>
                    <a:pt x="338" y="552"/>
                  </a:lnTo>
                  <a:lnTo>
                    <a:pt x="338" y="552"/>
                  </a:lnTo>
                  <a:lnTo>
                    <a:pt x="339" y="555"/>
                  </a:lnTo>
                  <a:lnTo>
                    <a:pt x="339" y="555"/>
                  </a:lnTo>
                  <a:lnTo>
                    <a:pt x="339" y="552"/>
                  </a:lnTo>
                  <a:lnTo>
                    <a:pt x="341" y="552"/>
                  </a:lnTo>
                  <a:lnTo>
                    <a:pt x="344" y="552"/>
                  </a:lnTo>
                  <a:lnTo>
                    <a:pt x="347" y="552"/>
                  </a:lnTo>
                  <a:lnTo>
                    <a:pt x="347" y="552"/>
                  </a:lnTo>
                  <a:lnTo>
                    <a:pt x="348" y="552"/>
                  </a:lnTo>
                  <a:lnTo>
                    <a:pt x="347" y="549"/>
                  </a:lnTo>
                  <a:lnTo>
                    <a:pt x="347" y="549"/>
                  </a:lnTo>
                  <a:lnTo>
                    <a:pt x="348" y="549"/>
                  </a:lnTo>
                  <a:lnTo>
                    <a:pt x="348" y="547"/>
                  </a:lnTo>
                  <a:lnTo>
                    <a:pt x="350" y="546"/>
                  </a:lnTo>
                  <a:lnTo>
                    <a:pt x="353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6" y="543"/>
                  </a:lnTo>
                  <a:lnTo>
                    <a:pt x="354" y="541"/>
                  </a:lnTo>
                  <a:lnTo>
                    <a:pt x="354" y="541"/>
                  </a:lnTo>
                  <a:lnTo>
                    <a:pt x="353" y="541"/>
                  </a:lnTo>
                  <a:lnTo>
                    <a:pt x="354" y="540"/>
                  </a:lnTo>
                  <a:lnTo>
                    <a:pt x="357" y="538"/>
                  </a:lnTo>
                  <a:lnTo>
                    <a:pt x="356" y="537"/>
                  </a:lnTo>
                  <a:lnTo>
                    <a:pt x="354" y="537"/>
                  </a:lnTo>
                  <a:lnTo>
                    <a:pt x="354" y="537"/>
                  </a:lnTo>
                  <a:lnTo>
                    <a:pt x="351" y="538"/>
                  </a:lnTo>
                  <a:lnTo>
                    <a:pt x="350" y="540"/>
                  </a:lnTo>
                  <a:lnTo>
                    <a:pt x="351" y="541"/>
                  </a:lnTo>
                  <a:lnTo>
                    <a:pt x="351" y="543"/>
                  </a:lnTo>
                  <a:lnTo>
                    <a:pt x="350" y="544"/>
                  </a:lnTo>
                  <a:lnTo>
                    <a:pt x="344" y="549"/>
                  </a:lnTo>
                  <a:lnTo>
                    <a:pt x="339" y="552"/>
                  </a:lnTo>
                  <a:lnTo>
                    <a:pt x="338" y="552"/>
                  </a:lnTo>
                  <a:lnTo>
                    <a:pt x="338" y="549"/>
                  </a:lnTo>
                  <a:lnTo>
                    <a:pt x="336" y="549"/>
                  </a:lnTo>
                  <a:lnTo>
                    <a:pt x="336" y="546"/>
                  </a:lnTo>
                  <a:lnTo>
                    <a:pt x="335" y="546"/>
                  </a:lnTo>
                  <a:lnTo>
                    <a:pt x="333" y="547"/>
                  </a:lnTo>
                  <a:lnTo>
                    <a:pt x="333" y="546"/>
                  </a:lnTo>
                  <a:lnTo>
                    <a:pt x="335" y="544"/>
                  </a:lnTo>
                  <a:lnTo>
                    <a:pt x="335" y="541"/>
                  </a:lnTo>
                  <a:lnTo>
                    <a:pt x="338" y="540"/>
                  </a:lnTo>
                  <a:lnTo>
                    <a:pt x="338" y="538"/>
                  </a:lnTo>
                  <a:lnTo>
                    <a:pt x="339" y="535"/>
                  </a:lnTo>
                  <a:lnTo>
                    <a:pt x="342" y="534"/>
                  </a:lnTo>
                  <a:lnTo>
                    <a:pt x="345" y="526"/>
                  </a:lnTo>
                  <a:lnTo>
                    <a:pt x="348" y="525"/>
                  </a:lnTo>
                  <a:lnTo>
                    <a:pt x="350" y="522"/>
                  </a:lnTo>
                  <a:lnTo>
                    <a:pt x="353" y="520"/>
                  </a:lnTo>
                  <a:lnTo>
                    <a:pt x="354" y="517"/>
                  </a:lnTo>
                  <a:lnTo>
                    <a:pt x="356" y="517"/>
                  </a:lnTo>
                  <a:lnTo>
                    <a:pt x="357" y="517"/>
                  </a:lnTo>
                  <a:lnTo>
                    <a:pt x="359" y="515"/>
                  </a:lnTo>
                  <a:lnTo>
                    <a:pt x="357" y="515"/>
                  </a:lnTo>
                  <a:lnTo>
                    <a:pt x="356" y="515"/>
                  </a:lnTo>
                  <a:lnTo>
                    <a:pt x="354" y="517"/>
                  </a:lnTo>
                  <a:lnTo>
                    <a:pt x="354" y="514"/>
                  </a:lnTo>
                  <a:lnTo>
                    <a:pt x="356" y="512"/>
                  </a:lnTo>
                  <a:lnTo>
                    <a:pt x="357" y="511"/>
                  </a:lnTo>
                  <a:lnTo>
                    <a:pt x="365" y="505"/>
                  </a:lnTo>
                  <a:lnTo>
                    <a:pt x="366" y="505"/>
                  </a:lnTo>
                  <a:lnTo>
                    <a:pt x="366" y="506"/>
                  </a:lnTo>
                  <a:lnTo>
                    <a:pt x="369" y="506"/>
                  </a:lnTo>
                  <a:lnTo>
                    <a:pt x="372" y="503"/>
                  </a:lnTo>
                  <a:lnTo>
                    <a:pt x="374" y="500"/>
                  </a:lnTo>
                  <a:lnTo>
                    <a:pt x="374" y="500"/>
                  </a:lnTo>
                  <a:lnTo>
                    <a:pt x="372" y="502"/>
                  </a:lnTo>
                  <a:lnTo>
                    <a:pt x="369" y="503"/>
                  </a:lnTo>
                  <a:lnTo>
                    <a:pt x="368" y="505"/>
                  </a:lnTo>
                  <a:lnTo>
                    <a:pt x="368" y="503"/>
                  </a:lnTo>
                  <a:lnTo>
                    <a:pt x="368" y="503"/>
                  </a:lnTo>
                  <a:lnTo>
                    <a:pt x="366" y="502"/>
                  </a:lnTo>
                  <a:lnTo>
                    <a:pt x="366" y="502"/>
                  </a:lnTo>
                  <a:lnTo>
                    <a:pt x="365" y="502"/>
                  </a:lnTo>
                  <a:lnTo>
                    <a:pt x="365" y="499"/>
                  </a:lnTo>
                  <a:lnTo>
                    <a:pt x="366" y="496"/>
                  </a:lnTo>
                  <a:lnTo>
                    <a:pt x="366" y="493"/>
                  </a:lnTo>
                  <a:lnTo>
                    <a:pt x="368" y="491"/>
                  </a:lnTo>
                  <a:lnTo>
                    <a:pt x="371" y="485"/>
                  </a:lnTo>
                  <a:lnTo>
                    <a:pt x="371" y="484"/>
                  </a:lnTo>
                  <a:lnTo>
                    <a:pt x="374" y="482"/>
                  </a:lnTo>
                  <a:lnTo>
                    <a:pt x="376" y="482"/>
                  </a:lnTo>
                  <a:lnTo>
                    <a:pt x="376" y="482"/>
                  </a:lnTo>
                  <a:lnTo>
                    <a:pt x="376" y="479"/>
                  </a:lnTo>
                  <a:lnTo>
                    <a:pt x="372" y="477"/>
                  </a:lnTo>
                  <a:lnTo>
                    <a:pt x="372" y="477"/>
                  </a:lnTo>
                  <a:lnTo>
                    <a:pt x="380" y="474"/>
                  </a:lnTo>
                  <a:lnTo>
                    <a:pt x="383" y="474"/>
                  </a:lnTo>
                  <a:lnTo>
                    <a:pt x="385" y="473"/>
                  </a:lnTo>
                  <a:lnTo>
                    <a:pt x="386" y="473"/>
                  </a:lnTo>
                  <a:lnTo>
                    <a:pt x="388" y="471"/>
                  </a:lnTo>
                  <a:lnTo>
                    <a:pt x="388" y="470"/>
                  </a:lnTo>
                  <a:lnTo>
                    <a:pt x="383" y="471"/>
                  </a:lnTo>
                  <a:lnTo>
                    <a:pt x="382" y="473"/>
                  </a:lnTo>
                  <a:lnTo>
                    <a:pt x="380" y="473"/>
                  </a:lnTo>
                  <a:lnTo>
                    <a:pt x="380" y="473"/>
                  </a:lnTo>
                  <a:lnTo>
                    <a:pt x="377" y="473"/>
                  </a:lnTo>
                  <a:lnTo>
                    <a:pt x="377" y="467"/>
                  </a:lnTo>
                  <a:lnTo>
                    <a:pt x="377" y="464"/>
                  </a:lnTo>
                  <a:lnTo>
                    <a:pt x="379" y="464"/>
                  </a:lnTo>
                  <a:lnTo>
                    <a:pt x="379" y="461"/>
                  </a:lnTo>
                  <a:lnTo>
                    <a:pt x="380" y="459"/>
                  </a:lnTo>
                  <a:lnTo>
                    <a:pt x="382" y="458"/>
                  </a:lnTo>
                  <a:lnTo>
                    <a:pt x="382" y="458"/>
                  </a:lnTo>
                  <a:lnTo>
                    <a:pt x="383" y="456"/>
                  </a:lnTo>
                  <a:lnTo>
                    <a:pt x="385" y="456"/>
                  </a:lnTo>
                  <a:lnTo>
                    <a:pt x="388" y="456"/>
                  </a:lnTo>
                  <a:lnTo>
                    <a:pt x="386" y="455"/>
                  </a:lnTo>
                  <a:lnTo>
                    <a:pt x="385" y="453"/>
                  </a:lnTo>
                  <a:lnTo>
                    <a:pt x="383" y="452"/>
                  </a:lnTo>
                  <a:lnTo>
                    <a:pt x="385" y="452"/>
                  </a:lnTo>
                  <a:lnTo>
                    <a:pt x="386" y="450"/>
                  </a:lnTo>
                  <a:lnTo>
                    <a:pt x="386" y="450"/>
                  </a:lnTo>
                  <a:lnTo>
                    <a:pt x="388" y="447"/>
                  </a:lnTo>
                  <a:lnTo>
                    <a:pt x="389" y="446"/>
                  </a:lnTo>
                  <a:lnTo>
                    <a:pt x="391" y="446"/>
                  </a:lnTo>
                  <a:lnTo>
                    <a:pt x="392" y="444"/>
                  </a:lnTo>
                  <a:lnTo>
                    <a:pt x="394" y="444"/>
                  </a:lnTo>
                  <a:lnTo>
                    <a:pt x="395" y="444"/>
                  </a:lnTo>
                  <a:lnTo>
                    <a:pt x="397" y="442"/>
                  </a:lnTo>
                  <a:lnTo>
                    <a:pt x="406" y="442"/>
                  </a:lnTo>
                  <a:lnTo>
                    <a:pt x="406" y="441"/>
                  </a:lnTo>
                  <a:lnTo>
                    <a:pt x="404" y="441"/>
                  </a:lnTo>
                  <a:lnTo>
                    <a:pt x="398" y="441"/>
                  </a:lnTo>
                  <a:lnTo>
                    <a:pt x="395" y="441"/>
                  </a:lnTo>
                  <a:lnTo>
                    <a:pt x="394" y="441"/>
                  </a:lnTo>
                  <a:lnTo>
                    <a:pt x="394" y="441"/>
                  </a:lnTo>
                  <a:lnTo>
                    <a:pt x="394" y="439"/>
                  </a:lnTo>
                  <a:lnTo>
                    <a:pt x="394" y="438"/>
                  </a:lnTo>
                  <a:lnTo>
                    <a:pt x="395" y="436"/>
                  </a:lnTo>
                  <a:lnTo>
                    <a:pt x="397" y="433"/>
                  </a:lnTo>
                  <a:lnTo>
                    <a:pt x="400" y="430"/>
                  </a:lnTo>
                  <a:lnTo>
                    <a:pt x="401" y="432"/>
                  </a:lnTo>
                  <a:lnTo>
                    <a:pt x="403" y="433"/>
                  </a:lnTo>
                  <a:lnTo>
                    <a:pt x="404" y="433"/>
                  </a:lnTo>
                  <a:lnTo>
                    <a:pt x="406" y="435"/>
                  </a:lnTo>
                  <a:lnTo>
                    <a:pt x="407" y="438"/>
                  </a:lnTo>
                  <a:lnTo>
                    <a:pt x="407" y="438"/>
                  </a:lnTo>
                  <a:lnTo>
                    <a:pt x="407" y="435"/>
                  </a:lnTo>
                  <a:lnTo>
                    <a:pt x="409" y="432"/>
                  </a:lnTo>
                  <a:lnTo>
                    <a:pt x="407" y="432"/>
                  </a:lnTo>
                  <a:lnTo>
                    <a:pt x="406" y="433"/>
                  </a:lnTo>
                  <a:lnTo>
                    <a:pt x="404" y="432"/>
                  </a:lnTo>
                  <a:lnTo>
                    <a:pt x="403" y="430"/>
                  </a:lnTo>
                  <a:lnTo>
                    <a:pt x="403" y="429"/>
                  </a:lnTo>
                  <a:lnTo>
                    <a:pt x="403" y="427"/>
                  </a:lnTo>
                  <a:lnTo>
                    <a:pt x="404" y="426"/>
                  </a:lnTo>
                  <a:lnTo>
                    <a:pt x="404" y="424"/>
                  </a:lnTo>
                  <a:lnTo>
                    <a:pt x="400" y="427"/>
                  </a:lnTo>
                  <a:lnTo>
                    <a:pt x="398" y="427"/>
                  </a:lnTo>
                  <a:lnTo>
                    <a:pt x="397" y="427"/>
                  </a:lnTo>
                  <a:lnTo>
                    <a:pt x="398" y="426"/>
                  </a:lnTo>
                  <a:lnTo>
                    <a:pt x="398" y="423"/>
                  </a:lnTo>
                  <a:lnTo>
                    <a:pt x="401" y="418"/>
                  </a:lnTo>
                  <a:lnTo>
                    <a:pt x="401" y="418"/>
                  </a:lnTo>
                  <a:lnTo>
                    <a:pt x="403" y="418"/>
                  </a:lnTo>
                  <a:lnTo>
                    <a:pt x="404" y="420"/>
                  </a:lnTo>
                  <a:lnTo>
                    <a:pt x="406" y="420"/>
                  </a:lnTo>
                  <a:lnTo>
                    <a:pt x="407" y="418"/>
                  </a:lnTo>
                  <a:lnTo>
                    <a:pt x="407" y="418"/>
                  </a:lnTo>
                  <a:lnTo>
                    <a:pt x="404" y="417"/>
                  </a:lnTo>
                  <a:lnTo>
                    <a:pt x="404" y="415"/>
                  </a:lnTo>
                  <a:lnTo>
                    <a:pt x="404" y="415"/>
                  </a:lnTo>
                  <a:lnTo>
                    <a:pt x="406" y="414"/>
                  </a:lnTo>
                  <a:lnTo>
                    <a:pt x="407" y="412"/>
                  </a:lnTo>
                  <a:lnTo>
                    <a:pt x="410" y="411"/>
                  </a:lnTo>
                  <a:lnTo>
                    <a:pt x="412" y="409"/>
                  </a:lnTo>
                  <a:lnTo>
                    <a:pt x="414" y="411"/>
                  </a:lnTo>
                  <a:lnTo>
                    <a:pt x="414" y="411"/>
                  </a:lnTo>
                  <a:lnTo>
                    <a:pt x="414" y="417"/>
                  </a:lnTo>
                  <a:lnTo>
                    <a:pt x="415" y="421"/>
                  </a:lnTo>
                  <a:lnTo>
                    <a:pt x="417" y="421"/>
                  </a:lnTo>
                  <a:lnTo>
                    <a:pt x="415" y="417"/>
                  </a:lnTo>
                  <a:lnTo>
                    <a:pt x="417" y="417"/>
                  </a:lnTo>
                  <a:lnTo>
                    <a:pt x="417" y="415"/>
                  </a:lnTo>
                  <a:lnTo>
                    <a:pt x="417" y="414"/>
                  </a:lnTo>
                  <a:lnTo>
                    <a:pt x="417" y="414"/>
                  </a:lnTo>
                  <a:lnTo>
                    <a:pt x="415" y="412"/>
                  </a:lnTo>
                  <a:lnTo>
                    <a:pt x="415" y="407"/>
                  </a:lnTo>
                  <a:lnTo>
                    <a:pt x="415" y="406"/>
                  </a:lnTo>
                  <a:lnTo>
                    <a:pt x="417" y="404"/>
                  </a:lnTo>
                  <a:lnTo>
                    <a:pt x="420" y="403"/>
                  </a:lnTo>
                  <a:lnTo>
                    <a:pt x="423" y="406"/>
                  </a:lnTo>
                  <a:lnTo>
                    <a:pt x="424" y="406"/>
                  </a:lnTo>
                  <a:lnTo>
                    <a:pt x="426" y="404"/>
                  </a:lnTo>
                  <a:lnTo>
                    <a:pt x="429" y="403"/>
                  </a:lnTo>
                  <a:lnTo>
                    <a:pt x="430" y="403"/>
                  </a:lnTo>
                  <a:lnTo>
                    <a:pt x="432" y="403"/>
                  </a:lnTo>
                  <a:lnTo>
                    <a:pt x="432" y="403"/>
                  </a:lnTo>
                  <a:lnTo>
                    <a:pt x="430" y="401"/>
                  </a:lnTo>
                  <a:lnTo>
                    <a:pt x="430" y="401"/>
                  </a:lnTo>
                  <a:lnTo>
                    <a:pt x="430" y="401"/>
                  </a:lnTo>
                  <a:lnTo>
                    <a:pt x="427" y="401"/>
                  </a:lnTo>
                  <a:lnTo>
                    <a:pt x="420" y="401"/>
                  </a:lnTo>
                  <a:lnTo>
                    <a:pt x="418" y="401"/>
                  </a:lnTo>
                  <a:lnTo>
                    <a:pt x="418" y="400"/>
                  </a:lnTo>
                  <a:lnTo>
                    <a:pt x="420" y="397"/>
                  </a:lnTo>
                  <a:lnTo>
                    <a:pt x="420" y="397"/>
                  </a:lnTo>
                  <a:lnTo>
                    <a:pt x="423" y="394"/>
                  </a:lnTo>
                  <a:lnTo>
                    <a:pt x="426" y="394"/>
                  </a:lnTo>
                  <a:lnTo>
                    <a:pt x="429" y="391"/>
                  </a:lnTo>
                  <a:lnTo>
                    <a:pt x="430" y="388"/>
                  </a:lnTo>
                  <a:lnTo>
                    <a:pt x="432" y="383"/>
                  </a:lnTo>
                  <a:lnTo>
                    <a:pt x="433" y="380"/>
                  </a:lnTo>
                  <a:lnTo>
                    <a:pt x="438" y="379"/>
                  </a:lnTo>
                  <a:lnTo>
                    <a:pt x="438" y="377"/>
                  </a:lnTo>
                  <a:lnTo>
                    <a:pt x="438" y="376"/>
                  </a:lnTo>
                  <a:lnTo>
                    <a:pt x="438" y="373"/>
                  </a:lnTo>
                  <a:lnTo>
                    <a:pt x="439" y="368"/>
                  </a:lnTo>
                  <a:lnTo>
                    <a:pt x="439" y="368"/>
                  </a:lnTo>
                  <a:lnTo>
                    <a:pt x="441" y="366"/>
                  </a:lnTo>
                  <a:lnTo>
                    <a:pt x="441" y="368"/>
                  </a:lnTo>
                  <a:lnTo>
                    <a:pt x="442" y="371"/>
                  </a:lnTo>
                  <a:lnTo>
                    <a:pt x="445" y="373"/>
                  </a:lnTo>
                  <a:lnTo>
                    <a:pt x="447" y="373"/>
                  </a:lnTo>
                  <a:lnTo>
                    <a:pt x="448" y="373"/>
                  </a:lnTo>
                  <a:lnTo>
                    <a:pt x="445" y="371"/>
                  </a:lnTo>
                  <a:lnTo>
                    <a:pt x="444" y="368"/>
                  </a:lnTo>
                  <a:lnTo>
                    <a:pt x="444" y="366"/>
                  </a:lnTo>
                  <a:lnTo>
                    <a:pt x="445" y="365"/>
                  </a:lnTo>
                  <a:lnTo>
                    <a:pt x="447" y="365"/>
                  </a:lnTo>
                  <a:lnTo>
                    <a:pt x="447" y="365"/>
                  </a:lnTo>
                  <a:lnTo>
                    <a:pt x="448" y="363"/>
                  </a:lnTo>
                  <a:lnTo>
                    <a:pt x="450" y="363"/>
                  </a:lnTo>
                  <a:lnTo>
                    <a:pt x="450" y="362"/>
                  </a:lnTo>
                  <a:lnTo>
                    <a:pt x="450" y="360"/>
                  </a:lnTo>
                  <a:lnTo>
                    <a:pt x="453" y="357"/>
                  </a:lnTo>
                  <a:lnTo>
                    <a:pt x="459" y="356"/>
                  </a:lnTo>
                  <a:lnTo>
                    <a:pt x="459" y="356"/>
                  </a:lnTo>
                  <a:lnTo>
                    <a:pt x="459" y="362"/>
                  </a:lnTo>
                  <a:lnTo>
                    <a:pt x="459" y="366"/>
                  </a:lnTo>
                  <a:lnTo>
                    <a:pt x="459" y="369"/>
                  </a:lnTo>
                  <a:lnTo>
                    <a:pt x="459" y="366"/>
                  </a:lnTo>
                  <a:lnTo>
                    <a:pt x="459" y="359"/>
                  </a:lnTo>
                  <a:lnTo>
                    <a:pt x="462" y="354"/>
                  </a:lnTo>
                  <a:lnTo>
                    <a:pt x="462" y="353"/>
                  </a:lnTo>
                  <a:lnTo>
                    <a:pt x="465" y="353"/>
                  </a:lnTo>
                  <a:lnTo>
                    <a:pt x="465" y="351"/>
                  </a:lnTo>
                  <a:lnTo>
                    <a:pt x="465" y="350"/>
                  </a:lnTo>
                  <a:lnTo>
                    <a:pt x="465" y="351"/>
                  </a:lnTo>
                  <a:lnTo>
                    <a:pt x="468" y="353"/>
                  </a:lnTo>
                  <a:lnTo>
                    <a:pt x="465" y="360"/>
                  </a:lnTo>
                  <a:lnTo>
                    <a:pt x="465" y="362"/>
                  </a:lnTo>
                  <a:lnTo>
                    <a:pt x="465" y="365"/>
                  </a:lnTo>
                  <a:lnTo>
                    <a:pt x="462" y="371"/>
                  </a:lnTo>
                  <a:lnTo>
                    <a:pt x="462" y="373"/>
                  </a:lnTo>
                  <a:lnTo>
                    <a:pt x="462" y="371"/>
                  </a:lnTo>
                  <a:lnTo>
                    <a:pt x="465" y="371"/>
                  </a:lnTo>
                  <a:lnTo>
                    <a:pt x="468" y="365"/>
                  </a:lnTo>
                  <a:lnTo>
                    <a:pt x="471" y="365"/>
                  </a:lnTo>
                  <a:lnTo>
                    <a:pt x="471" y="365"/>
                  </a:lnTo>
                  <a:lnTo>
                    <a:pt x="471" y="363"/>
                  </a:lnTo>
                  <a:lnTo>
                    <a:pt x="468" y="362"/>
                  </a:lnTo>
                  <a:lnTo>
                    <a:pt x="468" y="359"/>
                  </a:lnTo>
                  <a:lnTo>
                    <a:pt x="468" y="354"/>
                  </a:lnTo>
                  <a:lnTo>
                    <a:pt x="471" y="351"/>
                  </a:lnTo>
                  <a:lnTo>
                    <a:pt x="471" y="351"/>
                  </a:lnTo>
                  <a:lnTo>
                    <a:pt x="474" y="351"/>
                  </a:lnTo>
                  <a:lnTo>
                    <a:pt x="474" y="353"/>
                  </a:lnTo>
                  <a:lnTo>
                    <a:pt x="477" y="353"/>
                  </a:lnTo>
                  <a:lnTo>
                    <a:pt x="477" y="348"/>
                  </a:lnTo>
                  <a:lnTo>
                    <a:pt x="480" y="348"/>
                  </a:lnTo>
                  <a:lnTo>
                    <a:pt x="481" y="351"/>
                  </a:lnTo>
                  <a:lnTo>
                    <a:pt x="484" y="353"/>
                  </a:lnTo>
                  <a:lnTo>
                    <a:pt x="486" y="356"/>
                  </a:lnTo>
                  <a:lnTo>
                    <a:pt x="486" y="354"/>
                  </a:lnTo>
                  <a:lnTo>
                    <a:pt x="486" y="348"/>
                  </a:lnTo>
                  <a:lnTo>
                    <a:pt x="484" y="347"/>
                  </a:lnTo>
                  <a:lnTo>
                    <a:pt x="483" y="345"/>
                  </a:lnTo>
                  <a:lnTo>
                    <a:pt x="480" y="342"/>
                  </a:lnTo>
                  <a:lnTo>
                    <a:pt x="477" y="341"/>
                  </a:lnTo>
                  <a:lnTo>
                    <a:pt x="477" y="341"/>
                  </a:lnTo>
                  <a:lnTo>
                    <a:pt x="481" y="339"/>
                  </a:lnTo>
                  <a:lnTo>
                    <a:pt x="484" y="341"/>
                  </a:lnTo>
                  <a:lnTo>
                    <a:pt x="487" y="338"/>
                  </a:lnTo>
                  <a:lnTo>
                    <a:pt x="487" y="339"/>
                  </a:lnTo>
                  <a:lnTo>
                    <a:pt x="489" y="338"/>
                  </a:lnTo>
                  <a:lnTo>
                    <a:pt x="490" y="339"/>
                  </a:lnTo>
                  <a:lnTo>
                    <a:pt x="492" y="339"/>
                  </a:lnTo>
                  <a:lnTo>
                    <a:pt x="492" y="336"/>
                  </a:lnTo>
                  <a:lnTo>
                    <a:pt x="495" y="335"/>
                  </a:lnTo>
                  <a:lnTo>
                    <a:pt x="498" y="336"/>
                  </a:lnTo>
                  <a:lnTo>
                    <a:pt x="498" y="338"/>
                  </a:lnTo>
                  <a:lnTo>
                    <a:pt x="499" y="341"/>
                  </a:lnTo>
                  <a:lnTo>
                    <a:pt x="499" y="345"/>
                  </a:lnTo>
                  <a:lnTo>
                    <a:pt x="501" y="347"/>
                  </a:lnTo>
                  <a:lnTo>
                    <a:pt x="502" y="348"/>
                  </a:lnTo>
                  <a:lnTo>
                    <a:pt x="504" y="350"/>
                  </a:lnTo>
                  <a:lnTo>
                    <a:pt x="504" y="348"/>
                  </a:lnTo>
                  <a:lnTo>
                    <a:pt x="502" y="347"/>
                  </a:lnTo>
                  <a:lnTo>
                    <a:pt x="502" y="345"/>
                  </a:lnTo>
                  <a:lnTo>
                    <a:pt x="502" y="341"/>
                  </a:lnTo>
                  <a:lnTo>
                    <a:pt x="504" y="339"/>
                  </a:lnTo>
                  <a:lnTo>
                    <a:pt x="507" y="335"/>
                  </a:lnTo>
                  <a:lnTo>
                    <a:pt x="510" y="331"/>
                  </a:lnTo>
                  <a:lnTo>
                    <a:pt x="511" y="331"/>
                  </a:lnTo>
                  <a:lnTo>
                    <a:pt x="514" y="324"/>
                  </a:lnTo>
                  <a:lnTo>
                    <a:pt x="516" y="322"/>
                  </a:lnTo>
                  <a:lnTo>
                    <a:pt x="516" y="322"/>
                  </a:lnTo>
                  <a:lnTo>
                    <a:pt x="516" y="321"/>
                  </a:lnTo>
                  <a:lnTo>
                    <a:pt x="514" y="321"/>
                  </a:lnTo>
                  <a:lnTo>
                    <a:pt x="514" y="318"/>
                  </a:lnTo>
                  <a:lnTo>
                    <a:pt x="516" y="316"/>
                  </a:lnTo>
                  <a:lnTo>
                    <a:pt x="519" y="312"/>
                  </a:lnTo>
                  <a:lnTo>
                    <a:pt x="520" y="312"/>
                  </a:lnTo>
                  <a:lnTo>
                    <a:pt x="522" y="313"/>
                  </a:lnTo>
                  <a:lnTo>
                    <a:pt x="523" y="315"/>
                  </a:lnTo>
                  <a:lnTo>
                    <a:pt x="525" y="316"/>
                  </a:lnTo>
                  <a:lnTo>
                    <a:pt x="526" y="318"/>
                  </a:lnTo>
                  <a:lnTo>
                    <a:pt x="528" y="318"/>
                  </a:lnTo>
                  <a:lnTo>
                    <a:pt x="528" y="316"/>
                  </a:lnTo>
                  <a:lnTo>
                    <a:pt x="528" y="315"/>
                  </a:lnTo>
                  <a:lnTo>
                    <a:pt x="532" y="315"/>
                  </a:lnTo>
                  <a:lnTo>
                    <a:pt x="532" y="316"/>
                  </a:lnTo>
                  <a:lnTo>
                    <a:pt x="533" y="316"/>
                  </a:lnTo>
                  <a:lnTo>
                    <a:pt x="533" y="318"/>
                  </a:lnTo>
                  <a:lnTo>
                    <a:pt x="533" y="318"/>
                  </a:lnTo>
                  <a:lnTo>
                    <a:pt x="532" y="319"/>
                  </a:lnTo>
                  <a:lnTo>
                    <a:pt x="530" y="324"/>
                  </a:lnTo>
                  <a:lnTo>
                    <a:pt x="526" y="328"/>
                  </a:lnTo>
                  <a:lnTo>
                    <a:pt x="526" y="330"/>
                  </a:lnTo>
                  <a:lnTo>
                    <a:pt x="525" y="336"/>
                  </a:lnTo>
                  <a:lnTo>
                    <a:pt x="523" y="341"/>
                  </a:lnTo>
                  <a:lnTo>
                    <a:pt x="523" y="344"/>
                  </a:lnTo>
                  <a:lnTo>
                    <a:pt x="523" y="345"/>
                  </a:lnTo>
                  <a:lnTo>
                    <a:pt x="526" y="344"/>
                  </a:lnTo>
                  <a:lnTo>
                    <a:pt x="528" y="341"/>
                  </a:lnTo>
                  <a:lnTo>
                    <a:pt x="530" y="336"/>
                  </a:lnTo>
                  <a:lnTo>
                    <a:pt x="536" y="325"/>
                  </a:lnTo>
                  <a:lnTo>
                    <a:pt x="539" y="319"/>
                  </a:lnTo>
                  <a:lnTo>
                    <a:pt x="542" y="315"/>
                  </a:lnTo>
                  <a:lnTo>
                    <a:pt x="544" y="313"/>
                  </a:lnTo>
                  <a:lnTo>
                    <a:pt x="545" y="318"/>
                  </a:lnTo>
                  <a:lnTo>
                    <a:pt x="544" y="321"/>
                  </a:lnTo>
                  <a:lnTo>
                    <a:pt x="544" y="324"/>
                  </a:lnTo>
                  <a:lnTo>
                    <a:pt x="544" y="325"/>
                  </a:lnTo>
                  <a:lnTo>
                    <a:pt x="544" y="328"/>
                  </a:lnTo>
                  <a:lnTo>
                    <a:pt x="544" y="330"/>
                  </a:lnTo>
                  <a:lnTo>
                    <a:pt x="544" y="331"/>
                  </a:lnTo>
                  <a:lnTo>
                    <a:pt x="544" y="333"/>
                  </a:lnTo>
                  <a:lnTo>
                    <a:pt x="544" y="333"/>
                  </a:lnTo>
                  <a:lnTo>
                    <a:pt x="548" y="330"/>
                  </a:lnTo>
                  <a:lnTo>
                    <a:pt x="550" y="327"/>
                  </a:lnTo>
                  <a:lnTo>
                    <a:pt x="550" y="324"/>
                  </a:lnTo>
                  <a:lnTo>
                    <a:pt x="551" y="321"/>
                  </a:lnTo>
                  <a:lnTo>
                    <a:pt x="553" y="319"/>
                  </a:lnTo>
                  <a:lnTo>
                    <a:pt x="554" y="319"/>
                  </a:lnTo>
                  <a:lnTo>
                    <a:pt x="556" y="318"/>
                  </a:lnTo>
                  <a:lnTo>
                    <a:pt x="551" y="315"/>
                  </a:lnTo>
                  <a:lnTo>
                    <a:pt x="551" y="313"/>
                  </a:lnTo>
                  <a:lnTo>
                    <a:pt x="553" y="312"/>
                  </a:lnTo>
                  <a:lnTo>
                    <a:pt x="556" y="309"/>
                  </a:lnTo>
                  <a:lnTo>
                    <a:pt x="557" y="309"/>
                  </a:lnTo>
                  <a:lnTo>
                    <a:pt x="559" y="309"/>
                  </a:lnTo>
                  <a:lnTo>
                    <a:pt x="562" y="310"/>
                  </a:lnTo>
                  <a:lnTo>
                    <a:pt x="565" y="313"/>
                  </a:lnTo>
                  <a:lnTo>
                    <a:pt x="565" y="316"/>
                  </a:lnTo>
                  <a:lnTo>
                    <a:pt x="565" y="318"/>
                  </a:lnTo>
                  <a:lnTo>
                    <a:pt x="563" y="319"/>
                  </a:lnTo>
                  <a:lnTo>
                    <a:pt x="560" y="322"/>
                  </a:lnTo>
                  <a:lnTo>
                    <a:pt x="559" y="324"/>
                  </a:lnTo>
                  <a:lnTo>
                    <a:pt x="560" y="324"/>
                  </a:lnTo>
                  <a:lnTo>
                    <a:pt x="563" y="322"/>
                  </a:lnTo>
                  <a:lnTo>
                    <a:pt x="563" y="324"/>
                  </a:lnTo>
                  <a:lnTo>
                    <a:pt x="563" y="327"/>
                  </a:lnTo>
                  <a:lnTo>
                    <a:pt x="563" y="333"/>
                  </a:lnTo>
                  <a:lnTo>
                    <a:pt x="562" y="336"/>
                  </a:lnTo>
                  <a:lnTo>
                    <a:pt x="562" y="338"/>
                  </a:lnTo>
                  <a:lnTo>
                    <a:pt x="563" y="339"/>
                  </a:lnTo>
                  <a:lnTo>
                    <a:pt x="563" y="335"/>
                  </a:lnTo>
                  <a:lnTo>
                    <a:pt x="565" y="333"/>
                  </a:lnTo>
                  <a:lnTo>
                    <a:pt x="566" y="330"/>
                  </a:lnTo>
                  <a:lnTo>
                    <a:pt x="566" y="325"/>
                  </a:lnTo>
                  <a:lnTo>
                    <a:pt x="568" y="321"/>
                  </a:lnTo>
                  <a:lnTo>
                    <a:pt x="569" y="318"/>
                  </a:lnTo>
                  <a:lnTo>
                    <a:pt x="571" y="316"/>
                  </a:lnTo>
                  <a:lnTo>
                    <a:pt x="574" y="316"/>
                  </a:lnTo>
                  <a:lnTo>
                    <a:pt x="576" y="318"/>
                  </a:lnTo>
                  <a:lnTo>
                    <a:pt x="577" y="321"/>
                  </a:lnTo>
                  <a:lnTo>
                    <a:pt x="577" y="322"/>
                  </a:lnTo>
                  <a:lnTo>
                    <a:pt x="580" y="322"/>
                  </a:lnTo>
                  <a:lnTo>
                    <a:pt x="582" y="324"/>
                  </a:lnTo>
                  <a:lnTo>
                    <a:pt x="582" y="325"/>
                  </a:lnTo>
                  <a:lnTo>
                    <a:pt x="583" y="325"/>
                  </a:lnTo>
                  <a:lnTo>
                    <a:pt x="585" y="322"/>
                  </a:lnTo>
                  <a:lnTo>
                    <a:pt x="586" y="322"/>
                  </a:lnTo>
                  <a:lnTo>
                    <a:pt x="588" y="325"/>
                  </a:lnTo>
                  <a:lnTo>
                    <a:pt x="588" y="328"/>
                  </a:lnTo>
                  <a:lnTo>
                    <a:pt x="588" y="328"/>
                  </a:lnTo>
                  <a:lnTo>
                    <a:pt x="591" y="328"/>
                  </a:lnTo>
                  <a:lnTo>
                    <a:pt x="592" y="330"/>
                  </a:lnTo>
                  <a:lnTo>
                    <a:pt x="597" y="335"/>
                  </a:lnTo>
                  <a:lnTo>
                    <a:pt x="597" y="336"/>
                  </a:lnTo>
                  <a:lnTo>
                    <a:pt x="597" y="339"/>
                  </a:lnTo>
                  <a:lnTo>
                    <a:pt x="591" y="341"/>
                  </a:lnTo>
                  <a:lnTo>
                    <a:pt x="588" y="344"/>
                  </a:lnTo>
                  <a:lnTo>
                    <a:pt x="585" y="345"/>
                  </a:lnTo>
                  <a:lnTo>
                    <a:pt x="569" y="344"/>
                  </a:lnTo>
                  <a:lnTo>
                    <a:pt x="571" y="345"/>
                  </a:lnTo>
                  <a:lnTo>
                    <a:pt x="580" y="350"/>
                  </a:lnTo>
                  <a:lnTo>
                    <a:pt x="580" y="351"/>
                  </a:lnTo>
                  <a:lnTo>
                    <a:pt x="580" y="353"/>
                  </a:lnTo>
                  <a:lnTo>
                    <a:pt x="580" y="354"/>
                  </a:lnTo>
                  <a:lnTo>
                    <a:pt x="580" y="356"/>
                  </a:lnTo>
                  <a:lnTo>
                    <a:pt x="582" y="357"/>
                  </a:lnTo>
                  <a:lnTo>
                    <a:pt x="583" y="359"/>
                  </a:lnTo>
                  <a:lnTo>
                    <a:pt x="585" y="357"/>
                  </a:lnTo>
                  <a:lnTo>
                    <a:pt x="586" y="359"/>
                  </a:lnTo>
                  <a:lnTo>
                    <a:pt x="588" y="357"/>
                  </a:lnTo>
                  <a:lnTo>
                    <a:pt x="588" y="354"/>
                  </a:lnTo>
                  <a:lnTo>
                    <a:pt x="588" y="353"/>
                  </a:lnTo>
                  <a:lnTo>
                    <a:pt x="589" y="354"/>
                  </a:lnTo>
                  <a:lnTo>
                    <a:pt x="591" y="357"/>
                  </a:lnTo>
                  <a:lnTo>
                    <a:pt x="591" y="359"/>
                  </a:lnTo>
                  <a:lnTo>
                    <a:pt x="591" y="356"/>
                  </a:lnTo>
                  <a:lnTo>
                    <a:pt x="592" y="356"/>
                  </a:lnTo>
                  <a:lnTo>
                    <a:pt x="594" y="356"/>
                  </a:lnTo>
                  <a:lnTo>
                    <a:pt x="595" y="356"/>
                  </a:lnTo>
                  <a:lnTo>
                    <a:pt x="598" y="357"/>
                  </a:lnTo>
                  <a:lnTo>
                    <a:pt x="603" y="359"/>
                  </a:lnTo>
                  <a:lnTo>
                    <a:pt x="604" y="359"/>
                  </a:lnTo>
                  <a:lnTo>
                    <a:pt x="606" y="359"/>
                  </a:lnTo>
                  <a:lnTo>
                    <a:pt x="607" y="356"/>
                  </a:lnTo>
                  <a:lnTo>
                    <a:pt x="607" y="354"/>
                  </a:lnTo>
                  <a:lnTo>
                    <a:pt x="609" y="356"/>
                  </a:lnTo>
                  <a:lnTo>
                    <a:pt x="611" y="354"/>
                  </a:lnTo>
                  <a:lnTo>
                    <a:pt x="609" y="351"/>
                  </a:lnTo>
                  <a:lnTo>
                    <a:pt x="609" y="350"/>
                  </a:lnTo>
                  <a:lnTo>
                    <a:pt x="615" y="353"/>
                  </a:lnTo>
                  <a:lnTo>
                    <a:pt x="617" y="356"/>
                  </a:lnTo>
                  <a:lnTo>
                    <a:pt x="621" y="357"/>
                  </a:lnTo>
                  <a:lnTo>
                    <a:pt x="623" y="359"/>
                  </a:lnTo>
                  <a:lnTo>
                    <a:pt x="623" y="360"/>
                  </a:lnTo>
                  <a:lnTo>
                    <a:pt x="621" y="362"/>
                  </a:lnTo>
                  <a:lnTo>
                    <a:pt x="621" y="362"/>
                  </a:lnTo>
                  <a:lnTo>
                    <a:pt x="620" y="362"/>
                  </a:lnTo>
                  <a:lnTo>
                    <a:pt x="612" y="360"/>
                  </a:lnTo>
                  <a:lnTo>
                    <a:pt x="611" y="362"/>
                  </a:lnTo>
                  <a:lnTo>
                    <a:pt x="612" y="363"/>
                  </a:lnTo>
                  <a:lnTo>
                    <a:pt x="614" y="365"/>
                  </a:lnTo>
                  <a:lnTo>
                    <a:pt x="614" y="366"/>
                  </a:lnTo>
                  <a:lnTo>
                    <a:pt x="618" y="366"/>
                  </a:lnTo>
                  <a:lnTo>
                    <a:pt x="621" y="368"/>
                  </a:lnTo>
                  <a:lnTo>
                    <a:pt x="623" y="368"/>
                  </a:lnTo>
                  <a:lnTo>
                    <a:pt x="623" y="368"/>
                  </a:lnTo>
                  <a:lnTo>
                    <a:pt x="621" y="371"/>
                  </a:lnTo>
                  <a:lnTo>
                    <a:pt x="621" y="371"/>
                  </a:lnTo>
                  <a:lnTo>
                    <a:pt x="626" y="369"/>
                  </a:lnTo>
                  <a:lnTo>
                    <a:pt x="627" y="368"/>
                  </a:lnTo>
                  <a:lnTo>
                    <a:pt x="627" y="368"/>
                  </a:lnTo>
                  <a:lnTo>
                    <a:pt x="627" y="371"/>
                  </a:lnTo>
                  <a:lnTo>
                    <a:pt x="627" y="373"/>
                  </a:lnTo>
                  <a:lnTo>
                    <a:pt x="627" y="374"/>
                  </a:lnTo>
                  <a:lnTo>
                    <a:pt x="626" y="379"/>
                  </a:lnTo>
                  <a:lnTo>
                    <a:pt x="624" y="380"/>
                  </a:lnTo>
                  <a:lnTo>
                    <a:pt x="624" y="382"/>
                  </a:lnTo>
                  <a:lnTo>
                    <a:pt x="626" y="380"/>
                  </a:lnTo>
                  <a:lnTo>
                    <a:pt x="627" y="379"/>
                  </a:lnTo>
                  <a:lnTo>
                    <a:pt x="630" y="374"/>
                  </a:lnTo>
                  <a:lnTo>
                    <a:pt x="630" y="373"/>
                  </a:lnTo>
                  <a:lnTo>
                    <a:pt x="636" y="373"/>
                  </a:lnTo>
                  <a:lnTo>
                    <a:pt x="638" y="373"/>
                  </a:lnTo>
                  <a:lnTo>
                    <a:pt x="645" y="376"/>
                  </a:lnTo>
                  <a:lnTo>
                    <a:pt x="647" y="376"/>
                  </a:lnTo>
                  <a:lnTo>
                    <a:pt x="649" y="376"/>
                  </a:lnTo>
                  <a:lnTo>
                    <a:pt x="650" y="374"/>
                  </a:lnTo>
                  <a:lnTo>
                    <a:pt x="650" y="374"/>
                  </a:lnTo>
                  <a:lnTo>
                    <a:pt x="658" y="377"/>
                  </a:lnTo>
                  <a:lnTo>
                    <a:pt x="667" y="383"/>
                  </a:lnTo>
                  <a:lnTo>
                    <a:pt x="680" y="394"/>
                  </a:lnTo>
                  <a:lnTo>
                    <a:pt x="688" y="403"/>
                  </a:lnTo>
                  <a:lnTo>
                    <a:pt x="688" y="406"/>
                  </a:lnTo>
                  <a:lnTo>
                    <a:pt x="691" y="406"/>
                  </a:lnTo>
                  <a:lnTo>
                    <a:pt x="693" y="406"/>
                  </a:lnTo>
                  <a:lnTo>
                    <a:pt x="694" y="406"/>
                  </a:lnTo>
                  <a:lnTo>
                    <a:pt x="703" y="415"/>
                  </a:lnTo>
                  <a:lnTo>
                    <a:pt x="706" y="415"/>
                  </a:lnTo>
                  <a:lnTo>
                    <a:pt x="705" y="414"/>
                  </a:lnTo>
                  <a:lnTo>
                    <a:pt x="705" y="412"/>
                  </a:lnTo>
                  <a:lnTo>
                    <a:pt x="706" y="412"/>
                  </a:lnTo>
                  <a:lnTo>
                    <a:pt x="706" y="414"/>
                  </a:lnTo>
                  <a:lnTo>
                    <a:pt x="708" y="417"/>
                  </a:lnTo>
                  <a:lnTo>
                    <a:pt x="711" y="420"/>
                  </a:lnTo>
                  <a:lnTo>
                    <a:pt x="712" y="423"/>
                  </a:lnTo>
                  <a:lnTo>
                    <a:pt x="714" y="424"/>
                  </a:lnTo>
                  <a:lnTo>
                    <a:pt x="715" y="424"/>
                  </a:lnTo>
                  <a:lnTo>
                    <a:pt x="717" y="426"/>
                  </a:lnTo>
                  <a:lnTo>
                    <a:pt x="720" y="426"/>
                  </a:lnTo>
                  <a:lnTo>
                    <a:pt x="721" y="435"/>
                  </a:lnTo>
                  <a:lnTo>
                    <a:pt x="721" y="436"/>
                  </a:lnTo>
                  <a:lnTo>
                    <a:pt x="721" y="441"/>
                  </a:lnTo>
                  <a:lnTo>
                    <a:pt x="723" y="442"/>
                  </a:lnTo>
                  <a:lnTo>
                    <a:pt x="724" y="442"/>
                  </a:lnTo>
                  <a:lnTo>
                    <a:pt x="724" y="446"/>
                  </a:lnTo>
                  <a:lnTo>
                    <a:pt x="723" y="452"/>
                  </a:lnTo>
                  <a:lnTo>
                    <a:pt x="723" y="455"/>
                  </a:lnTo>
                  <a:lnTo>
                    <a:pt x="714" y="467"/>
                  </a:lnTo>
                  <a:lnTo>
                    <a:pt x="709" y="471"/>
                  </a:lnTo>
                  <a:lnTo>
                    <a:pt x="699" y="476"/>
                  </a:lnTo>
                  <a:lnTo>
                    <a:pt x="691" y="477"/>
                  </a:lnTo>
                  <a:lnTo>
                    <a:pt x="688" y="477"/>
                  </a:lnTo>
                  <a:lnTo>
                    <a:pt x="682" y="477"/>
                  </a:lnTo>
                  <a:lnTo>
                    <a:pt x="679" y="476"/>
                  </a:lnTo>
                  <a:lnTo>
                    <a:pt x="674" y="473"/>
                  </a:lnTo>
                  <a:lnTo>
                    <a:pt x="671" y="471"/>
                  </a:lnTo>
                  <a:lnTo>
                    <a:pt x="668" y="471"/>
                  </a:lnTo>
                  <a:lnTo>
                    <a:pt x="664" y="471"/>
                  </a:lnTo>
                  <a:lnTo>
                    <a:pt x="653" y="468"/>
                  </a:lnTo>
                  <a:lnTo>
                    <a:pt x="652" y="467"/>
                  </a:lnTo>
                  <a:lnTo>
                    <a:pt x="644" y="461"/>
                  </a:lnTo>
                  <a:lnTo>
                    <a:pt x="642" y="462"/>
                  </a:lnTo>
                  <a:lnTo>
                    <a:pt x="641" y="464"/>
                  </a:lnTo>
                  <a:lnTo>
                    <a:pt x="639" y="461"/>
                  </a:lnTo>
                  <a:lnTo>
                    <a:pt x="639" y="461"/>
                  </a:lnTo>
                  <a:lnTo>
                    <a:pt x="639" y="461"/>
                  </a:lnTo>
                  <a:lnTo>
                    <a:pt x="636" y="458"/>
                  </a:lnTo>
                  <a:lnTo>
                    <a:pt x="633" y="458"/>
                  </a:lnTo>
                  <a:lnTo>
                    <a:pt x="632" y="458"/>
                  </a:lnTo>
                  <a:lnTo>
                    <a:pt x="629" y="456"/>
                  </a:lnTo>
                  <a:lnTo>
                    <a:pt x="629" y="456"/>
                  </a:lnTo>
                  <a:lnTo>
                    <a:pt x="627" y="456"/>
                  </a:lnTo>
                  <a:lnTo>
                    <a:pt x="624" y="455"/>
                  </a:lnTo>
                  <a:lnTo>
                    <a:pt x="623" y="452"/>
                  </a:lnTo>
                  <a:lnTo>
                    <a:pt x="620" y="449"/>
                  </a:lnTo>
                  <a:lnTo>
                    <a:pt x="621" y="447"/>
                  </a:lnTo>
                  <a:lnTo>
                    <a:pt x="621" y="447"/>
                  </a:lnTo>
                  <a:lnTo>
                    <a:pt x="615" y="444"/>
                  </a:lnTo>
                  <a:lnTo>
                    <a:pt x="609" y="444"/>
                  </a:lnTo>
                  <a:lnTo>
                    <a:pt x="609" y="446"/>
                  </a:lnTo>
                  <a:lnTo>
                    <a:pt x="612" y="446"/>
                  </a:lnTo>
                  <a:lnTo>
                    <a:pt x="614" y="447"/>
                  </a:lnTo>
                  <a:lnTo>
                    <a:pt x="615" y="449"/>
                  </a:lnTo>
                  <a:lnTo>
                    <a:pt x="615" y="452"/>
                  </a:lnTo>
                  <a:lnTo>
                    <a:pt x="618" y="455"/>
                  </a:lnTo>
                  <a:lnTo>
                    <a:pt x="620" y="458"/>
                  </a:lnTo>
                  <a:lnTo>
                    <a:pt x="620" y="458"/>
                  </a:lnTo>
                  <a:lnTo>
                    <a:pt x="621" y="458"/>
                  </a:lnTo>
                  <a:lnTo>
                    <a:pt x="624" y="459"/>
                  </a:lnTo>
                  <a:lnTo>
                    <a:pt x="624" y="462"/>
                  </a:lnTo>
                  <a:lnTo>
                    <a:pt x="624" y="462"/>
                  </a:lnTo>
                  <a:lnTo>
                    <a:pt x="624" y="464"/>
                  </a:lnTo>
                  <a:lnTo>
                    <a:pt x="627" y="465"/>
                  </a:lnTo>
                  <a:lnTo>
                    <a:pt x="629" y="465"/>
                  </a:lnTo>
                  <a:lnTo>
                    <a:pt x="630" y="467"/>
                  </a:lnTo>
                  <a:lnTo>
                    <a:pt x="629" y="468"/>
                  </a:lnTo>
                  <a:lnTo>
                    <a:pt x="627" y="470"/>
                  </a:lnTo>
                  <a:lnTo>
                    <a:pt x="626" y="470"/>
                  </a:lnTo>
                  <a:lnTo>
                    <a:pt x="627" y="470"/>
                  </a:lnTo>
                  <a:lnTo>
                    <a:pt x="629" y="470"/>
                  </a:lnTo>
                  <a:lnTo>
                    <a:pt x="636" y="473"/>
                  </a:lnTo>
                  <a:lnTo>
                    <a:pt x="639" y="476"/>
                  </a:lnTo>
                  <a:lnTo>
                    <a:pt x="642" y="482"/>
                  </a:lnTo>
                  <a:lnTo>
                    <a:pt x="644" y="484"/>
                  </a:lnTo>
                  <a:lnTo>
                    <a:pt x="644" y="485"/>
                  </a:lnTo>
                  <a:lnTo>
                    <a:pt x="644" y="487"/>
                  </a:lnTo>
                  <a:lnTo>
                    <a:pt x="644" y="488"/>
                  </a:lnTo>
                  <a:lnTo>
                    <a:pt x="642" y="490"/>
                  </a:lnTo>
                  <a:lnTo>
                    <a:pt x="642" y="494"/>
                  </a:lnTo>
                  <a:lnTo>
                    <a:pt x="641" y="496"/>
                  </a:lnTo>
                  <a:lnTo>
                    <a:pt x="639" y="499"/>
                  </a:lnTo>
                  <a:lnTo>
                    <a:pt x="641" y="502"/>
                  </a:lnTo>
                  <a:lnTo>
                    <a:pt x="642" y="505"/>
                  </a:lnTo>
                  <a:lnTo>
                    <a:pt x="644" y="509"/>
                  </a:lnTo>
                  <a:lnTo>
                    <a:pt x="644" y="512"/>
                  </a:lnTo>
                  <a:lnTo>
                    <a:pt x="644" y="515"/>
                  </a:lnTo>
                  <a:lnTo>
                    <a:pt x="645" y="517"/>
                  </a:lnTo>
                  <a:lnTo>
                    <a:pt x="645" y="517"/>
                  </a:lnTo>
                  <a:lnTo>
                    <a:pt x="645" y="517"/>
                  </a:lnTo>
                  <a:lnTo>
                    <a:pt x="645" y="522"/>
                  </a:lnTo>
                  <a:lnTo>
                    <a:pt x="647" y="526"/>
                  </a:lnTo>
                  <a:lnTo>
                    <a:pt x="650" y="528"/>
                  </a:lnTo>
                  <a:lnTo>
                    <a:pt x="652" y="528"/>
                  </a:lnTo>
                  <a:lnTo>
                    <a:pt x="655" y="528"/>
                  </a:lnTo>
                  <a:lnTo>
                    <a:pt x="656" y="529"/>
                  </a:lnTo>
                  <a:lnTo>
                    <a:pt x="661" y="532"/>
                  </a:lnTo>
                  <a:lnTo>
                    <a:pt x="662" y="537"/>
                  </a:lnTo>
                  <a:lnTo>
                    <a:pt x="664" y="538"/>
                  </a:lnTo>
                  <a:lnTo>
                    <a:pt x="668" y="540"/>
                  </a:lnTo>
                  <a:lnTo>
                    <a:pt x="671" y="541"/>
                  </a:lnTo>
                  <a:lnTo>
                    <a:pt x="676" y="543"/>
                  </a:lnTo>
                  <a:lnTo>
                    <a:pt x="676" y="543"/>
                  </a:lnTo>
                  <a:lnTo>
                    <a:pt x="679" y="541"/>
                  </a:lnTo>
                  <a:lnTo>
                    <a:pt x="683" y="540"/>
                  </a:lnTo>
                  <a:lnTo>
                    <a:pt x="683" y="537"/>
                  </a:lnTo>
                  <a:lnTo>
                    <a:pt x="683" y="535"/>
                  </a:lnTo>
                  <a:lnTo>
                    <a:pt x="683" y="532"/>
                  </a:lnTo>
                  <a:lnTo>
                    <a:pt x="683" y="529"/>
                  </a:lnTo>
                  <a:lnTo>
                    <a:pt x="682" y="528"/>
                  </a:lnTo>
                  <a:lnTo>
                    <a:pt x="680" y="528"/>
                  </a:lnTo>
                  <a:lnTo>
                    <a:pt x="676" y="528"/>
                  </a:lnTo>
                  <a:lnTo>
                    <a:pt x="674" y="528"/>
                  </a:lnTo>
                  <a:lnTo>
                    <a:pt x="673" y="526"/>
                  </a:lnTo>
                  <a:lnTo>
                    <a:pt x="671" y="525"/>
                  </a:lnTo>
                  <a:lnTo>
                    <a:pt x="668" y="517"/>
                  </a:lnTo>
                  <a:lnTo>
                    <a:pt x="667" y="517"/>
                  </a:lnTo>
                  <a:lnTo>
                    <a:pt x="665" y="515"/>
                  </a:lnTo>
                  <a:lnTo>
                    <a:pt x="665" y="514"/>
                  </a:lnTo>
                  <a:lnTo>
                    <a:pt x="665" y="511"/>
                  </a:lnTo>
                  <a:lnTo>
                    <a:pt x="667" y="511"/>
                  </a:lnTo>
                  <a:lnTo>
                    <a:pt x="668" y="509"/>
                  </a:lnTo>
                  <a:lnTo>
                    <a:pt x="670" y="505"/>
                  </a:lnTo>
                  <a:lnTo>
                    <a:pt x="671" y="503"/>
                  </a:lnTo>
                  <a:lnTo>
                    <a:pt x="673" y="503"/>
                  </a:lnTo>
                  <a:lnTo>
                    <a:pt x="677" y="506"/>
                  </a:lnTo>
                  <a:lnTo>
                    <a:pt x="683" y="512"/>
                  </a:lnTo>
                  <a:lnTo>
                    <a:pt x="685" y="514"/>
                  </a:lnTo>
                  <a:lnTo>
                    <a:pt x="686" y="514"/>
                  </a:lnTo>
                  <a:lnTo>
                    <a:pt x="688" y="514"/>
                  </a:lnTo>
                  <a:lnTo>
                    <a:pt x="688" y="514"/>
                  </a:lnTo>
                  <a:lnTo>
                    <a:pt x="690" y="515"/>
                  </a:lnTo>
                  <a:lnTo>
                    <a:pt x="691" y="515"/>
                  </a:lnTo>
                  <a:lnTo>
                    <a:pt x="696" y="517"/>
                  </a:lnTo>
                  <a:lnTo>
                    <a:pt x="703" y="522"/>
                  </a:lnTo>
                  <a:lnTo>
                    <a:pt x="705" y="522"/>
                  </a:lnTo>
                  <a:lnTo>
                    <a:pt x="706" y="520"/>
                  </a:lnTo>
                  <a:lnTo>
                    <a:pt x="706" y="517"/>
                  </a:lnTo>
                  <a:lnTo>
                    <a:pt x="709" y="515"/>
                  </a:lnTo>
                  <a:lnTo>
                    <a:pt x="711" y="515"/>
                  </a:lnTo>
                  <a:lnTo>
                    <a:pt x="712" y="517"/>
                  </a:lnTo>
                  <a:lnTo>
                    <a:pt x="714" y="515"/>
                  </a:lnTo>
                  <a:lnTo>
                    <a:pt x="712" y="512"/>
                  </a:lnTo>
                  <a:lnTo>
                    <a:pt x="711" y="509"/>
                  </a:lnTo>
                  <a:lnTo>
                    <a:pt x="709" y="508"/>
                  </a:lnTo>
                  <a:lnTo>
                    <a:pt x="706" y="502"/>
                  </a:lnTo>
                  <a:lnTo>
                    <a:pt x="705" y="499"/>
                  </a:lnTo>
                  <a:lnTo>
                    <a:pt x="705" y="496"/>
                  </a:lnTo>
                  <a:lnTo>
                    <a:pt x="705" y="494"/>
                  </a:lnTo>
                  <a:lnTo>
                    <a:pt x="706" y="493"/>
                  </a:lnTo>
                  <a:lnTo>
                    <a:pt x="712" y="488"/>
                  </a:lnTo>
                  <a:lnTo>
                    <a:pt x="714" y="485"/>
                  </a:lnTo>
                  <a:lnTo>
                    <a:pt x="717" y="480"/>
                  </a:lnTo>
                  <a:lnTo>
                    <a:pt x="717" y="480"/>
                  </a:lnTo>
                  <a:lnTo>
                    <a:pt x="721" y="479"/>
                  </a:lnTo>
                  <a:lnTo>
                    <a:pt x="726" y="476"/>
                  </a:lnTo>
                  <a:lnTo>
                    <a:pt x="729" y="471"/>
                  </a:lnTo>
                  <a:lnTo>
                    <a:pt x="734" y="465"/>
                  </a:lnTo>
                  <a:lnTo>
                    <a:pt x="735" y="464"/>
                  </a:lnTo>
                  <a:lnTo>
                    <a:pt x="737" y="464"/>
                  </a:lnTo>
                  <a:lnTo>
                    <a:pt x="738" y="465"/>
                  </a:lnTo>
                  <a:lnTo>
                    <a:pt x="740" y="467"/>
                  </a:lnTo>
                  <a:lnTo>
                    <a:pt x="743" y="467"/>
                  </a:lnTo>
                  <a:lnTo>
                    <a:pt x="744" y="467"/>
                  </a:lnTo>
                  <a:lnTo>
                    <a:pt x="747" y="467"/>
                  </a:lnTo>
                  <a:lnTo>
                    <a:pt x="752" y="470"/>
                  </a:lnTo>
                  <a:lnTo>
                    <a:pt x="752" y="471"/>
                  </a:lnTo>
                  <a:lnTo>
                    <a:pt x="753" y="473"/>
                  </a:lnTo>
                  <a:lnTo>
                    <a:pt x="752" y="474"/>
                  </a:lnTo>
                  <a:lnTo>
                    <a:pt x="752" y="476"/>
                  </a:lnTo>
                  <a:lnTo>
                    <a:pt x="752" y="476"/>
                  </a:lnTo>
                  <a:lnTo>
                    <a:pt x="753" y="474"/>
                  </a:lnTo>
                  <a:lnTo>
                    <a:pt x="755" y="476"/>
                  </a:lnTo>
                  <a:lnTo>
                    <a:pt x="756" y="477"/>
                  </a:lnTo>
                  <a:lnTo>
                    <a:pt x="756" y="479"/>
                  </a:lnTo>
                  <a:lnTo>
                    <a:pt x="758" y="479"/>
                  </a:lnTo>
                  <a:lnTo>
                    <a:pt x="758" y="477"/>
                  </a:lnTo>
                  <a:lnTo>
                    <a:pt x="759" y="476"/>
                  </a:lnTo>
                  <a:lnTo>
                    <a:pt x="758" y="473"/>
                  </a:lnTo>
                  <a:lnTo>
                    <a:pt x="759" y="467"/>
                  </a:lnTo>
                  <a:lnTo>
                    <a:pt x="761" y="465"/>
                  </a:lnTo>
                  <a:lnTo>
                    <a:pt x="762" y="459"/>
                  </a:lnTo>
                  <a:lnTo>
                    <a:pt x="762" y="456"/>
                  </a:lnTo>
                  <a:lnTo>
                    <a:pt x="762" y="452"/>
                  </a:lnTo>
                  <a:lnTo>
                    <a:pt x="762" y="449"/>
                  </a:lnTo>
                  <a:lnTo>
                    <a:pt x="761" y="446"/>
                  </a:lnTo>
                  <a:lnTo>
                    <a:pt x="758" y="444"/>
                  </a:lnTo>
                  <a:lnTo>
                    <a:pt x="755" y="442"/>
                  </a:lnTo>
                  <a:lnTo>
                    <a:pt x="755" y="441"/>
                  </a:lnTo>
                  <a:lnTo>
                    <a:pt x="755" y="439"/>
                  </a:lnTo>
                  <a:lnTo>
                    <a:pt x="755" y="435"/>
                  </a:lnTo>
                  <a:lnTo>
                    <a:pt x="758" y="427"/>
                  </a:lnTo>
                  <a:lnTo>
                    <a:pt x="759" y="417"/>
                  </a:lnTo>
                  <a:lnTo>
                    <a:pt x="759" y="415"/>
                  </a:lnTo>
                  <a:lnTo>
                    <a:pt x="759" y="414"/>
                  </a:lnTo>
                  <a:lnTo>
                    <a:pt x="759" y="412"/>
                  </a:lnTo>
                  <a:lnTo>
                    <a:pt x="759" y="409"/>
                  </a:lnTo>
                  <a:lnTo>
                    <a:pt x="759" y="406"/>
                  </a:lnTo>
                  <a:lnTo>
                    <a:pt x="750" y="397"/>
                  </a:lnTo>
                  <a:lnTo>
                    <a:pt x="749" y="395"/>
                  </a:lnTo>
                  <a:lnTo>
                    <a:pt x="749" y="395"/>
                  </a:lnTo>
                  <a:lnTo>
                    <a:pt x="750" y="394"/>
                  </a:lnTo>
                  <a:lnTo>
                    <a:pt x="750" y="394"/>
                  </a:lnTo>
                  <a:lnTo>
                    <a:pt x="758" y="398"/>
                  </a:lnTo>
                  <a:lnTo>
                    <a:pt x="759" y="398"/>
                  </a:lnTo>
                  <a:lnTo>
                    <a:pt x="770" y="398"/>
                  </a:lnTo>
                  <a:lnTo>
                    <a:pt x="776" y="398"/>
                  </a:lnTo>
                  <a:lnTo>
                    <a:pt x="781" y="401"/>
                  </a:lnTo>
                  <a:lnTo>
                    <a:pt x="784" y="407"/>
                  </a:lnTo>
                  <a:lnTo>
                    <a:pt x="787" y="414"/>
                  </a:lnTo>
                  <a:lnTo>
                    <a:pt x="790" y="418"/>
                  </a:lnTo>
                  <a:lnTo>
                    <a:pt x="790" y="423"/>
                  </a:lnTo>
                  <a:lnTo>
                    <a:pt x="787" y="423"/>
                  </a:lnTo>
                  <a:lnTo>
                    <a:pt x="784" y="423"/>
                  </a:lnTo>
                  <a:lnTo>
                    <a:pt x="776" y="424"/>
                  </a:lnTo>
                  <a:lnTo>
                    <a:pt x="773" y="427"/>
                  </a:lnTo>
                  <a:lnTo>
                    <a:pt x="769" y="433"/>
                  </a:lnTo>
                  <a:lnTo>
                    <a:pt x="769" y="436"/>
                  </a:lnTo>
                  <a:lnTo>
                    <a:pt x="769" y="438"/>
                  </a:lnTo>
                  <a:lnTo>
                    <a:pt x="772" y="439"/>
                  </a:lnTo>
                  <a:lnTo>
                    <a:pt x="776" y="444"/>
                  </a:lnTo>
                  <a:lnTo>
                    <a:pt x="779" y="450"/>
                  </a:lnTo>
                  <a:lnTo>
                    <a:pt x="781" y="453"/>
                  </a:lnTo>
                  <a:lnTo>
                    <a:pt x="781" y="453"/>
                  </a:lnTo>
                  <a:lnTo>
                    <a:pt x="782" y="455"/>
                  </a:lnTo>
                  <a:lnTo>
                    <a:pt x="785" y="455"/>
                  </a:lnTo>
                  <a:lnTo>
                    <a:pt x="787" y="455"/>
                  </a:lnTo>
                  <a:lnTo>
                    <a:pt x="787" y="456"/>
                  </a:lnTo>
                  <a:lnTo>
                    <a:pt x="788" y="455"/>
                  </a:lnTo>
                  <a:lnTo>
                    <a:pt x="790" y="455"/>
                  </a:lnTo>
                  <a:lnTo>
                    <a:pt x="800" y="452"/>
                  </a:lnTo>
                  <a:lnTo>
                    <a:pt x="802" y="450"/>
                  </a:lnTo>
                  <a:lnTo>
                    <a:pt x="802" y="447"/>
                  </a:lnTo>
                  <a:lnTo>
                    <a:pt x="803" y="441"/>
                  </a:lnTo>
                  <a:lnTo>
                    <a:pt x="803" y="438"/>
                  </a:lnTo>
                  <a:lnTo>
                    <a:pt x="805" y="435"/>
                  </a:lnTo>
                  <a:lnTo>
                    <a:pt x="805" y="433"/>
                  </a:lnTo>
                  <a:lnTo>
                    <a:pt x="805" y="430"/>
                  </a:lnTo>
                  <a:lnTo>
                    <a:pt x="810" y="429"/>
                  </a:lnTo>
                  <a:lnTo>
                    <a:pt x="814" y="427"/>
                  </a:lnTo>
                  <a:lnTo>
                    <a:pt x="816" y="427"/>
                  </a:lnTo>
                  <a:lnTo>
                    <a:pt x="817" y="426"/>
                  </a:lnTo>
                  <a:lnTo>
                    <a:pt x="816" y="423"/>
                  </a:lnTo>
                  <a:lnTo>
                    <a:pt x="814" y="421"/>
                  </a:lnTo>
                  <a:lnTo>
                    <a:pt x="816" y="421"/>
                  </a:lnTo>
                  <a:lnTo>
                    <a:pt x="816" y="421"/>
                  </a:lnTo>
                  <a:lnTo>
                    <a:pt x="817" y="421"/>
                  </a:lnTo>
                  <a:lnTo>
                    <a:pt x="820" y="421"/>
                  </a:lnTo>
                  <a:lnTo>
                    <a:pt x="829" y="415"/>
                  </a:lnTo>
                  <a:lnTo>
                    <a:pt x="834" y="411"/>
                  </a:lnTo>
                  <a:lnTo>
                    <a:pt x="835" y="411"/>
                  </a:lnTo>
                  <a:lnTo>
                    <a:pt x="838" y="406"/>
                  </a:lnTo>
                  <a:lnTo>
                    <a:pt x="841" y="406"/>
                  </a:lnTo>
                  <a:lnTo>
                    <a:pt x="845" y="404"/>
                  </a:lnTo>
                  <a:lnTo>
                    <a:pt x="848" y="404"/>
                  </a:lnTo>
                  <a:lnTo>
                    <a:pt x="851" y="401"/>
                  </a:lnTo>
                  <a:lnTo>
                    <a:pt x="855" y="400"/>
                  </a:lnTo>
                  <a:lnTo>
                    <a:pt x="855" y="398"/>
                  </a:lnTo>
                  <a:lnTo>
                    <a:pt x="857" y="400"/>
                  </a:lnTo>
                  <a:lnTo>
                    <a:pt x="858" y="401"/>
                  </a:lnTo>
                  <a:lnTo>
                    <a:pt x="858" y="403"/>
                  </a:lnTo>
                  <a:lnTo>
                    <a:pt x="857" y="404"/>
                  </a:lnTo>
                  <a:lnTo>
                    <a:pt x="858" y="406"/>
                  </a:lnTo>
                  <a:lnTo>
                    <a:pt x="860" y="406"/>
                  </a:lnTo>
                  <a:lnTo>
                    <a:pt x="860" y="406"/>
                  </a:lnTo>
                  <a:lnTo>
                    <a:pt x="861" y="404"/>
                  </a:lnTo>
                  <a:lnTo>
                    <a:pt x="863" y="403"/>
                  </a:lnTo>
                  <a:lnTo>
                    <a:pt x="864" y="401"/>
                  </a:lnTo>
                  <a:lnTo>
                    <a:pt x="863" y="400"/>
                  </a:lnTo>
                  <a:lnTo>
                    <a:pt x="861" y="397"/>
                  </a:lnTo>
                  <a:lnTo>
                    <a:pt x="861" y="397"/>
                  </a:lnTo>
                  <a:lnTo>
                    <a:pt x="860" y="397"/>
                  </a:lnTo>
                  <a:lnTo>
                    <a:pt x="863" y="392"/>
                  </a:lnTo>
                  <a:lnTo>
                    <a:pt x="872" y="386"/>
                  </a:lnTo>
                  <a:lnTo>
                    <a:pt x="878" y="383"/>
                  </a:lnTo>
                  <a:lnTo>
                    <a:pt x="882" y="383"/>
                  </a:lnTo>
                  <a:lnTo>
                    <a:pt x="886" y="383"/>
                  </a:lnTo>
                  <a:lnTo>
                    <a:pt x="884" y="385"/>
                  </a:lnTo>
                  <a:lnTo>
                    <a:pt x="878" y="386"/>
                  </a:lnTo>
                  <a:lnTo>
                    <a:pt x="878" y="386"/>
                  </a:lnTo>
                  <a:lnTo>
                    <a:pt x="878" y="388"/>
                  </a:lnTo>
                  <a:lnTo>
                    <a:pt x="878" y="388"/>
                  </a:lnTo>
                  <a:lnTo>
                    <a:pt x="879" y="389"/>
                  </a:lnTo>
                  <a:lnTo>
                    <a:pt x="879" y="389"/>
                  </a:lnTo>
                  <a:lnTo>
                    <a:pt x="878" y="391"/>
                  </a:lnTo>
                  <a:lnTo>
                    <a:pt x="878" y="394"/>
                  </a:lnTo>
                  <a:lnTo>
                    <a:pt x="876" y="395"/>
                  </a:lnTo>
                  <a:lnTo>
                    <a:pt x="878" y="400"/>
                  </a:lnTo>
                  <a:lnTo>
                    <a:pt x="879" y="403"/>
                  </a:lnTo>
                  <a:lnTo>
                    <a:pt x="878" y="404"/>
                  </a:lnTo>
                  <a:lnTo>
                    <a:pt x="876" y="404"/>
                  </a:lnTo>
                  <a:lnTo>
                    <a:pt x="875" y="404"/>
                  </a:lnTo>
                  <a:lnTo>
                    <a:pt x="872" y="406"/>
                  </a:lnTo>
                  <a:lnTo>
                    <a:pt x="870" y="407"/>
                  </a:lnTo>
                  <a:lnTo>
                    <a:pt x="870" y="407"/>
                  </a:lnTo>
                  <a:lnTo>
                    <a:pt x="872" y="409"/>
                  </a:lnTo>
                  <a:lnTo>
                    <a:pt x="873" y="409"/>
                  </a:lnTo>
                  <a:lnTo>
                    <a:pt x="878" y="409"/>
                  </a:lnTo>
                  <a:lnTo>
                    <a:pt x="879" y="409"/>
                  </a:lnTo>
                  <a:lnTo>
                    <a:pt x="881" y="409"/>
                  </a:lnTo>
                  <a:lnTo>
                    <a:pt x="882" y="409"/>
                  </a:lnTo>
                  <a:lnTo>
                    <a:pt x="884" y="407"/>
                  </a:lnTo>
                  <a:lnTo>
                    <a:pt x="886" y="407"/>
                  </a:lnTo>
                  <a:lnTo>
                    <a:pt x="887" y="407"/>
                  </a:lnTo>
                  <a:lnTo>
                    <a:pt x="889" y="411"/>
                  </a:lnTo>
                  <a:lnTo>
                    <a:pt x="890" y="411"/>
                  </a:lnTo>
                  <a:lnTo>
                    <a:pt x="892" y="404"/>
                  </a:lnTo>
                  <a:lnTo>
                    <a:pt x="893" y="401"/>
                  </a:lnTo>
                  <a:lnTo>
                    <a:pt x="898" y="398"/>
                  </a:lnTo>
                  <a:lnTo>
                    <a:pt x="901" y="398"/>
                  </a:lnTo>
                  <a:lnTo>
                    <a:pt x="904" y="395"/>
                  </a:lnTo>
                  <a:lnTo>
                    <a:pt x="905" y="395"/>
                  </a:lnTo>
                  <a:lnTo>
                    <a:pt x="908" y="397"/>
                  </a:lnTo>
                  <a:lnTo>
                    <a:pt x="911" y="397"/>
                  </a:lnTo>
                  <a:lnTo>
                    <a:pt x="916" y="398"/>
                  </a:lnTo>
                  <a:lnTo>
                    <a:pt x="917" y="398"/>
                  </a:lnTo>
                  <a:lnTo>
                    <a:pt x="922" y="395"/>
                  </a:lnTo>
                  <a:lnTo>
                    <a:pt x="931" y="388"/>
                  </a:lnTo>
                  <a:lnTo>
                    <a:pt x="931" y="389"/>
                  </a:lnTo>
                  <a:lnTo>
                    <a:pt x="933" y="386"/>
                  </a:lnTo>
                  <a:lnTo>
                    <a:pt x="940" y="383"/>
                  </a:lnTo>
                  <a:lnTo>
                    <a:pt x="942" y="383"/>
                  </a:lnTo>
                  <a:lnTo>
                    <a:pt x="942" y="385"/>
                  </a:lnTo>
                  <a:lnTo>
                    <a:pt x="942" y="388"/>
                  </a:lnTo>
                  <a:lnTo>
                    <a:pt x="943" y="389"/>
                  </a:lnTo>
                  <a:lnTo>
                    <a:pt x="946" y="392"/>
                  </a:lnTo>
                  <a:lnTo>
                    <a:pt x="945" y="394"/>
                  </a:lnTo>
                  <a:lnTo>
                    <a:pt x="943" y="394"/>
                  </a:lnTo>
                  <a:lnTo>
                    <a:pt x="942" y="397"/>
                  </a:lnTo>
                  <a:lnTo>
                    <a:pt x="942" y="403"/>
                  </a:lnTo>
                  <a:lnTo>
                    <a:pt x="945" y="404"/>
                  </a:lnTo>
                  <a:lnTo>
                    <a:pt x="948" y="406"/>
                  </a:lnTo>
                  <a:lnTo>
                    <a:pt x="949" y="406"/>
                  </a:lnTo>
                  <a:lnTo>
                    <a:pt x="951" y="404"/>
                  </a:lnTo>
                  <a:lnTo>
                    <a:pt x="951" y="404"/>
                  </a:lnTo>
                  <a:lnTo>
                    <a:pt x="952" y="403"/>
                  </a:lnTo>
                  <a:lnTo>
                    <a:pt x="952" y="401"/>
                  </a:lnTo>
                  <a:lnTo>
                    <a:pt x="952" y="400"/>
                  </a:lnTo>
                  <a:lnTo>
                    <a:pt x="952" y="397"/>
                  </a:lnTo>
                  <a:lnTo>
                    <a:pt x="952" y="394"/>
                  </a:lnTo>
                  <a:lnTo>
                    <a:pt x="955" y="394"/>
                  </a:lnTo>
                  <a:lnTo>
                    <a:pt x="960" y="392"/>
                  </a:lnTo>
                  <a:lnTo>
                    <a:pt x="962" y="391"/>
                  </a:lnTo>
                  <a:lnTo>
                    <a:pt x="963" y="388"/>
                  </a:lnTo>
                  <a:lnTo>
                    <a:pt x="965" y="385"/>
                  </a:lnTo>
                  <a:lnTo>
                    <a:pt x="965" y="379"/>
                  </a:lnTo>
                  <a:lnTo>
                    <a:pt x="962" y="380"/>
                  </a:lnTo>
                  <a:lnTo>
                    <a:pt x="957" y="368"/>
                  </a:lnTo>
                  <a:lnTo>
                    <a:pt x="955" y="363"/>
                  </a:lnTo>
                  <a:lnTo>
                    <a:pt x="957" y="360"/>
                  </a:lnTo>
                  <a:lnTo>
                    <a:pt x="960" y="359"/>
                  </a:lnTo>
                  <a:lnTo>
                    <a:pt x="963" y="354"/>
                  </a:lnTo>
                  <a:lnTo>
                    <a:pt x="965" y="354"/>
                  </a:lnTo>
                  <a:lnTo>
                    <a:pt x="966" y="354"/>
                  </a:lnTo>
                  <a:lnTo>
                    <a:pt x="975" y="357"/>
                  </a:lnTo>
                  <a:lnTo>
                    <a:pt x="986" y="357"/>
                  </a:lnTo>
                  <a:lnTo>
                    <a:pt x="995" y="360"/>
                  </a:lnTo>
                  <a:lnTo>
                    <a:pt x="1004" y="365"/>
                  </a:lnTo>
                  <a:lnTo>
                    <a:pt x="1010" y="368"/>
                  </a:lnTo>
                  <a:lnTo>
                    <a:pt x="1013" y="373"/>
                  </a:lnTo>
                  <a:lnTo>
                    <a:pt x="1013" y="376"/>
                  </a:lnTo>
                  <a:lnTo>
                    <a:pt x="1015" y="374"/>
                  </a:lnTo>
                  <a:lnTo>
                    <a:pt x="1019" y="377"/>
                  </a:lnTo>
                  <a:lnTo>
                    <a:pt x="1021" y="377"/>
                  </a:lnTo>
                  <a:lnTo>
                    <a:pt x="1024" y="379"/>
                  </a:lnTo>
                  <a:lnTo>
                    <a:pt x="1025" y="382"/>
                  </a:lnTo>
                  <a:lnTo>
                    <a:pt x="1028" y="382"/>
                  </a:lnTo>
                  <a:lnTo>
                    <a:pt x="1031" y="385"/>
                  </a:lnTo>
                  <a:lnTo>
                    <a:pt x="1036" y="388"/>
                  </a:lnTo>
                  <a:lnTo>
                    <a:pt x="1039" y="388"/>
                  </a:lnTo>
                  <a:lnTo>
                    <a:pt x="1041" y="392"/>
                  </a:lnTo>
                  <a:lnTo>
                    <a:pt x="1047" y="398"/>
                  </a:lnTo>
                  <a:lnTo>
                    <a:pt x="1048" y="400"/>
                  </a:lnTo>
                  <a:lnTo>
                    <a:pt x="1053" y="403"/>
                  </a:lnTo>
                  <a:lnTo>
                    <a:pt x="1056" y="406"/>
                  </a:lnTo>
                  <a:lnTo>
                    <a:pt x="1057" y="406"/>
                  </a:lnTo>
                  <a:lnTo>
                    <a:pt x="1062" y="398"/>
                  </a:lnTo>
                  <a:lnTo>
                    <a:pt x="1063" y="389"/>
                  </a:lnTo>
                  <a:lnTo>
                    <a:pt x="1065" y="385"/>
                  </a:lnTo>
                  <a:lnTo>
                    <a:pt x="1063" y="385"/>
                  </a:lnTo>
                  <a:lnTo>
                    <a:pt x="1060" y="386"/>
                  </a:lnTo>
                  <a:lnTo>
                    <a:pt x="1060" y="386"/>
                  </a:lnTo>
                  <a:lnTo>
                    <a:pt x="1059" y="385"/>
                  </a:lnTo>
                  <a:lnTo>
                    <a:pt x="1056" y="382"/>
                  </a:lnTo>
                  <a:lnTo>
                    <a:pt x="1053" y="376"/>
                  </a:lnTo>
                  <a:lnTo>
                    <a:pt x="1053" y="369"/>
                  </a:lnTo>
                  <a:lnTo>
                    <a:pt x="1051" y="366"/>
                  </a:lnTo>
                  <a:lnTo>
                    <a:pt x="1048" y="365"/>
                  </a:lnTo>
                  <a:lnTo>
                    <a:pt x="1047" y="363"/>
                  </a:lnTo>
                  <a:lnTo>
                    <a:pt x="1041" y="359"/>
                  </a:lnTo>
                  <a:lnTo>
                    <a:pt x="1039" y="360"/>
                  </a:lnTo>
                  <a:lnTo>
                    <a:pt x="1039" y="363"/>
                  </a:lnTo>
                  <a:lnTo>
                    <a:pt x="1037" y="365"/>
                  </a:lnTo>
                  <a:lnTo>
                    <a:pt x="1037" y="362"/>
                  </a:lnTo>
                  <a:lnTo>
                    <a:pt x="1037" y="360"/>
                  </a:lnTo>
                  <a:lnTo>
                    <a:pt x="1037" y="357"/>
                  </a:lnTo>
                  <a:lnTo>
                    <a:pt x="1037" y="354"/>
                  </a:lnTo>
                  <a:lnTo>
                    <a:pt x="1039" y="348"/>
                  </a:lnTo>
                  <a:lnTo>
                    <a:pt x="1041" y="348"/>
                  </a:lnTo>
                  <a:lnTo>
                    <a:pt x="1041" y="347"/>
                  </a:lnTo>
                  <a:lnTo>
                    <a:pt x="1042" y="345"/>
                  </a:lnTo>
                  <a:lnTo>
                    <a:pt x="1042" y="342"/>
                  </a:lnTo>
                  <a:lnTo>
                    <a:pt x="1041" y="341"/>
                  </a:lnTo>
                  <a:lnTo>
                    <a:pt x="1041" y="338"/>
                  </a:lnTo>
                  <a:lnTo>
                    <a:pt x="1042" y="330"/>
                  </a:lnTo>
                  <a:lnTo>
                    <a:pt x="1042" y="321"/>
                  </a:lnTo>
                  <a:lnTo>
                    <a:pt x="1042" y="319"/>
                  </a:lnTo>
                  <a:lnTo>
                    <a:pt x="1041" y="318"/>
                  </a:lnTo>
                  <a:lnTo>
                    <a:pt x="1037" y="319"/>
                  </a:lnTo>
                  <a:lnTo>
                    <a:pt x="1036" y="318"/>
                  </a:lnTo>
                  <a:lnTo>
                    <a:pt x="1036" y="316"/>
                  </a:lnTo>
                  <a:lnTo>
                    <a:pt x="1034" y="315"/>
                  </a:lnTo>
                  <a:lnTo>
                    <a:pt x="1036" y="313"/>
                  </a:lnTo>
                  <a:lnTo>
                    <a:pt x="1037" y="309"/>
                  </a:lnTo>
                  <a:lnTo>
                    <a:pt x="1036" y="310"/>
                  </a:lnTo>
                  <a:lnTo>
                    <a:pt x="1034" y="309"/>
                  </a:lnTo>
                  <a:lnTo>
                    <a:pt x="1036" y="306"/>
                  </a:lnTo>
                  <a:lnTo>
                    <a:pt x="1037" y="301"/>
                  </a:lnTo>
                  <a:lnTo>
                    <a:pt x="1042" y="298"/>
                  </a:lnTo>
                  <a:lnTo>
                    <a:pt x="1047" y="296"/>
                  </a:lnTo>
                  <a:lnTo>
                    <a:pt x="1051" y="290"/>
                  </a:lnTo>
                  <a:lnTo>
                    <a:pt x="1054" y="286"/>
                  </a:lnTo>
                  <a:lnTo>
                    <a:pt x="1057" y="278"/>
                  </a:lnTo>
                  <a:lnTo>
                    <a:pt x="1059" y="272"/>
                  </a:lnTo>
                  <a:lnTo>
                    <a:pt x="1062" y="257"/>
                  </a:lnTo>
                  <a:lnTo>
                    <a:pt x="1065" y="246"/>
                  </a:lnTo>
                  <a:lnTo>
                    <a:pt x="1068" y="234"/>
                  </a:lnTo>
                  <a:lnTo>
                    <a:pt x="1071" y="233"/>
                  </a:lnTo>
                  <a:lnTo>
                    <a:pt x="1072" y="233"/>
                  </a:lnTo>
                  <a:lnTo>
                    <a:pt x="1072" y="234"/>
                  </a:lnTo>
                  <a:lnTo>
                    <a:pt x="1072" y="236"/>
                  </a:lnTo>
                  <a:lnTo>
                    <a:pt x="1071" y="236"/>
                  </a:lnTo>
                  <a:lnTo>
                    <a:pt x="1072" y="237"/>
                  </a:lnTo>
                  <a:lnTo>
                    <a:pt x="1074" y="237"/>
                  </a:lnTo>
                  <a:lnTo>
                    <a:pt x="1078" y="236"/>
                  </a:lnTo>
                  <a:lnTo>
                    <a:pt x="1085" y="237"/>
                  </a:lnTo>
                  <a:lnTo>
                    <a:pt x="1094" y="236"/>
                  </a:lnTo>
                  <a:lnTo>
                    <a:pt x="1095" y="236"/>
                  </a:lnTo>
                  <a:lnTo>
                    <a:pt x="1100" y="240"/>
                  </a:lnTo>
                  <a:lnTo>
                    <a:pt x="1101" y="239"/>
                  </a:lnTo>
                  <a:lnTo>
                    <a:pt x="1106" y="240"/>
                  </a:lnTo>
                  <a:lnTo>
                    <a:pt x="1109" y="243"/>
                  </a:lnTo>
                  <a:lnTo>
                    <a:pt x="1110" y="245"/>
                  </a:lnTo>
                  <a:lnTo>
                    <a:pt x="1110" y="254"/>
                  </a:lnTo>
                  <a:lnTo>
                    <a:pt x="1110" y="258"/>
                  </a:lnTo>
                  <a:lnTo>
                    <a:pt x="1109" y="269"/>
                  </a:lnTo>
                  <a:lnTo>
                    <a:pt x="1107" y="272"/>
                  </a:lnTo>
                  <a:lnTo>
                    <a:pt x="1106" y="280"/>
                  </a:lnTo>
                  <a:lnTo>
                    <a:pt x="1104" y="284"/>
                  </a:lnTo>
                  <a:lnTo>
                    <a:pt x="1103" y="289"/>
                  </a:lnTo>
                  <a:lnTo>
                    <a:pt x="1100" y="290"/>
                  </a:lnTo>
                  <a:lnTo>
                    <a:pt x="1100" y="292"/>
                  </a:lnTo>
                  <a:lnTo>
                    <a:pt x="1098" y="293"/>
                  </a:lnTo>
                  <a:lnTo>
                    <a:pt x="1101" y="300"/>
                  </a:lnTo>
                  <a:lnTo>
                    <a:pt x="1107" y="306"/>
                  </a:lnTo>
                  <a:lnTo>
                    <a:pt x="1109" y="313"/>
                  </a:lnTo>
                  <a:lnTo>
                    <a:pt x="1109" y="318"/>
                  </a:lnTo>
                  <a:lnTo>
                    <a:pt x="1109" y="331"/>
                  </a:lnTo>
                  <a:lnTo>
                    <a:pt x="1109" y="335"/>
                  </a:lnTo>
                  <a:lnTo>
                    <a:pt x="1107" y="336"/>
                  </a:lnTo>
                  <a:lnTo>
                    <a:pt x="1106" y="339"/>
                  </a:lnTo>
                  <a:lnTo>
                    <a:pt x="1107" y="342"/>
                  </a:lnTo>
                  <a:lnTo>
                    <a:pt x="1107" y="356"/>
                  </a:lnTo>
                  <a:lnTo>
                    <a:pt x="1107" y="366"/>
                  </a:lnTo>
                  <a:lnTo>
                    <a:pt x="1107" y="371"/>
                  </a:lnTo>
                  <a:lnTo>
                    <a:pt x="1107" y="379"/>
                  </a:lnTo>
                  <a:lnTo>
                    <a:pt x="1107" y="380"/>
                  </a:lnTo>
                  <a:lnTo>
                    <a:pt x="1107" y="385"/>
                  </a:lnTo>
                  <a:lnTo>
                    <a:pt x="1109" y="388"/>
                  </a:lnTo>
                  <a:lnTo>
                    <a:pt x="1110" y="389"/>
                  </a:lnTo>
                  <a:lnTo>
                    <a:pt x="1115" y="394"/>
                  </a:lnTo>
                  <a:lnTo>
                    <a:pt x="1120" y="398"/>
                  </a:lnTo>
                  <a:lnTo>
                    <a:pt x="1120" y="400"/>
                  </a:lnTo>
                  <a:lnTo>
                    <a:pt x="1120" y="401"/>
                  </a:lnTo>
                  <a:lnTo>
                    <a:pt x="1118" y="403"/>
                  </a:lnTo>
                  <a:lnTo>
                    <a:pt x="1116" y="407"/>
                  </a:lnTo>
                  <a:lnTo>
                    <a:pt x="1115" y="411"/>
                  </a:lnTo>
                  <a:lnTo>
                    <a:pt x="1115" y="414"/>
                  </a:lnTo>
                  <a:lnTo>
                    <a:pt x="1115" y="418"/>
                  </a:lnTo>
                  <a:lnTo>
                    <a:pt x="1115" y="421"/>
                  </a:lnTo>
                  <a:lnTo>
                    <a:pt x="1113" y="424"/>
                  </a:lnTo>
                  <a:lnTo>
                    <a:pt x="1112" y="427"/>
                  </a:lnTo>
                  <a:lnTo>
                    <a:pt x="1107" y="430"/>
                  </a:lnTo>
                  <a:lnTo>
                    <a:pt x="1098" y="449"/>
                  </a:lnTo>
                  <a:lnTo>
                    <a:pt x="1097" y="452"/>
                  </a:lnTo>
                  <a:lnTo>
                    <a:pt x="1092" y="450"/>
                  </a:lnTo>
                  <a:lnTo>
                    <a:pt x="1094" y="453"/>
                  </a:lnTo>
                  <a:lnTo>
                    <a:pt x="1095" y="456"/>
                  </a:lnTo>
                  <a:lnTo>
                    <a:pt x="1095" y="459"/>
                  </a:lnTo>
                  <a:lnTo>
                    <a:pt x="1092" y="459"/>
                  </a:lnTo>
                  <a:lnTo>
                    <a:pt x="1089" y="461"/>
                  </a:lnTo>
                  <a:lnTo>
                    <a:pt x="1088" y="464"/>
                  </a:lnTo>
                  <a:lnTo>
                    <a:pt x="1085" y="464"/>
                  </a:lnTo>
                  <a:lnTo>
                    <a:pt x="1083" y="464"/>
                  </a:lnTo>
                  <a:lnTo>
                    <a:pt x="1080" y="462"/>
                  </a:lnTo>
                  <a:lnTo>
                    <a:pt x="1082" y="461"/>
                  </a:lnTo>
                  <a:lnTo>
                    <a:pt x="1082" y="459"/>
                  </a:lnTo>
                  <a:lnTo>
                    <a:pt x="1083" y="459"/>
                  </a:lnTo>
                  <a:lnTo>
                    <a:pt x="1085" y="458"/>
                  </a:lnTo>
                  <a:lnTo>
                    <a:pt x="1083" y="456"/>
                  </a:lnTo>
                  <a:lnTo>
                    <a:pt x="1083" y="456"/>
                  </a:lnTo>
                  <a:lnTo>
                    <a:pt x="1082" y="459"/>
                  </a:lnTo>
                  <a:lnTo>
                    <a:pt x="1080" y="459"/>
                  </a:lnTo>
                  <a:lnTo>
                    <a:pt x="1077" y="456"/>
                  </a:lnTo>
                  <a:lnTo>
                    <a:pt x="1075" y="455"/>
                  </a:lnTo>
                  <a:lnTo>
                    <a:pt x="1074" y="455"/>
                  </a:lnTo>
                  <a:lnTo>
                    <a:pt x="1072" y="455"/>
                  </a:lnTo>
                  <a:lnTo>
                    <a:pt x="1066" y="455"/>
                  </a:lnTo>
                  <a:lnTo>
                    <a:pt x="1065" y="455"/>
                  </a:lnTo>
                  <a:lnTo>
                    <a:pt x="1063" y="456"/>
                  </a:lnTo>
                  <a:lnTo>
                    <a:pt x="1065" y="456"/>
                  </a:lnTo>
                  <a:lnTo>
                    <a:pt x="1065" y="458"/>
                  </a:lnTo>
                  <a:lnTo>
                    <a:pt x="1065" y="461"/>
                  </a:lnTo>
                  <a:lnTo>
                    <a:pt x="1066" y="462"/>
                  </a:lnTo>
                  <a:lnTo>
                    <a:pt x="1069" y="464"/>
                  </a:lnTo>
                  <a:lnTo>
                    <a:pt x="1072" y="465"/>
                  </a:lnTo>
                  <a:lnTo>
                    <a:pt x="1075" y="468"/>
                  </a:lnTo>
                  <a:lnTo>
                    <a:pt x="1080" y="470"/>
                  </a:lnTo>
                  <a:lnTo>
                    <a:pt x="1091" y="468"/>
                  </a:lnTo>
                  <a:lnTo>
                    <a:pt x="1092" y="468"/>
                  </a:lnTo>
                  <a:lnTo>
                    <a:pt x="1095" y="470"/>
                  </a:lnTo>
                  <a:lnTo>
                    <a:pt x="1100" y="473"/>
                  </a:lnTo>
                  <a:lnTo>
                    <a:pt x="1101" y="473"/>
                  </a:lnTo>
                  <a:lnTo>
                    <a:pt x="1104" y="470"/>
                  </a:lnTo>
                  <a:lnTo>
                    <a:pt x="1106" y="464"/>
                  </a:lnTo>
                  <a:lnTo>
                    <a:pt x="1106" y="462"/>
                  </a:lnTo>
                  <a:lnTo>
                    <a:pt x="1116" y="455"/>
                  </a:lnTo>
                  <a:lnTo>
                    <a:pt x="1120" y="453"/>
                  </a:lnTo>
                  <a:lnTo>
                    <a:pt x="1123" y="449"/>
                  </a:lnTo>
                  <a:lnTo>
                    <a:pt x="1124" y="447"/>
                  </a:lnTo>
                  <a:lnTo>
                    <a:pt x="1126" y="439"/>
                  </a:lnTo>
                  <a:lnTo>
                    <a:pt x="1126" y="436"/>
                  </a:lnTo>
                  <a:lnTo>
                    <a:pt x="1133" y="427"/>
                  </a:lnTo>
                  <a:lnTo>
                    <a:pt x="1135" y="424"/>
                  </a:lnTo>
                  <a:lnTo>
                    <a:pt x="1135" y="420"/>
                  </a:lnTo>
                  <a:lnTo>
                    <a:pt x="1135" y="418"/>
                  </a:lnTo>
                  <a:lnTo>
                    <a:pt x="1135" y="415"/>
                  </a:lnTo>
                  <a:lnTo>
                    <a:pt x="1133" y="411"/>
                  </a:lnTo>
                  <a:lnTo>
                    <a:pt x="1132" y="407"/>
                  </a:lnTo>
                  <a:lnTo>
                    <a:pt x="1130" y="403"/>
                  </a:lnTo>
                  <a:lnTo>
                    <a:pt x="1132" y="395"/>
                  </a:lnTo>
                  <a:lnTo>
                    <a:pt x="1132" y="392"/>
                  </a:lnTo>
                  <a:lnTo>
                    <a:pt x="1139" y="388"/>
                  </a:lnTo>
                  <a:lnTo>
                    <a:pt x="1145" y="386"/>
                  </a:lnTo>
                  <a:lnTo>
                    <a:pt x="1151" y="385"/>
                  </a:lnTo>
                  <a:lnTo>
                    <a:pt x="1153" y="383"/>
                  </a:lnTo>
                  <a:lnTo>
                    <a:pt x="1156" y="385"/>
                  </a:lnTo>
                  <a:lnTo>
                    <a:pt x="1158" y="388"/>
                  </a:lnTo>
                  <a:lnTo>
                    <a:pt x="1159" y="391"/>
                  </a:lnTo>
                  <a:lnTo>
                    <a:pt x="1164" y="397"/>
                  </a:lnTo>
                  <a:lnTo>
                    <a:pt x="1165" y="401"/>
                  </a:lnTo>
                  <a:lnTo>
                    <a:pt x="1165" y="406"/>
                  </a:lnTo>
                  <a:lnTo>
                    <a:pt x="1165" y="420"/>
                  </a:lnTo>
                  <a:lnTo>
                    <a:pt x="1164" y="424"/>
                  </a:lnTo>
                  <a:lnTo>
                    <a:pt x="1167" y="426"/>
                  </a:lnTo>
                  <a:lnTo>
                    <a:pt x="1167" y="427"/>
                  </a:lnTo>
                  <a:lnTo>
                    <a:pt x="1170" y="429"/>
                  </a:lnTo>
                  <a:lnTo>
                    <a:pt x="1170" y="430"/>
                  </a:lnTo>
                  <a:lnTo>
                    <a:pt x="1171" y="430"/>
                  </a:lnTo>
                  <a:lnTo>
                    <a:pt x="1174" y="432"/>
                  </a:lnTo>
                  <a:lnTo>
                    <a:pt x="1182" y="430"/>
                  </a:lnTo>
                  <a:lnTo>
                    <a:pt x="1185" y="430"/>
                  </a:lnTo>
                  <a:lnTo>
                    <a:pt x="1185" y="430"/>
                  </a:lnTo>
                  <a:lnTo>
                    <a:pt x="1185" y="429"/>
                  </a:lnTo>
                  <a:lnTo>
                    <a:pt x="1180" y="429"/>
                  </a:lnTo>
                  <a:lnTo>
                    <a:pt x="1176" y="427"/>
                  </a:lnTo>
                  <a:lnTo>
                    <a:pt x="1170" y="426"/>
                  </a:lnTo>
                  <a:lnTo>
                    <a:pt x="1168" y="420"/>
                  </a:lnTo>
                  <a:lnTo>
                    <a:pt x="1168" y="417"/>
                  </a:lnTo>
                  <a:lnTo>
                    <a:pt x="1170" y="411"/>
                  </a:lnTo>
                  <a:lnTo>
                    <a:pt x="1171" y="409"/>
                  </a:lnTo>
                  <a:lnTo>
                    <a:pt x="1173" y="409"/>
                  </a:lnTo>
                  <a:lnTo>
                    <a:pt x="1174" y="409"/>
                  </a:lnTo>
                  <a:lnTo>
                    <a:pt x="1174" y="404"/>
                  </a:lnTo>
                  <a:lnTo>
                    <a:pt x="1173" y="401"/>
                  </a:lnTo>
                  <a:lnTo>
                    <a:pt x="1171" y="395"/>
                  </a:lnTo>
                  <a:lnTo>
                    <a:pt x="1170" y="386"/>
                  </a:lnTo>
                  <a:lnTo>
                    <a:pt x="1168" y="386"/>
                  </a:lnTo>
                  <a:lnTo>
                    <a:pt x="1167" y="385"/>
                  </a:lnTo>
                  <a:lnTo>
                    <a:pt x="1158" y="380"/>
                  </a:lnTo>
                  <a:lnTo>
                    <a:pt x="1150" y="376"/>
                  </a:lnTo>
                  <a:lnTo>
                    <a:pt x="1144" y="376"/>
                  </a:lnTo>
                  <a:lnTo>
                    <a:pt x="1142" y="376"/>
                  </a:lnTo>
                  <a:lnTo>
                    <a:pt x="1138" y="380"/>
                  </a:lnTo>
                  <a:lnTo>
                    <a:pt x="1135" y="380"/>
                  </a:lnTo>
                  <a:lnTo>
                    <a:pt x="1130" y="379"/>
                  </a:lnTo>
                  <a:lnTo>
                    <a:pt x="1124" y="380"/>
                  </a:lnTo>
                  <a:lnTo>
                    <a:pt x="1123" y="379"/>
                  </a:lnTo>
                  <a:lnTo>
                    <a:pt x="1123" y="377"/>
                  </a:lnTo>
                  <a:lnTo>
                    <a:pt x="1124" y="369"/>
                  </a:lnTo>
                  <a:lnTo>
                    <a:pt x="1123" y="366"/>
                  </a:lnTo>
                  <a:lnTo>
                    <a:pt x="1121" y="362"/>
                  </a:lnTo>
                  <a:lnTo>
                    <a:pt x="1120" y="359"/>
                  </a:lnTo>
                  <a:lnTo>
                    <a:pt x="1120" y="356"/>
                  </a:lnTo>
                  <a:lnTo>
                    <a:pt x="1123" y="342"/>
                  </a:lnTo>
                  <a:lnTo>
                    <a:pt x="1124" y="339"/>
                  </a:lnTo>
                  <a:lnTo>
                    <a:pt x="1127" y="333"/>
                  </a:lnTo>
                  <a:lnTo>
                    <a:pt x="1129" y="327"/>
                  </a:lnTo>
                  <a:lnTo>
                    <a:pt x="1129" y="324"/>
                  </a:lnTo>
                  <a:lnTo>
                    <a:pt x="1123" y="309"/>
                  </a:lnTo>
                  <a:lnTo>
                    <a:pt x="1120" y="304"/>
                  </a:lnTo>
                  <a:lnTo>
                    <a:pt x="1120" y="301"/>
                  </a:lnTo>
                  <a:lnTo>
                    <a:pt x="1118" y="300"/>
                  </a:lnTo>
                  <a:lnTo>
                    <a:pt x="1115" y="296"/>
                  </a:lnTo>
                  <a:lnTo>
                    <a:pt x="1113" y="295"/>
                  </a:lnTo>
                  <a:lnTo>
                    <a:pt x="1121" y="280"/>
                  </a:lnTo>
                  <a:lnTo>
                    <a:pt x="1124" y="277"/>
                  </a:lnTo>
                  <a:lnTo>
                    <a:pt x="1129" y="275"/>
                  </a:lnTo>
                  <a:lnTo>
                    <a:pt x="1132" y="274"/>
                  </a:lnTo>
                  <a:lnTo>
                    <a:pt x="1135" y="269"/>
                  </a:lnTo>
                  <a:lnTo>
                    <a:pt x="1138" y="268"/>
                  </a:lnTo>
                  <a:lnTo>
                    <a:pt x="1138" y="265"/>
                  </a:lnTo>
                  <a:lnTo>
                    <a:pt x="1138" y="263"/>
                  </a:lnTo>
                  <a:lnTo>
                    <a:pt x="1139" y="255"/>
                  </a:lnTo>
                  <a:lnTo>
                    <a:pt x="1138" y="251"/>
                  </a:lnTo>
                  <a:lnTo>
                    <a:pt x="1138" y="248"/>
                  </a:lnTo>
                  <a:lnTo>
                    <a:pt x="1136" y="245"/>
                  </a:lnTo>
                  <a:lnTo>
                    <a:pt x="1135" y="240"/>
                  </a:lnTo>
                  <a:lnTo>
                    <a:pt x="1136" y="239"/>
                  </a:lnTo>
                  <a:lnTo>
                    <a:pt x="1136" y="239"/>
                  </a:lnTo>
                  <a:lnTo>
                    <a:pt x="1139" y="239"/>
                  </a:lnTo>
                  <a:lnTo>
                    <a:pt x="1142" y="240"/>
                  </a:lnTo>
                  <a:lnTo>
                    <a:pt x="1144" y="245"/>
                  </a:lnTo>
                  <a:lnTo>
                    <a:pt x="1145" y="249"/>
                  </a:lnTo>
                  <a:lnTo>
                    <a:pt x="1145" y="252"/>
                  </a:lnTo>
                  <a:lnTo>
                    <a:pt x="1145" y="254"/>
                  </a:lnTo>
                  <a:lnTo>
                    <a:pt x="1145" y="257"/>
                  </a:lnTo>
                  <a:lnTo>
                    <a:pt x="1145" y="258"/>
                  </a:lnTo>
                  <a:lnTo>
                    <a:pt x="1147" y="262"/>
                  </a:lnTo>
                  <a:lnTo>
                    <a:pt x="1145" y="263"/>
                  </a:lnTo>
                  <a:lnTo>
                    <a:pt x="1145" y="263"/>
                  </a:lnTo>
                  <a:lnTo>
                    <a:pt x="1144" y="266"/>
                  </a:lnTo>
                  <a:lnTo>
                    <a:pt x="1142" y="274"/>
                  </a:lnTo>
                  <a:lnTo>
                    <a:pt x="1141" y="275"/>
                  </a:lnTo>
                  <a:lnTo>
                    <a:pt x="1141" y="280"/>
                  </a:lnTo>
                  <a:lnTo>
                    <a:pt x="1144" y="286"/>
                  </a:lnTo>
                  <a:lnTo>
                    <a:pt x="1144" y="292"/>
                  </a:lnTo>
                  <a:lnTo>
                    <a:pt x="1142" y="293"/>
                  </a:lnTo>
                  <a:lnTo>
                    <a:pt x="1141" y="295"/>
                  </a:lnTo>
                  <a:lnTo>
                    <a:pt x="1141" y="296"/>
                  </a:lnTo>
                  <a:lnTo>
                    <a:pt x="1141" y="298"/>
                  </a:lnTo>
                  <a:lnTo>
                    <a:pt x="1147" y="301"/>
                  </a:lnTo>
                  <a:lnTo>
                    <a:pt x="1151" y="304"/>
                  </a:lnTo>
                  <a:lnTo>
                    <a:pt x="1159" y="304"/>
                  </a:lnTo>
                  <a:lnTo>
                    <a:pt x="1161" y="307"/>
                  </a:lnTo>
                  <a:lnTo>
                    <a:pt x="1162" y="304"/>
                  </a:lnTo>
                  <a:lnTo>
                    <a:pt x="1170" y="306"/>
                  </a:lnTo>
                  <a:lnTo>
                    <a:pt x="1176" y="312"/>
                  </a:lnTo>
                  <a:lnTo>
                    <a:pt x="1179" y="315"/>
                  </a:lnTo>
                  <a:lnTo>
                    <a:pt x="1180" y="315"/>
                  </a:lnTo>
                  <a:lnTo>
                    <a:pt x="1186" y="315"/>
                  </a:lnTo>
                  <a:lnTo>
                    <a:pt x="1186" y="313"/>
                  </a:lnTo>
                  <a:lnTo>
                    <a:pt x="1188" y="312"/>
                  </a:lnTo>
                  <a:lnTo>
                    <a:pt x="1185" y="312"/>
                  </a:lnTo>
                  <a:lnTo>
                    <a:pt x="1183" y="313"/>
                  </a:lnTo>
                  <a:lnTo>
                    <a:pt x="1183" y="313"/>
                  </a:lnTo>
                  <a:lnTo>
                    <a:pt x="1182" y="312"/>
                  </a:lnTo>
                  <a:lnTo>
                    <a:pt x="1180" y="310"/>
                  </a:lnTo>
                  <a:lnTo>
                    <a:pt x="1179" y="309"/>
                  </a:lnTo>
                  <a:lnTo>
                    <a:pt x="1177" y="301"/>
                  </a:lnTo>
                  <a:lnTo>
                    <a:pt x="1173" y="300"/>
                  </a:lnTo>
                  <a:lnTo>
                    <a:pt x="1171" y="300"/>
                  </a:lnTo>
                  <a:lnTo>
                    <a:pt x="1168" y="300"/>
                  </a:lnTo>
                  <a:lnTo>
                    <a:pt x="1164" y="296"/>
                  </a:lnTo>
                  <a:lnTo>
                    <a:pt x="1161" y="295"/>
                  </a:lnTo>
                  <a:lnTo>
                    <a:pt x="1154" y="290"/>
                  </a:lnTo>
                  <a:lnTo>
                    <a:pt x="1153" y="289"/>
                  </a:lnTo>
                  <a:lnTo>
                    <a:pt x="1153" y="286"/>
                  </a:lnTo>
                  <a:lnTo>
                    <a:pt x="1151" y="280"/>
                  </a:lnTo>
                  <a:lnTo>
                    <a:pt x="1150" y="277"/>
                  </a:lnTo>
                  <a:lnTo>
                    <a:pt x="1151" y="275"/>
                  </a:lnTo>
                  <a:lnTo>
                    <a:pt x="1154" y="272"/>
                  </a:lnTo>
                  <a:lnTo>
                    <a:pt x="1161" y="272"/>
                  </a:lnTo>
                  <a:lnTo>
                    <a:pt x="1162" y="272"/>
                  </a:lnTo>
                  <a:lnTo>
                    <a:pt x="1168" y="280"/>
                  </a:lnTo>
                  <a:lnTo>
                    <a:pt x="1171" y="280"/>
                  </a:lnTo>
                  <a:lnTo>
                    <a:pt x="1176" y="277"/>
                  </a:lnTo>
                  <a:lnTo>
                    <a:pt x="1177" y="275"/>
                  </a:lnTo>
                  <a:lnTo>
                    <a:pt x="1176" y="271"/>
                  </a:lnTo>
                  <a:lnTo>
                    <a:pt x="1174" y="269"/>
                  </a:lnTo>
                  <a:lnTo>
                    <a:pt x="1171" y="269"/>
                  </a:lnTo>
                  <a:lnTo>
                    <a:pt x="1168" y="271"/>
                  </a:lnTo>
                  <a:lnTo>
                    <a:pt x="1167" y="269"/>
                  </a:lnTo>
                  <a:lnTo>
                    <a:pt x="1167" y="266"/>
                  </a:lnTo>
                  <a:lnTo>
                    <a:pt x="1168" y="265"/>
                  </a:lnTo>
                  <a:lnTo>
                    <a:pt x="1170" y="265"/>
                  </a:lnTo>
                  <a:lnTo>
                    <a:pt x="1171" y="263"/>
                  </a:lnTo>
                  <a:lnTo>
                    <a:pt x="1174" y="260"/>
                  </a:lnTo>
                  <a:lnTo>
                    <a:pt x="1177" y="258"/>
                  </a:lnTo>
                  <a:lnTo>
                    <a:pt x="1180" y="257"/>
                  </a:lnTo>
                  <a:lnTo>
                    <a:pt x="1191" y="257"/>
                  </a:lnTo>
                  <a:lnTo>
                    <a:pt x="1199" y="265"/>
                  </a:lnTo>
                  <a:lnTo>
                    <a:pt x="1205" y="266"/>
                  </a:lnTo>
                  <a:lnTo>
                    <a:pt x="1208" y="269"/>
                  </a:lnTo>
                  <a:lnTo>
                    <a:pt x="1208" y="269"/>
                  </a:lnTo>
                  <a:lnTo>
                    <a:pt x="1209" y="271"/>
                  </a:lnTo>
                  <a:lnTo>
                    <a:pt x="1209" y="274"/>
                  </a:lnTo>
                  <a:lnTo>
                    <a:pt x="1217" y="283"/>
                  </a:lnTo>
                  <a:lnTo>
                    <a:pt x="1220" y="284"/>
                  </a:lnTo>
                  <a:lnTo>
                    <a:pt x="1224" y="284"/>
                  </a:lnTo>
                  <a:lnTo>
                    <a:pt x="1230" y="283"/>
                  </a:lnTo>
                  <a:lnTo>
                    <a:pt x="1232" y="283"/>
                  </a:lnTo>
                  <a:lnTo>
                    <a:pt x="1235" y="283"/>
                  </a:lnTo>
                  <a:lnTo>
                    <a:pt x="1237" y="284"/>
                  </a:lnTo>
                  <a:lnTo>
                    <a:pt x="1238" y="286"/>
                  </a:lnTo>
                  <a:lnTo>
                    <a:pt x="1238" y="289"/>
                  </a:lnTo>
                  <a:lnTo>
                    <a:pt x="1237" y="290"/>
                  </a:lnTo>
                  <a:lnTo>
                    <a:pt x="1235" y="295"/>
                  </a:lnTo>
                  <a:lnTo>
                    <a:pt x="1235" y="295"/>
                  </a:lnTo>
                  <a:lnTo>
                    <a:pt x="1229" y="301"/>
                  </a:lnTo>
                  <a:lnTo>
                    <a:pt x="1227" y="301"/>
                  </a:lnTo>
                  <a:lnTo>
                    <a:pt x="1227" y="309"/>
                  </a:lnTo>
                  <a:lnTo>
                    <a:pt x="1226" y="310"/>
                  </a:lnTo>
                  <a:lnTo>
                    <a:pt x="1226" y="312"/>
                  </a:lnTo>
                  <a:lnTo>
                    <a:pt x="1227" y="316"/>
                  </a:lnTo>
                  <a:lnTo>
                    <a:pt x="1227" y="319"/>
                  </a:lnTo>
                  <a:lnTo>
                    <a:pt x="1226" y="322"/>
                  </a:lnTo>
                  <a:lnTo>
                    <a:pt x="1226" y="327"/>
                  </a:lnTo>
                  <a:lnTo>
                    <a:pt x="1226" y="330"/>
                  </a:lnTo>
                  <a:lnTo>
                    <a:pt x="1226" y="335"/>
                  </a:lnTo>
                  <a:lnTo>
                    <a:pt x="1226" y="333"/>
                  </a:lnTo>
                  <a:lnTo>
                    <a:pt x="1226" y="331"/>
                  </a:lnTo>
                  <a:lnTo>
                    <a:pt x="1226" y="328"/>
                  </a:lnTo>
                  <a:lnTo>
                    <a:pt x="1229" y="324"/>
                  </a:lnTo>
                  <a:lnTo>
                    <a:pt x="1230" y="316"/>
                  </a:lnTo>
                  <a:lnTo>
                    <a:pt x="1232" y="313"/>
                  </a:lnTo>
                  <a:lnTo>
                    <a:pt x="1233" y="313"/>
                  </a:lnTo>
                  <a:lnTo>
                    <a:pt x="1235" y="316"/>
                  </a:lnTo>
                  <a:lnTo>
                    <a:pt x="1237" y="319"/>
                  </a:lnTo>
                  <a:lnTo>
                    <a:pt x="1237" y="322"/>
                  </a:lnTo>
                  <a:lnTo>
                    <a:pt x="1237" y="327"/>
                  </a:lnTo>
                  <a:lnTo>
                    <a:pt x="1235" y="333"/>
                  </a:lnTo>
                  <a:lnTo>
                    <a:pt x="1232" y="338"/>
                  </a:lnTo>
                  <a:lnTo>
                    <a:pt x="1232" y="341"/>
                  </a:lnTo>
                  <a:lnTo>
                    <a:pt x="1232" y="344"/>
                  </a:lnTo>
                  <a:lnTo>
                    <a:pt x="1233" y="345"/>
                  </a:lnTo>
                  <a:lnTo>
                    <a:pt x="1235" y="345"/>
                  </a:lnTo>
                  <a:lnTo>
                    <a:pt x="1237" y="345"/>
                  </a:lnTo>
                  <a:lnTo>
                    <a:pt x="1237" y="345"/>
                  </a:lnTo>
                  <a:lnTo>
                    <a:pt x="1237" y="342"/>
                  </a:lnTo>
                  <a:lnTo>
                    <a:pt x="1237" y="341"/>
                  </a:lnTo>
                  <a:lnTo>
                    <a:pt x="1237" y="339"/>
                  </a:lnTo>
                  <a:lnTo>
                    <a:pt x="1240" y="338"/>
                  </a:lnTo>
                  <a:lnTo>
                    <a:pt x="1241" y="336"/>
                  </a:lnTo>
                  <a:lnTo>
                    <a:pt x="1244" y="333"/>
                  </a:lnTo>
                  <a:lnTo>
                    <a:pt x="1244" y="331"/>
                  </a:lnTo>
                  <a:lnTo>
                    <a:pt x="1244" y="328"/>
                  </a:lnTo>
                  <a:lnTo>
                    <a:pt x="1244" y="324"/>
                  </a:lnTo>
                  <a:lnTo>
                    <a:pt x="1243" y="321"/>
                  </a:lnTo>
                  <a:lnTo>
                    <a:pt x="1240" y="312"/>
                  </a:lnTo>
                  <a:lnTo>
                    <a:pt x="1238" y="307"/>
                  </a:lnTo>
                  <a:lnTo>
                    <a:pt x="1240" y="301"/>
                  </a:lnTo>
                  <a:lnTo>
                    <a:pt x="1241" y="293"/>
                  </a:lnTo>
                  <a:lnTo>
                    <a:pt x="1243" y="292"/>
                  </a:lnTo>
                  <a:lnTo>
                    <a:pt x="1243" y="290"/>
                  </a:lnTo>
                  <a:lnTo>
                    <a:pt x="1243" y="289"/>
                  </a:lnTo>
                  <a:lnTo>
                    <a:pt x="1243" y="287"/>
                  </a:lnTo>
                  <a:lnTo>
                    <a:pt x="1243" y="286"/>
                  </a:lnTo>
                  <a:lnTo>
                    <a:pt x="1240" y="280"/>
                  </a:lnTo>
                  <a:lnTo>
                    <a:pt x="1238" y="278"/>
                  </a:lnTo>
                  <a:lnTo>
                    <a:pt x="1232" y="277"/>
                  </a:lnTo>
                  <a:lnTo>
                    <a:pt x="1232" y="275"/>
                  </a:lnTo>
                  <a:lnTo>
                    <a:pt x="1227" y="271"/>
                  </a:lnTo>
                  <a:lnTo>
                    <a:pt x="1227" y="269"/>
                  </a:lnTo>
                  <a:lnTo>
                    <a:pt x="1226" y="265"/>
                  </a:lnTo>
                  <a:lnTo>
                    <a:pt x="1226" y="263"/>
                  </a:lnTo>
                  <a:lnTo>
                    <a:pt x="1224" y="263"/>
                  </a:lnTo>
                  <a:lnTo>
                    <a:pt x="1221" y="260"/>
                  </a:lnTo>
                  <a:lnTo>
                    <a:pt x="1218" y="258"/>
                  </a:lnTo>
                  <a:lnTo>
                    <a:pt x="1214" y="258"/>
                  </a:lnTo>
                  <a:lnTo>
                    <a:pt x="1212" y="257"/>
                  </a:lnTo>
                  <a:lnTo>
                    <a:pt x="1209" y="254"/>
                  </a:lnTo>
                  <a:lnTo>
                    <a:pt x="1209" y="252"/>
                  </a:lnTo>
                  <a:lnTo>
                    <a:pt x="1208" y="246"/>
                  </a:lnTo>
                  <a:lnTo>
                    <a:pt x="1206" y="245"/>
                  </a:lnTo>
                  <a:lnTo>
                    <a:pt x="1208" y="242"/>
                  </a:lnTo>
                  <a:lnTo>
                    <a:pt x="1208" y="237"/>
                  </a:lnTo>
                  <a:lnTo>
                    <a:pt x="1209" y="234"/>
                  </a:lnTo>
                  <a:lnTo>
                    <a:pt x="1208" y="231"/>
                  </a:lnTo>
                  <a:lnTo>
                    <a:pt x="1206" y="230"/>
                  </a:lnTo>
                  <a:lnTo>
                    <a:pt x="1205" y="228"/>
                  </a:lnTo>
                  <a:lnTo>
                    <a:pt x="1205" y="225"/>
                  </a:lnTo>
                  <a:lnTo>
                    <a:pt x="1205" y="222"/>
                  </a:lnTo>
                  <a:lnTo>
                    <a:pt x="1205" y="220"/>
                  </a:lnTo>
                  <a:lnTo>
                    <a:pt x="1203" y="217"/>
                  </a:lnTo>
                  <a:lnTo>
                    <a:pt x="1205" y="214"/>
                  </a:lnTo>
                  <a:lnTo>
                    <a:pt x="1206" y="211"/>
                  </a:lnTo>
                  <a:lnTo>
                    <a:pt x="1206" y="210"/>
                  </a:lnTo>
                  <a:lnTo>
                    <a:pt x="1206" y="208"/>
                  </a:lnTo>
                  <a:lnTo>
                    <a:pt x="1217" y="205"/>
                  </a:lnTo>
                  <a:lnTo>
                    <a:pt x="1221" y="204"/>
                  </a:lnTo>
                  <a:lnTo>
                    <a:pt x="1243" y="204"/>
                  </a:lnTo>
                  <a:lnTo>
                    <a:pt x="1244" y="202"/>
                  </a:lnTo>
                  <a:lnTo>
                    <a:pt x="1253" y="201"/>
                  </a:lnTo>
                  <a:lnTo>
                    <a:pt x="1256" y="199"/>
                  </a:lnTo>
                  <a:lnTo>
                    <a:pt x="1261" y="201"/>
                  </a:lnTo>
                  <a:lnTo>
                    <a:pt x="1262" y="201"/>
                  </a:lnTo>
                  <a:lnTo>
                    <a:pt x="1265" y="201"/>
                  </a:lnTo>
                  <a:lnTo>
                    <a:pt x="1267" y="196"/>
                  </a:lnTo>
                  <a:lnTo>
                    <a:pt x="1271" y="195"/>
                  </a:lnTo>
                  <a:lnTo>
                    <a:pt x="1279" y="193"/>
                  </a:lnTo>
                  <a:lnTo>
                    <a:pt x="1284" y="193"/>
                  </a:lnTo>
                  <a:lnTo>
                    <a:pt x="1284" y="195"/>
                  </a:lnTo>
                  <a:lnTo>
                    <a:pt x="1285" y="196"/>
                  </a:lnTo>
                  <a:lnTo>
                    <a:pt x="1281" y="201"/>
                  </a:lnTo>
                  <a:lnTo>
                    <a:pt x="1278" y="205"/>
                  </a:lnTo>
                  <a:lnTo>
                    <a:pt x="1273" y="207"/>
                  </a:lnTo>
                  <a:lnTo>
                    <a:pt x="1270" y="211"/>
                  </a:lnTo>
                  <a:lnTo>
                    <a:pt x="1270" y="213"/>
                  </a:lnTo>
                  <a:lnTo>
                    <a:pt x="1270" y="213"/>
                  </a:lnTo>
                  <a:lnTo>
                    <a:pt x="1270" y="216"/>
                  </a:lnTo>
                  <a:lnTo>
                    <a:pt x="1270" y="219"/>
                  </a:lnTo>
                  <a:lnTo>
                    <a:pt x="1273" y="220"/>
                  </a:lnTo>
                  <a:lnTo>
                    <a:pt x="1276" y="224"/>
                  </a:lnTo>
                  <a:lnTo>
                    <a:pt x="1279" y="227"/>
                  </a:lnTo>
                  <a:lnTo>
                    <a:pt x="1281" y="228"/>
                  </a:lnTo>
                  <a:lnTo>
                    <a:pt x="1281" y="227"/>
                  </a:lnTo>
                  <a:lnTo>
                    <a:pt x="1274" y="219"/>
                  </a:lnTo>
                  <a:lnTo>
                    <a:pt x="1271" y="217"/>
                  </a:lnTo>
                  <a:lnTo>
                    <a:pt x="1271" y="216"/>
                  </a:lnTo>
                  <a:lnTo>
                    <a:pt x="1271" y="213"/>
                  </a:lnTo>
                  <a:lnTo>
                    <a:pt x="1273" y="211"/>
                  </a:lnTo>
                  <a:lnTo>
                    <a:pt x="1273" y="210"/>
                  </a:lnTo>
                  <a:lnTo>
                    <a:pt x="1274" y="210"/>
                  </a:lnTo>
                  <a:lnTo>
                    <a:pt x="1278" y="208"/>
                  </a:lnTo>
                  <a:lnTo>
                    <a:pt x="1287" y="205"/>
                  </a:lnTo>
                  <a:lnTo>
                    <a:pt x="1288" y="202"/>
                  </a:lnTo>
                  <a:lnTo>
                    <a:pt x="1290" y="199"/>
                  </a:lnTo>
                  <a:lnTo>
                    <a:pt x="1291" y="198"/>
                  </a:lnTo>
                  <a:lnTo>
                    <a:pt x="1291" y="196"/>
                  </a:lnTo>
                  <a:lnTo>
                    <a:pt x="1288" y="196"/>
                  </a:lnTo>
                  <a:lnTo>
                    <a:pt x="1287" y="195"/>
                  </a:lnTo>
                  <a:lnTo>
                    <a:pt x="1281" y="179"/>
                  </a:lnTo>
                  <a:lnTo>
                    <a:pt x="1279" y="178"/>
                  </a:lnTo>
                  <a:lnTo>
                    <a:pt x="1274" y="176"/>
                  </a:lnTo>
                  <a:lnTo>
                    <a:pt x="1273" y="175"/>
                  </a:lnTo>
                  <a:lnTo>
                    <a:pt x="1274" y="170"/>
                  </a:lnTo>
                  <a:lnTo>
                    <a:pt x="1278" y="169"/>
                  </a:lnTo>
                  <a:lnTo>
                    <a:pt x="1279" y="169"/>
                  </a:lnTo>
                  <a:lnTo>
                    <a:pt x="1281" y="170"/>
                  </a:lnTo>
                  <a:lnTo>
                    <a:pt x="1284" y="175"/>
                  </a:lnTo>
                  <a:lnTo>
                    <a:pt x="1288" y="172"/>
                  </a:lnTo>
                  <a:lnTo>
                    <a:pt x="1287" y="170"/>
                  </a:lnTo>
                  <a:lnTo>
                    <a:pt x="1284" y="169"/>
                  </a:lnTo>
                  <a:lnTo>
                    <a:pt x="1281" y="166"/>
                  </a:lnTo>
                  <a:lnTo>
                    <a:pt x="1278" y="163"/>
                  </a:lnTo>
                  <a:lnTo>
                    <a:pt x="1274" y="160"/>
                  </a:lnTo>
                  <a:lnTo>
                    <a:pt x="1270" y="160"/>
                  </a:lnTo>
                  <a:lnTo>
                    <a:pt x="1271" y="155"/>
                  </a:lnTo>
                  <a:lnTo>
                    <a:pt x="1273" y="155"/>
                  </a:lnTo>
                  <a:lnTo>
                    <a:pt x="1274" y="154"/>
                  </a:lnTo>
                  <a:lnTo>
                    <a:pt x="1274" y="152"/>
                  </a:lnTo>
                  <a:lnTo>
                    <a:pt x="1281" y="158"/>
                  </a:lnTo>
                  <a:lnTo>
                    <a:pt x="1284" y="157"/>
                  </a:lnTo>
                  <a:lnTo>
                    <a:pt x="1285" y="154"/>
                  </a:lnTo>
                  <a:lnTo>
                    <a:pt x="1290" y="146"/>
                  </a:lnTo>
                  <a:lnTo>
                    <a:pt x="1290" y="143"/>
                  </a:lnTo>
                  <a:lnTo>
                    <a:pt x="1288" y="140"/>
                  </a:lnTo>
                  <a:lnTo>
                    <a:pt x="1287" y="140"/>
                  </a:lnTo>
                  <a:lnTo>
                    <a:pt x="1284" y="140"/>
                  </a:lnTo>
                  <a:lnTo>
                    <a:pt x="1284" y="137"/>
                  </a:lnTo>
                  <a:lnTo>
                    <a:pt x="1285" y="135"/>
                  </a:lnTo>
                  <a:lnTo>
                    <a:pt x="1287" y="134"/>
                  </a:lnTo>
                  <a:lnTo>
                    <a:pt x="1293" y="137"/>
                  </a:lnTo>
                  <a:lnTo>
                    <a:pt x="1303" y="129"/>
                  </a:lnTo>
                  <a:lnTo>
                    <a:pt x="1306" y="125"/>
                  </a:lnTo>
                  <a:lnTo>
                    <a:pt x="1312" y="120"/>
                  </a:lnTo>
                  <a:lnTo>
                    <a:pt x="1317" y="120"/>
                  </a:lnTo>
                  <a:lnTo>
                    <a:pt x="1323" y="114"/>
                  </a:lnTo>
                  <a:lnTo>
                    <a:pt x="1334" y="111"/>
                  </a:lnTo>
                  <a:lnTo>
                    <a:pt x="1340" y="111"/>
                  </a:lnTo>
                  <a:lnTo>
                    <a:pt x="1344" y="108"/>
                  </a:lnTo>
                  <a:lnTo>
                    <a:pt x="1350" y="106"/>
                  </a:lnTo>
                  <a:lnTo>
                    <a:pt x="1354" y="105"/>
                  </a:lnTo>
                  <a:lnTo>
                    <a:pt x="1366" y="102"/>
                  </a:lnTo>
                  <a:lnTo>
                    <a:pt x="1372" y="99"/>
                  </a:lnTo>
                  <a:lnTo>
                    <a:pt x="1372" y="96"/>
                  </a:lnTo>
                  <a:lnTo>
                    <a:pt x="1367" y="97"/>
                  </a:lnTo>
                  <a:lnTo>
                    <a:pt x="1366" y="96"/>
                  </a:lnTo>
                  <a:lnTo>
                    <a:pt x="1364" y="97"/>
                  </a:lnTo>
                  <a:lnTo>
                    <a:pt x="1363" y="99"/>
                  </a:lnTo>
                  <a:lnTo>
                    <a:pt x="1361" y="96"/>
                  </a:lnTo>
                  <a:lnTo>
                    <a:pt x="1360" y="97"/>
                  </a:lnTo>
                  <a:lnTo>
                    <a:pt x="1360" y="99"/>
                  </a:lnTo>
                  <a:lnTo>
                    <a:pt x="1358" y="99"/>
                  </a:lnTo>
                  <a:lnTo>
                    <a:pt x="1357" y="99"/>
                  </a:lnTo>
                  <a:lnTo>
                    <a:pt x="1357" y="94"/>
                  </a:lnTo>
                  <a:lnTo>
                    <a:pt x="1358" y="90"/>
                  </a:lnTo>
                  <a:lnTo>
                    <a:pt x="1360" y="93"/>
                  </a:lnTo>
                  <a:lnTo>
                    <a:pt x="1361" y="88"/>
                  </a:lnTo>
                  <a:lnTo>
                    <a:pt x="1363" y="88"/>
                  </a:lnTo>
                  <a:lnTo>
                    <a:pt x="1366" y="91"/>
                  </a:lnTo>
                  <a:lnTo>
                    <a:pt x="1369" y="88"/>
                  </a:lnTo>
                  <a:lnTo>
                    <a:pt x="1372" y="88"/>
                  </a:lnTo>
                  <a:lnTo>
                    <a:pt x="1375" y="88"/>
                  </a:lnTo>
                  <a:lnTo>
                    <a:pt x="1376" y="88"/>
                  </a:lnTo>
                  <a:lnTo>
                    <a:pt x="1378" y="87"/>
                  </a:lnTo>
                  <a:lnTo>
                    <a:pt x="1384" y="88"/>
                  </a:lnTo>
                  <a:lnTo>
                    <a:pt x="1387" y="87"/>
                  </a:lnTo>
                  <a:lnTo>
                    <a:pt x="1390" y="87"/>
                  </a:lnTo>
                  <a:lnTo>
                    <a:pt x="1395" y="88"/>
                  </a:lnTo>
                  <a:lnTo>
                    <a:pt x="1396" y="90"/>
                  </a:lnTo>
                  <a:lnTo>
                    <a:pt x="1395" y="93"/>
                  </a:lnTo>
                  <a:lnTo>
                    <a:pt x="1391" y="99"/>
                  </a:lnTo>
                  <a:lnTo>
                    <a:pt x="1391" y="100"/>
                  </a:lnTo>
                  <a:lnTo>
                    <a:pt x="1395" y="97"/>
                  </a:lnTo>
                  <a:lnTo>
                    <a:pt x="1401" y="94"/>
                  </a:lnTo>
                  <a:lnTo>
                    <a:pt x="1402" y="94"/>
                  </a:lnTo>
                  <a:lnTo>
                    <a:pt x="1402" y="97"/>
                  </a:lnTo>
                  <a:lnTo>
                    <a:pt x="1401" y="99"/>
                  </a:lnTo>
                  <a:lnTo>
                    <a:pt x="1405" y="97"/>
                  </a:lnTo>
                  <a:lnTo>
                    <a:pt x="1410" y="93"/>
                  </a:lnTo>
                  <a:lnTo>
                    <a:pt x="1411" y="93"/>
                  </a:lnTo>
                  <a:lnTo>
                    <a:pt x="1413" y="94"/>
                  </a:lnTo>
                  <a:lnTo>
                    <a:pt x="1416" y="93"/>
                  </a:lnTo>
                  <a:lnTo>
                    <a:pt x="1416" y="90"/>
                  </a:lnTo>
                  <a:lnTo>
                    <a:pt x="1419" y="90"/>
                  </a:lnTo>
                  <a:lnTo>
                    <a:pt x="1420" y="87"/>
                  </a:lnTo>
                  <a:lnTo>
                    <a:pt x="1422" y="85"/>
                  </a:lnTo>
                  <a:lnTo>
                    <a:pt x="1423" y="85"/>
                  </a:lnTo>
                  <a:lnTo>
                    <a:pt x="1428" y="82"/>
                  </a:lnTo>
                  <a:lnTo>
                    <a:pt x="1429" y="82"/>
                  </a:lnTo>
                  <a:lnTo>
                    <a:pt x="1431" y="84"/>
                  </a:lnTo>
                  <a:lnTo>
                    <a:pt x="1434" y="85"/>
                  </a:lnTo>
                  <a:lnTo>
                    <a:pt x="1439" y="88"/>
                  </a:lnTo>
                  <a:lnTo>
                    <a:pt x="1440" y="90"/>
                  </a:lnTo>
                  <a:lnTo>
                    <a:pt x="1440" y="90"/>
                  </a:lnTo>
                  <a:lnTo>
                    <a:pt x="1442" y="93"/>
                  </a:lnTo>
                  <a:lnTo>
                    <a:pt x="1440" y="96"/>
                  </a:lnTo>
                  <a:lnTo>
                    <a:pt x="1439" y="102"/>
                  </a:lnTo>
                  <a:lnTo>
                    <a:pt x="1437" y="103"/>
                  </a:lnTo>
                  <a:lnTo>
                    <a:pt x="1439" y="103"/>
                  </a:lnTo>
                  <a:lnTo>
                    <a:pt x="1440" y="103"/>
                  </a:lnTo>
                  <a:lnTo>
                    <a:pt x="1442" y="100"/>
                  </a:lnTo>
                  <a:lnTo>
                    <a:pt x="1442" y="97"/>
                  </a:lnTo>
                  <a:lnTo>
                    <a:pt x="1442" y="87"/>
                  </a:lnTo>
                  <a:lnTo>
                    <a:pt x="1440" y="82"/>
                  </a:lnTo>
                  <a:lnTo>
                    <a:pt x="1437" y="79"/>
                  </a:lnTo>
                  <a:lnTo>
                    <a:pt x="1433" y="74"/>
                  </a:lnTo>
                  <a:lnTo>
                    <a:pt x="1431" y="71"/>
                  </a:lnTo>
                  <a:lnTo>
                    <a:pt x="1429" y="68"/>
                  </a:lnTo>
                  <a:lnTo>
                    <a:pt x="1431" y="67"/>
                  </a:lnTo>
                  <a:lnTo>
                    <a:pt x="1439" y="70"/>
                  </a:lnTo>
                  <a:lnTo>
                    <a:pt x="1443" y="68"/>
                  </a:lnTo>
                  <a:lnTo>
                    <a:pt x="1448" y="68"/>
                  </a:lnTo>
                  <a:lnTo>
                    <a:pt x="1454" y="67"/>
                  </a:lnTo>
                  <a:lnTo>
                    <a:pt x="1457" y="68"/>
                  </a:lnTo>
                  <a:lnTo>
                    <a:pt x="1460" y="68"/>
                  </a:lnTo>
                  <a:lnTo>
                    <a:pt x="1464" y="71"/>
                  </a:lnTo>
                  <a:lnTo>
                    <a:pt x="1464" y="68"/>
                  </a:lnTo>
                  <a:lnTo>
                    <a:pt x="1458" y="65"/>
                  </a:lnTo>
                  <a:lnTo>
                    <a:pt x="1457" y="67"/>
                  </a:lnTo>
                  <a:lnTo>
                    <a:pt x="1455" y="65"/>
                  </a:lnTo>
                  <a:lnTo>
                    <a:pt x="1457" y="62"/>
                  </a:lnTo>
                  <a:lnTo>
                    <a:pt x="1458" y="58"/>
                  </a:lnTo>
                  <a:lnTo>
                    <a:pt x="1457" y="53"/>
                  </a:lnTo>
                  <a:lnTo>
                    <a:pt x="1455" y="50"/>
                  </a:lnTo>
                  <a:lnTo>
                    <a:pt x="1455" y="47"/>
                  </a:lnTo>
                  <a:lnTo>
                    <a:pt x="1457" y="41"/>
                  </a:lnTo>
                  <a:lnTo>
                    <a:pt x="1458" y="40"/>
                  </a:lnTo>
                  <a:lnTo>
                    <a:pt x="1460" y="35"/>
                  </a:lnTo>
                  <a:lnTo>
                    <a:pt x="1463" y="30"/>
                  </a:lnTo>
                  <a:lnTo>
                    <a:pt x="1477" y="12"/>
                  </a:lnTo>
                  <a:lnTo>
                    <a:pt x="1483" y="6"/>
                  </a:lnTo>
                  <a:lnTo>
                    <a:pt x="1486" y="5"/>
                  </a:lnTo>
                  <a:lnTo>
                    <a:pt x="1487" y="6"/>
                  </a:lnTo>
                  <a:lnTo>
                    <a:pt x="1493" y="0"/>
                  </a:lnTo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1588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760" tIns="34200" rIns="68760" bIns="3420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SV" sz="175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endParaRPr>
            </a:p>
          </p:txBody>
        </p:sp>
        <p:sp>
          <p:nvSpPr>
            <p:cNvPr id="99" name="Freeform 22720"/>
            <p:cNvSpPr/>
            <p:nvPr/>
          </p:nvSpPr>
          <p:spPr>
            <a:xfrm>
              <a:off x="3839760" y="759960"/>
              <a:ext cx="1121760" cy="1646640"/>
            </a:xfrm>
            <a:custGeom>
              <a:avLst/>
              <a:gdLst>
                <a:gd name="textAreaLeft" fmla="*/ 0 w 1121760"/>
                <a:gd name="textAreaRight" fmla="*/ 1123200 w 1121760"/>
                <a:gd name="textAreaTop" fmla="*/ 0 h 1646640"/>
                <a:gd name="textAreaBottom" fmla="*/ 1648440 h 1646640"/>
              </a:gdLst>
              <a:ahLst/>
              <a:cxnLst/>
              <a:rect l="textAreaLeft" t="textAreaTop" r="textAreaRight" b="textAreaBottom"/>
              <a:pathLst>
                <a:path w="754" h="1106">
                  <a:moveTo>
                    <a:pt x="490" y="0"/>
                  </a:moveTo>
                  <a:lnTo>
                    <a:pt x="517" y="0"/>
                  </a:lnTo>
                  <a:lnTo>
                    <a:pt x="526" y="3"/>
                  </a:lnTo>
                  <a:lnTo>
                    <a:pt x="538" y="9"/>
                  </a:lnTo>
                  <a:lnTo>
                    <a:pt x="545" y="16"/>
                  </a:lnTo>
                  <a:lnTo>
                    <a:pt x="546" y="16"/>
                  </a:lnTo>
                  <a:lnTo>
                    <a:pt x="554" y="20"/>
                  </a:lnTo>
                  <a:lnTo>
                    <a:pt x="563" y="24"/>
                  </a:lnTo>
                  <a:lnTo>
                    <a:pt x="575" y="33"/>
                  </a:lnTo>
                  <a:lnTo>
                    <a:pt x="578" y="36"/>
                  </a:lnTo>
                  <a:lnTo>
                    <a:pt x="576" y="38"/>
                  </a:lnTo>
                  <a:lnTo>
                    <a:pt x="573" y="39"/>
                  </a:lnTo>
                  <a:lnTo>
                    <a:pt x="555" y="42"/>
                  </a:lnTo>
                  <a:lnTo>
                    <a:pt x="525" y="47"/>
                  </a:lnTo>
                  <a:lnTo>
                    <a:pt x="507" y="53"/>
                  </a:lnTo>
                  <a:lnTo>
                    <a:pt x="502" y="55"/>
                  </a:lnTo>
                  <a:lnTo>
                    <a:pt x="500" y="64"/>
                  </a:lnTo>
                  <a:lnTo>
                    <a:pt x="504" y="65"/>
                  </a:lnTo>
                  <a:lnTo>
                    <a:pt x="507" y="64"/>
                  </a:lnTo>
                  <a:lnTo>
                    <a:pt x="522" y="53"/>
                  </a:lnTo>
                  <a:lnTo>
                    <a:pt x="526" y="51"/>
                  </a:lnTo>
                  <a:lnTo>
                    <a:pt x="535" y="51"/>
                  </a:lnTo>
                  <a:lnTo>
                    <a:pt x="549" y="56"/>
                  </a:lnTo>
                  <a:lnTo>
                    <a:pt x="554" y="55"/>
                  </a:lnTo>
                  <a:lnTo>
                    <a:pt x="563" y="56"/>
                  </a:lnTo>
                  <a:lnTo>
                    <a:pt x="573" y="53"/>
                  </a:lnTo>
                  <a:lnTo>
                    <a:pt x="586" y="45"/>
                  </a:lnTo>
                  <a:lnTo>
                    <a:pt x="589" y="61"/>
                  </a:lnTo>
                  <a:lnTo>
                    <a:pt x="593" y="74"/>
                  </a:lnTo>
                  <a:lnTo>
                    <a:pt x="598" y="73"/>
                  </a:lnTo>
                  <a:lnTo>
                    <a:pt x="601" y="74"/>
                  </a:lnTo>
                  <a:lnTo>
                    <a:pt x="602" y="79"/>
                  </a:lnTo>
                  <a:lnTo>
                    <a:pt x="604" y="80"/>
                  </a:lnTo>
                  <a:lnTo>
                    <a:pt x="607" y="79"/>
                  </a:lnTo>
                  <a:lnTo>
                    <a:pt x="617" y="83"/>
                  </a:lnTo>
                  <a:lnTo>
                    <a:pt x="625" y="91"/>
                  </a:lnTo>
                  <a:lnTo>
                    <a:pt x="628" y="94"/>
                  </a:lnTo>
                  <a:lnTo>
                    <a:pt x="630" y="99"/>
                  </a:lnTo>
                  <a:lnTo>
                    <a:pt x="630" y="102"/>
                  </a:lnTo>
                  <a:lnTo>
                    <a:pt x="628" y="106"/>
                  </a:lnTo>
                  <a:lnTo>
                    <a:pt x="624" y="115"/>
                  </a:lnTo>
                  <a:lnTo>
                    <a:pt x="617" y="121"/>
                  </a:lnTo>
                  <a:lnTo>
                    <a:pt x="610" y="127"/>
                  </a:lnTo>
                  <a:lnTo>
                    <a:pt x="601" y="131"/>
                  </a:lnTo>
                  <a:lnTo>
                    <a:pt x="531" y="143"/>
                  </a:lnTo>
                  <a:lnTo>
                    <a:pt x="529" y="144"/>
                  </a:lnTo>
                  <a:lnTo>
                    <a:pt x="528" y="152"/>
                  </a:lnTo>
                  <a:lnTo>
                    <a:pt x="528" y="161"/>
                  </a:lnTo>
                  <a:lnTo>
                    <a:pt x="531" y="162"/>
                  </a:lnTo>
                  <a:lnTo>
                    <a:pt x="538" y="156"/>
                  </a:lnTo>
                  <a:lnTo>
                    <a:pt x="552" y="152"/>
                  </a:lnTo>
                  <a:lnTo>
                    <a:pt x="563" y="152"/>
                  </a:lnTo>
                  <a:lnTo>
                    <a:pt x="586" y="156"/>
                  </a:lnTo>
                  <a:lnTo>
                    <a:pt x="592" y="167"/>
                  </a:lnTo>
                  <a:lnTo>
                    <a:pt x="596" y="182"/>
                  </a:lnTo>
                  <a:lnTo>
                    <a:pt x="604" y="179"/>
                  </a:lnTo>
                  <a:lnTo>
                    <a:pt x="605" y="176"/>
                  </a:lnTo>
                  <a:lnTo>
                    <a:pt x="607" y="172"/>
                  </a:lnTo>
                  <a:lnTo>
                    <a:pt x="608" y="167"/>
                  </a:lnTo>
                  <a:lnTo>
                    <a:pt x="608" y="161"/>
                  </a:lnTo>
                  <a:lnTo>
                    <a:pt x="610" y="158"/>
                  </a:lnTo>
                  <a:lnTo>
                    <a:pt x="610" y="155"/>
                  </a:lnTo>
                  <a:lnTo>
                    <a:pt x="613" y="153"/>
                  </a:lnTo>
                  <a:lnTo>
                    <a:pt x="617" y="152"/>
                  </a:lnTo>
                  <a:lnTo>
                    <a:pt x="630" y="150"/>
                  </a:lnTo>
                  <a:lnTo>
                    <a:pt x="633" y="150"/>
                  </a:lnTo>
                  <a:lnTo>
                    <a:pt x="634" y="158"/>
                  </a:lnTo>
                  <a:lnTo>
                    <a:pt x="634" y="162"/>
                  </a:lnTo>
                  <a:lnTo>
                    <a:pt x="634" y="169"/>
                  </a:lnTo>
                  <a:lnTo>
                    <a:pt x="634" y="175"/>
                  </a:lnTo>
                  <a:lnTo>
                    <a:pt x="634" y="184"/>
                  </a:lnTo>
                  <a:lnTo>
                    <a:pt x="634" y="191"/>
                  </a:lnTo>
                  <a:lnTo>
                    <a:pt x="630" y="205"/>
                  </a:lnTo>
                  <a:lnTo>
                    <a:pt x="628" y="213"/>
                  </a:lnTo>
                  <a:lnTo>
                    <a:pt x="625" y="217"/>
                  </a:lnTo>
                  <a:lnTo>
                    <a:pt x="619" y="229"/>
                  </a:lnTo>
                  <a:lnTo>
                    <a:pt x="617" y="232"/>
                  </a:lnTo>
                  <a:lnTo>
                    <a:pt x="611" y="246"/>
                  </a:lnTo>
                  <a:lnTo>
                    <a:pt x="610" y="252"/>
                  </a:lnTo>
                  <a:lnTo>
                    <a:pt x="610" y="257"/>
                  </a:lnTo>
                  <a:lnTo>
                    <a:pt x="610" y="257"/>
                  </a:lnTo>
                  <a:lnTo>
                    <a:pt x="611" y="252"/>
                  </a:lnTo>
                  <a:lnTo>
                    <a:pt x="613" y="249"/>
                  </a:lnTo>
                  <a:lnTo>
                    <a:pt x="614" y="246"/>
                  </a:lnTo>
                  <a:lnTo>
                    <a:pt x="624" y="238"/>
                  </a:lnTo>
                  <a:lnTo>
                    <a:pt x="625" y="235"/>
                  </a:lnTo>
                  <a:lnTo>
                    <a:pt x="631" y="226"/>
                  </a:lnTo>
                  <a:lnTo>
                    <a:pt x="634" y="222"/>
                  </a:lnTo>
                  <a:lnTo>
                    <a:pt x="637" y="217"/>
                  </a:lnTo>
                  <a:lnTo>
                    <a:pt x="639" y="214"/>
                  </a:lnTo>
                  <a:lnTo>
                    <a:pt x="648" y="194"/>
                  </a:lnTo>
                  <a:lnTo>
                    <a:pt x="652" y="188"/>
                  </a:lnTo>
                  <a:lnTo>
                    <a:pt x="658" y="188"/>
                  </a:lnTo>
                  <a:lnTo>
                    <a:pt x="658" y="199"/>
                  </a:lnTo>
                  <a:lnTo>
                    <a:pt x="665" y="200"/>
                  </a:lnTo>
                  <a:lnTo>
                    <a:pt x="668" y="199"/>
                  </a:lnTo>
                  <a:lnTo>
                    <a:pt x="672" y="202"/>
                  </a:lnTo>
                  <a:lnTo>
                    <a:pt x="674" y="205"/>
                  </a:lnTo>
                  <a:lnTo>
                    <a:pt x="677" y="205"/>
                  </a:lnTo>
                  <a:lnTo>
                    <a:pt x="680" y="208"/>
                  </a:lnTo>
                  <a:lnTo>
                    <a:pt x="683" y="205"/>
                  </a:lnTo>
                  <a:lnTo>
                    <a:pt x="683" y="204"/>
                  </a:lnTo>
                  <a:lnTo>
                    <a:pt x="686" y="196"/>
                  </a:lnTo>
                  <a:lnTo>
                    <a:pt x="690" y="188"/>
                  </a:lnTo>
                  <a:lnTo>
                    <a:pt x="693" y="181"/>
                  </a:lnTo>
                  <a:lnTo>
                    <a:pt x="695" y="178"/>
                  </a:lnTo>
                  <a:lnTo>
                    <a:pt x="696" y="176"/>
                  </a:lnTo>
                  <a:lnTo>
                    <a:pt x="698" y="175"/>
                  </a:lnTo>
                  <a:lnTo>
                    <a:pt x="703" y="172"/>
                  </a:lnTo>
                  <a:lnTo>
                    <a:pt x="704" y="172"/>
                  </a:lnTo>
                  <a:lnTo>
                    <a:pt x="707" y="172"/>
                  </a:lnTo>
                  <a:lnTo>
                    <a:pt x="719" y="173"/>
                  </a:lnTo>
                  <a:lnTo>
                    <a:pt x="725" y="175"/>
                  </a:lnTo>
                  <a:lnTo>
                    <a:pt x="734" y="181"/>
                  </a:lnTo>
                  <a:lnTo>
                    <a:pt x="742" y="184"/>
                  </a:lnTo>
                  <a:lnTo>
                    <a:pt x="745" y="187"/>
                  </a:lnTo>
                  <a:lnTo>
                    <a:pt x="748" y="193"/>
                  </a:lnTo>
                  <a:lnTo>
                    <a:pt x="753" y="199"/>
                  </a:lnTo>
                  <a:lnTo>
                    <a:pt x="754" y="200"/>
                  </a:lnTo>
                  <a:lnTo>
                    <a:pt x="754" y="204"/>
                  </a:lnTo>
                  <a:lnTo>
                    <a:pt x="753" y="205"/>
                  </a:lnTo>
                  <a:lnTo>
                    <a:pt x="744" y="216"/>
                  </a:lnTo>
                  <a:lnTo>
                    <a:pt x="741" y="222"/>
                  </a:lnTo>
                  <a:lnTo>
                    <a:pt x="733" y="232"/>
                  </a:lnTo>
                  <a:lnTo>
                    <a:pt x="728" y="237"/>
                  </a:lnTo>
                  <a:lnTo>
                    <a:pt x="725" y="238"/>
                  </a:lnTo>
                  <a:lnTo>
                    <a:pt x="719" y="238"/>
                  </a:lnTo>
                  <a:lnTo>
                    <a:pt x="716" y="240"/>
                  </a:lnTo>
                  <a:lnTo>
                    <a:pt x="716" y="242"/>
                  </a:lnTo>
                  <a:lnTo>
                    <a:pt x="718" y="246"/>
                  </a:lnTo>
                  <a:lnTo>
                    <a:pt x="719" y="251"/>
                  </a:lnTo>
                  <a:lnTo>
                    <a:pt x="719" y="252"/>
                  </a:lnTo>
                  <a:lnTo>
                    <a:pt x="716" y="257"/>
                  </a:lnTo>
                  <a:lnTo>
                    <a:pt x="716" y="258"/>
                  </a:lnTo>
                  <a:lnTo>
                    <a:pt x="707" y="261"/>
                  </a:lnTo>
                  <a:lnTo>
                    <a:pt x="703" y="267"/>
                  </a:lnTo>
                  <a:lnTo>
                    <a:pt x="698" y="267"/>
                  </a:lnTo>
                  <a:lnTo>
                    <a:pt x="693" y="267"/>
                  </a:lnTo>
                  <a:lnTo>
                    <a:pt x="689" y="272"/>
                  </a:lnTo>
                  <a:lnTo>
                    <a:pt x="690" y="277"/>
                  </a:lnTo>
                  <a:lnTo>
                    <a:pt x="692" y="280"/>
                  </a:lnTo>
                  <a:lnTo>
                    <a:pt x="698" y="284"/>
                  </a:lnTo>
                  <a:lnTo>
                    <a:pt x="698" y="286"/>
                  </a:lnTo>
                  <a:lnTo>
                    <a:pt x="695" y="290"/>
                  </a:lnTo>
                  <a:lnTo>
                    <a:pt x="692" y="296"/>
                  </a:lnTo>
                  <a:lnTo>
                    <a:pt x="687" y="301"/>
                  </a:lnTo>
                  <a:lnTo>
                    <a:pt x="686" y="301"/>
                  </a:lnTo>
                  <a:lnTo>
                    <a:pt x="683" y="299"/>
                  </a:lnTo>
                  <a:lnTo>
                    <a:pt x="681" y="299"/>
                  </a:lnTo>
                  <a:lnTo>
                    <a:pt x="677" y="302"/>
                  </a:lnTo>
                  <a:lnTo>
                    <a:pt x="672" y="302"/>
                  </a:lnTo>
                  <a:lnTo>
                    <a:pt x="665" y="299"/>
                  </a:lnTo>
                  <a:lnTo>
                    <a:pt x="660" y="296"/>
                  </a:lnTo>
                  <a:lnTo>
                    <a:pt x="658" y="296"/>
                  </a:lnTo>
                  <a:lnTo>
                    <a:pt x="655" y="296"/>
                  </a:lnTo>
                  <a:lnTo>
                    <a:pt x="654" y="296"/>
                  </a:lnTo>
                  <a:lnTo>
                    <a:pt x="651" y="304"/>
                  </a:lnTo>
                  <a:lnTo>
                    <a:pt x="648" y="308"/>
                  </a:lnTo>
                  <a:lnTo>
                    <a:pt x="646" y="313"/>
                  </a:lnTo>
                  <a:lnTo>
                    <a:pt x="646" y="319"/>
                  </a:lnTo>
                  <a:lnTo>
                    <a:pt x="646" y="324"/>
                  </a:lnTo>
                  <a:lnTo>
                    <a:pt x="646" y="328"/>
                  </a:lnTo>
                  <a:lnTo>
                    <a:pt x="648" y="330"/>
                  </a:lnTo>
                  <a:lnTo>
                    <a:pt x="649" y="331"/>
                  </a:lnTo>
                  <a:lnTo>
                    <a:pt x="651" y="331"/>
                  </a:lnTo>
                  <a:lnTo>
                    <a:pt x="654" y="331"/>
                  </a:lnTo>
                  <a:lnTo>
                    <a:pt x="655" y="331"/>
                  </a:lnTo>
                  <a:lnTo>
                    <a:pt x="657" y="333"/>
                  </a:lnTo>
                  <a:lnTo>
                    <a:pt x="657" y="336"/>
                  </a:lnTo>
                  <a:lnTo>
                    <a:pt x="657" y="340"/>
                  </a:lnTo>
                  <a:lnTo>
                    <a:pt x="657" y="345"/>
                  </a:lnTo>
                  <a:lnTo>
                    <a:pt x="655" y="349"/>
                  </a:lnTo>
                  <a:lnTo>
                    <a:pt x="655" y="356"/>
                  </a:lnTo>
                  <a:lnTo>
                    <a:pt x="655" y="359"/>
                  </a:lnTo>
                  <a:lnTo>
                    <a:pt x="657" y="360"/>
                  </a:lnTo>
                  <a:lnTo>
                    <a:pt x="658" y="360"/>
                  </a:lnTo>
                  <a:lnTo>
                    <a:pt x="658" y="360"/>
                  </a:lnTo>
                  <a:lnTo>
                    <a:pt x="660" y="363"/>
                  </a:lnTo>
                  <a:lnTo>
                    <a:pt x="660" y="365"/>
                  </a:lnTo>
                  <a:lnTo>
                    <a:pt x="662" y="368"/>
                  </a:lnTo>
                  <a:lnTo>
                    <a:pt x="662" y="371"/>
                  </a:lnTo>
                  <a:lnTo>
                    <a:pt x="660" y="372"/>
                  </a:lnTo>
                  <a:lnTo>
                    <a:pt x="657" y="374"/>
                  </a:lnTo>
                  <a:lnTo>
                    <a:pt x="652" y="377"/>
                  </a:lnTo>
                  <a:lnTo>
                    <a:pt x="651" y="378"/>
                  </a:lnTo>
                  <a:lnTo>
                    <a:pt x="651" y="381"/>
                  </a:lnTo>
                  <a:lnTo>
                    <a:pt x="651" y="384"/>
                  </a:lnTo>
                  <a:lnTo>
                    <a:pt x="649" y="388"/>
                  </a:lnTo>
                  <a:lnTo>
                    <a:pt x="649" y="391"/>
                  </a:lnTo>
                  <a:lnTo>
                    <a:pt x="648" y="392"/>
                  </a:lnTo>
                  <a:lnTo>
                    <a:pt x="646" y="392"/>
                  </a:lnTo>
                  <a:lnTo>
                    <a:pt x="643" y="392"/>
                  </a:lnTo>
                  <a:lnTo>
                    <a:pt x="640" y="394"/>
                  </a:lnTo>
                  <a:lnTo>
                    <a:pt x="634" y="403"/>
                  </a:lnTo>
                  <a:lnTo>
                    <a:pt x="634" y="404"/>
                  </a:lnTo>
                  <a:lnTo>
                    <a:pt x="637" y="407"/>
                  </a:lnTo>
                  <a:lnTo>
                    <a:pt x="637" y="410"/>
                  </a:lnTo>
                  <a:lnTo>
                    <a:pt x="634" y="421"/>
                  </a:lnTo>
                  <a:lnTo>
                    <a:pt x="633" y="426"/>
                  </a:lnTo>
                  <a:lnTo>
                    <a:pt x="633" y="433"/>
                  </a:lnTo>
                  <a:lnTo>
                    <a:pt x="631" y="439"/>
                  </a:lnTo>
                  <a:lnTo>
                    <a:pt x="630" y="444"/>
                  </a:lnTo>
                  <a:lnTo>
                    <a:pt x="628" y="450"/>
                  </a:lnTo>
                  <a:lnTo>
                    <a:pt x="627" y="456"/>
                  </a:lnTo>
                  <a:lnTo>
                    <a:pt x="627" y="460"/>
                  </a:lnTo>
                  <a:lnTo>
                    <a:pt x="630" y="464"/>
                  </a:lnTo>
                  <a:lnTo>
                    <a:pt x="631" y="460"/>
                  </a:lnTo>
                  <a:lnTo>
                    <a:pt x="634" y="453"/>
                  </a:lnTo>
                  <a:lnTo>
                    <a:pt x="637" y="448"/>
                  </a:lnTo>
                  <a:lnTo>
                    <a:pt x="642" y="450"/>
                  </a:lnTo>
                  <a:lnTo>
                    <a:pt x="645" y="451"/>
                  </a:lnTo>
                  <a:lnTo>
                    <a:pt x="649" y="454"/>
                  </a:lnTo>
                  <a:lnTo>
                    <a:pt x="652" y="457"/>
                  </a:lnTo>
                  <a:lnTo>
                    <a:pt x="655" y="460"/>
                  </a:lnTo>
                  <a:lnTo>
                    <a:pt x="655" y="462"/>
                  </a:lnTo>
                  <a:lnTo>
                    <a:pt x="657" y="465"/>
                  </a:lnTo>
                  <a:lnTo>
                    <a:pt x="657" y="468"/>
                  </a:lnTo>
                  <a:lnTo>
                    <a:pt x="655" y="468"/>
                  </a:lnTo>
                  <a:lnTo>
                    <a:pt x="654" y="468"/>
                  </a:lnTo>
                  <a:lnTo>
                    <a:pt x="649" y="464"/>
                  </a:lnTo>
                  <a:lnTo>
                    <a:pt x="646" y="462"/>
                  </a:lnTo>
                  <a:lnTo>
                    <a:pt x="643" y="464"/>
                  </a:lnTo>
                  <a:lnTo>
                    <a:pt x="640" y="465"/>
                  </a:lnTo>
                  <a:lnTo>
                    <a:pt x="643" y="476"/>
                  </a:lnTo>
                  <a:lnTo>
                    <a:pt x="646" y="480"/>
                  </a:lnTo>
                  <a:lnTo>
                    <a:pt x="651" y="482"/>
                  </a:lnTo>
                  <a:lnTo>
                    <a:pt x="654" y="483"/>
                  </a:lnTo>
                  <a:lnTo>
                    <a:pt x="655" y="486"/>
                  </a:lnTo>
                  <a:lnTo>
                    <a:pt x="657" y="488"/>
                  </a:lnTo>
                  <a:lnTo>
                    <a:pt x="658" y="488"/>
                  </a:lnTo>
                  <a:lnTo>
                    <a:pt x="662" y="485"/>
                  </a:lnTo>
                  <a:lnTo>
                    <a:pt x="666" y="485"/>
                  </a:lnTo>
                  <a:lnTo>
                    <a:pt x="668" y="486"/>
                  </a:lnTo>
                  <a:lnTo>
                    <a:pt x="669" y="488"/>
                  </a:lnTo>
                  <a:lnTo>
                    <a:pt x="669" y="492"/>
                  </a:lnTo>
                  <a:lnTo>
                    <a:pt x="669" y="500"/>
                  </a:lnTo>
                  <a:lnTo>
                    <a:pt x="669" y="505"/>
                  </a:lnTo>
                  <a:lnTo>
                    <a:pt x="668" y="508"/>
                  </a:lnTo>
                  <a:lnTo>
                    <a:pt x="666" y="512"/>
                  </a:lnTo>
                  <a:lnTo>
                    <a:pt x="666" y="514"/>
                  </a:lnTo>
                  <a:lnTo>
                    <a:pt x="665" y="512"/>
                  </a:lnTo>
                  <a:lnTo>
                    <a:pt x="663" y="512"/>
                  </a:lnTo>
                  <a:lnTo>
                    <a:pt x="662" y="511"/>
                  </a:lnTo>
                  <a:lnTo>
                    <a:pt x="658" y="509"/>
                  </a:lnTo>
                  <a:lnTo>
                    <a:pt x="654" y="508"/>
                  </a:lnTo>
                  <a:lnTo>
                    <a:pt x="651" y="505"/>
                  </a:lnTo>
                  <a:lnTo>
                    <a:pt x="648" y="505"/>
                  </a:lnTo>
                  <a:lnTo>
                    <a:pt x="643" y="505"/>
                  </a:lnTo>
                  <a:lnTo>
                    <a:pt x="637" y="506"/>
                  </a:lnTo>
                  <a:lnTo>
                    <a:pt x="637" y="509"/>
                  </a:lnTo>
                  <a:lnTo>
                    <a:pt x="628" y="517"/>
                  </a:lnTo>
                  <a:lnTo>
                    <a:pt x="627" y="517"/>
                  </a:lnTo>
                  <a:lnTo>
                    <a:pt x="625" y="514"/>
                  </a:lnTo>
                  <a:lnTo>
                    <a:pt x="622" y="511"/>
                  </a:lnTo>
                  <a:lnTo>
                    <a:pt x="621" y="511"/>
                  </a:lnTo>
                  <a:lnTo>
                    <a:pt x="617" y="515"/>
                  </a:lnTo>
                  <a:lnTo>
                    <a:pt x="616" y="517"/>
                  </a:lnTo>
                  <a:lnTo>
                    <a:pt x="616" y="517"/>
                  </a:lnTo>
                  <a:lnTo>
                    <a:pt x="619" y="520"/>
                  </a:lnTo>
                  <a:lnTo>
                    <a:pt x="619" y="521"/>
                  </a:lnTo>
                  <a:lnTo>
                    <a:pt x="621" y="521"/>
                  </a:lnTo>
                  <a:lnTo>
                    <a:pt x="624" y="523"/>
                  </a:lnTo>
                  <a:lnTo>
                    <a:pt x="625" y="523"/>
                  </a:lnTo>
                  <a:lnTo>
                    <a:pt x="627" y="532"/>
                  </a:lnTo>
                  <a:lnTo>
                    <a:pt x="630" y="538"/>
                  </a:lnTo>
                  <a:lnTo>
                    <a:pt x="630" y="540"/>
                  </a:lnTo>
                  <a:lnTo>
                    <a:pt x="631" y="540"/>
                  </a:lnTo>
                  <a:lnTo>
                    <a:pt x="634" y="540"/>
                  </a:lnTo>
                  <a:lnTo>
                    <a:pt x="637" y="537"/>
                  </a:lnTo>
                  <a:lnTo>
                    <a:pt x="639" y="538"/>
                  </a:lnTo>
                  <a:lnTo>
                    <a:pt x="642" y="541"/>
                  </a:lnTo>
                  <a:lnTo>
                    <a:pt x="643" y="541"/>
                  </a:lnTo>
                  <a:lnTo>
                    <a:pt x="645" y="541"/>
                  </a:lnTo>
                  <a:lnTo>
                    <a:pt x="648" y="541"/>
                  </a:lnTo>
                  <a:lnTo>
                    <a:pt x="651" y="547"/>
                  </a:lnTo>
                  <a:lnTo>
                    <a:pt x="649" y="553"/>
                  </a:lnTo>
                  <a:lnTo>
                    <a:pt x="651" y="558"/>
                  </a:lnTo>
                  <a:lnTo>
                    <a:pt x="654" y="562"/>
                  </a:lnTo>
                  <a:lnTo>
                    <a:pt x="654" y="565"/>
                  </a:lnTo>
                  <a:lnTo>
                    <a:pt x="655" y="568"/>
                  </a:lnTo>
                  <a:lnTo>
                    <a:pt x="655" y="570"/>
                  </a:lnTo>
                  <a:lnTo>
                    <a:pt x="655" y="573"/>
                  </a:lnTo>
                  <a:lnTo>
                    <a:pt x="655" y="575"/>
                  </a:lnTo>
                  <a:lnTo>
                    <a:pt x="655" y="578"/>
                  </a:lnTo>
                  <a:lnTo>
                    <a:pt x="657" y="584"/>
                  </a:lnTo>
                  <a:lnTo>
                    <a:pt x="657" y="588"/>
                  </a:lnTo>
                  <a:lnTo>
                    <a:pt x="655" y="591"/>
                  </a:lnTo>
                  <a:lnTo>
                    <a:pt x="654" y="593"/>
                  </a:lnTo>
                  <a:lnTo>
                    <a:pt x="652" y="594"/>
                  </a:lnTo>
                  <a:lnTo>
                    <a:pt x="651" y="594"/>
                  </a:lnTo>
                  <a:lnTo>
                    <a:pt x="649" y="593"/>
                  </a:lnTo>
                  <a:lnTo>
                    <a:pt x="648" y="590"/>
                  </a:lnTo>
                  <a:lnTo>
                    <a:pt x="646" y="587"/>
                  </a:lnTo>
                  <a:lnTo>
                    <a:pt x="643" y="587"/>
                  </a:lnTo>
                  <a:lnTo>
                    <a:pt x="637" y="594"/>
                  </a:lnTo>
                  <a:lnTo>
                    <a:pt x="636" y="594"/>
                  </a:lnTo>
                  <a:lnTo>
                    <a:pt x="633" y="596"/>
                  </a:lnTo>
                  <a:lnTo>
                    <a:pt x="631" y="599"/>
                  </a:lnTo>
                  <a:lnTo>
                    <a:pt x="628" y="599"/>
                  </a:lnTo>
                  <a:lnTo>
                    <a:pt x="625" y="599"/>
                  </a:lnTo>
                  <a:lnTo>
                    <a:pt x="621" y="596"/>
                  </a:lnTo>
                  <a:lnTo>
                    <a:pt x="624" y="599"/>
                  </a:lnTo>
                  <a:lnTo>
                    <a:pt x="625" y="602"/>
                  </a:lnTo>
                  <a:lnTo>
                    <a:pt x="627" y="602"/>
                  </a:lnTo>
                  <a:lnTo>
                    <a:pt x="628" y="602"/>
                  </a:lnTo>
                  <a:lnTo>
                    <a:pt x="630" y="602"/>
                  </a:lnTo>
                  <a:lnTo>
                    <a:pt x="631" y="602"/>
                  </a:lnTo>
                  <a:lnTo>
                    <a:pt x="634" y="599"/>
                  </a:lnTo>
                  <a:lnTo>
                    <a:pt x="636" y="597"/>
                  </a:lnTo>
                  <a:lnTo>
                    <a:pt x="637" y="599"/>
                  </a:lnTo>
                  <a:lnTo>
                    <a:pt x="637" y="599"/>
                  </a:lnTo>
                  <a:lnTo>
                    <a:pt x="639" y="602"/>
                  </a:lnTo>
                  <a:lnTo>
                    <a:pt x="639" y="605"/>
                  </a:lnTo>
                  <a:lnTo>
                    <a:pt x="639" y="611"/>
                  </a:lnTo>
                  <a:lnTo>
                    <a:pt x="637" y="614"/>
                  </a:lnTo>
                  <a:lnTo>
                    <a:pt x="637" y="617"/>
                  </a:lnTo>
                  <a:lnTo>
                    <a:pt x="636" y="617"/>
                  </a:lnTo>
                  <a:lnTo>
                    <a:pt x="636" y="619"/>
                  </a:lnTo>
                  <a:lnTo>
                    <a:pt x="639" y="619"/>
                  </a:lnTo>
                  <a:lnTo>
                    <a:pt x="642" y="614"/>
                  </a:lnTo>
                  <a:lnTo>
                    <a:pt x="642" y="610"/>
                  </a:lnTo>
                  <a:lnTo>
                    <a:pt x="643" y="602"/>
                  </a:lnTo>
                  <a:lnTo>
                    <a:pt x="646" y="599"/>
                  </a:lnTo>
                  <a:lnTo>
                    <a:pt x="649" y="602"/>
                  </a:lnTo>
                  <a:lnTo>
                    <a:pt x="651" y="610"/>
                  </a:lnTo>
                  <a:lnTo>
                    <a:pt x="654" y="620"/>
                  </a:lnTo>
                  <a:lnTo>
                    <a:pt x="655" y="620"/>
                  </a:lnTo>
                  <a:lnTo>
                    <a:pt x="657" y="623"/>
                  </a:lnTo>
                  <a:lnTo>
                    <a:pt x="658" y="626"/>
                  </a:lnTo>
                  <a:lnTo>
                    <a:pt x="658" y="629"/>
                  </a:lnTo>
                  <a:lnTo>
                    <a:pt x="657" y="632"/>
                  </a:lnTo>
                  <a:lnTo>
                    <a:pt x="657" y="633"/>
                  </a:lnTo>
                  <a:lnTo>
                    <a:pt x="657" y="635"/>
                  </a:lnTo>
                  <a:lnTo>
                    <a:pt x="655" y="635"/>
                  </a:lnTo>
                  <a:lnTo>
                    <a:pt x="652" y="636"/>
                  </a:lnTo>
                  <a:lnTo>
                    <a:pt x="648" y="635"/>
                  </a:lnTo>
                  <a:lnTo>
                    <a:pt x="645" y="635"/>
                  </a:lnTo>
                  <a:lnTo>
                    <a:pt x="646" y="638"/>
                  </a:lnTo>
                  <a:lnTo>
                    <a:pt x="640" y="641"/>
                  </a:lnTo>
                  <a:lnTo>
                    <a:pt x="634" y="642"/>
                  </a:lnTo>
                  <a:lnTo>
                    <a:pt x="630" y="639"/>
                  </a:lnTo>
                  <a:lnTo>
                    <a:pt x="625" y="636"/>
                  </a:lnTo>
                  <a:lnTo>
                    <a:pt x="627" y="632"/>
                  </a:lnTo>
                  <a:lnTo>
                    <a:pt x="627" y="626"/>
                  </a:lnTo>
                  <a:lnTo>
                    <a:pt x="625" y="622"/>
                  </a:lnTo>
                  <a:lnTo>
                    <a:pt x="624" y="622"/>
                  </a:lnTo>
                  <a:lnTo>
                    <a:pt x="625" y="627"/>
                  </a:lnTo>
                  <a:lnTo>
                    <a:pt x="625" y="630"/>
                  </a:lnTo>
                  <a:lnTo>
                    <a:pt x="622" y="632"/>
                  </a:lnTo>
                  <a:lnTo>
                    <a:pt x="621" y="633"/>
                  </a:lnTo>
                  <a:lnTo>
                    <a:pt x="621" y="635"/>
                  </a:lnTo>
                  <a:lnTo>
                    <a:pt x="621" y="635"/>
                  </a:lnTo>
                  <a:lnTo>
                    <a:pt x="622" y="636"/>
                  </a:lnTo>
                  <a:lnTo>
                    <a:pt x="622" y="638"/>
                  </a:lnTo>
                  <a:lnTo>
                    <a:pt x="622" y="639"/>
                  </a:lnTo>
                  <a:lnTo>
                    <a:pt x="621" y="642"/>
                  </a:lnTo>
                  <a:lnTo>
                    <a:pt x="621" y="644"/>
                  </a:lnTo>
                  <a:lnTo>
                    <a:pt x="621" y="644"/>
                  </a:lnTo>
                  <a:lnTo>
                    <a:pt x="621" y="645"/>
                  </a:lnTo>
                  <a:lnTo>
                    <a:pt x="622" y="647"/>
                  </a:lnTo>
                  <a:lnTo>
                    <a:pt x="624" y="648"/>
                  </a:lnTo>
                  <a:lnTo>
                    <a:pt x="633" y="648"/>
                  </a:lnTo>
                  <a:lnTo>
                    <a:pt x="636" y="650"/>
                  </a:lnTo>
                  <a:lnTo>
                    <a:pt x="645" y="654"/>
                  </a:lnTo>
                  <a:lnTo>
                    <a:pt x="645" y="654"/>
                  </a:lnTo>
                  <a:lnTo>
                    <a:pt x="643" y="662"/>
                  </a:lnTo>
                  <a:lnTo>
                    <a:pt x="642" y="669"/>
                  </a:lnTo>
                  <a:lnTo>
                    <a:pt x="640" y="671"/>
                  </a:lnTo>
                  <a:lnTo>
                    <a:pt x="633" y="671"/>
                  </a:lnTo>
                  <a:lnTo>
                    <a:pt x="630" y="672"/>
                  </a:lnTo>
                  <a:lnTo>
                    <a:pt x="625" y="675"/>
                  </a:lnTo>
                  <a:lnTo>
                    <a:pt x="622" y="678"/>
                  </a:lnTo>
                  <a:lnTo>
                    <a:pt x="621" y="678"/>
                  </a:lnTo>
                  <a:lnTo>
                    <a:pt x="611" y="675"/>
                  </a:lnTo>
                  <a:lnTo>
                    <a:pt x="608" y="674"/>
                  </a:lnTo>
                  <a:lnTo>
                    <a:pt x="602" y="666"/>
                  </a:lnTo>
                  <a:lnTo>
                    <a:pt x="598" y="657"/>
                  </a:lnTo>
                  <a:lnTo>
                    <a:pt x="595" y="662"/>
                  </a:lnTo>
                  <a:lnTo>
                    <a:pt x="595" y="663"/>
                  </a:lnTo>
                  <a:lnTo>
                    <a:pt x="593" y="665"/>
                  </a:lnTo>
                  <a:lnTo>
                    <a:pt x="592" y="665"/>
                  </a:lnTo>
                  <a:lnTo>
                    <a:pt x="590" y="663"/>
                  </a:lnTo>
                  <a:lnTo>
                    <a:pt x="589" y="662"/>
                  </a:lnTo>
                  <a:lnTo>
                    <a:pt x="586" y="659"/>
                  </a:lnTo>
                  <a:lnTo>
                    <a:pt x="583" y="656"/>
                  </a:lnTo>
                  <a:lnTo>
                    <a:pt x="581" y="654"/>
                  </a:lnTo>
                  <a:lnTo>
                    <a:pt x="581" y="654"/>
                  </a:lnTo>
                  <a:lnTo>
                    <a:pt x="583" y="656"/>
                  </a:lnTo>
                  <a:lnTo>
                    <a:pt x="584" y="659"/>
                  </a:lnTo>
                  <a:lnTo>
                    <a:pt x="589" y="665"/>
                  </a:lnTo>
                  <a:lnTo>
                    <a:pt x="590" y="666"/>
                  </a:lnTo>
                  <a:lnTo>
                    <a:pt x="590" y="668"/>
                  </a:lnTo>
                  <a:lnTo>
                    <a:pt x="587" y="669"/>
                  </a:lnTo>
                  <a:lnTo>
                    <a:pt x="584" y="672"/>
                  </a:lnTo>
                  <a:lnTo>
                    <a:pt x="581" y="674"/>
                  </a:lnTo>
                  <a:lnTo>
                    <a:pt x="579" y="677"/>
                  </a:lnTo>
                  <a:lnTo>
                    <a:pt x="578" y="678"/>
                  </a:lnTo>
                  <a:lnTo>
                    <a:pt x="575" y="680"/>
                  </a:lnTo>
                  <a:lnTo>
                    <a:pt x="573" y="678"/>
                  </a:lnTo>
                  <a:lnTo>
                    <a:pt x="570" y="677"/>
                  </a:lnTo>
                  <a:lnTo>
                    <a:pt x="566" y="675"/>
                  </a:lnTo>
                  <a:lnTo>
                    <a:pt x="563" y="674"/>
                  </a:lnTo>
                  <a:lnTo>
                    <a:pt x="560" y="671"/>
                  </a:lnTo>
                  <a:lnTo>
                    <a:pt x="561" y="674"/>
                  </a:lnTo>
                  <a:lnTo>
                    <a:pt x="567" y="678"/>
                  </a:lnTo>
                  <a:lnTo>
                    <a:pt x="569" y="680"/>
                  </a:lnTo>
                  <a:lnTo>
                    <a:pt x="567" y="682"/>
                  </a:lnTo>
                  <a:lnTo>
                    <a:pt x="566" y="683"/>
                  </a:lnTo>
                  <a:lnTo>
                    <a:pt x="564" y="683"/>
                  </a:lnTo>
                  <a:lnTo>
                    <a:pt x="561" y="683"/>
                  </a:lnTo>
                  <a:lnTo>
                    <a:pt x="560" y="683"/>
                  </a:lnTo>
                  <a:lnTo>
                    <a:pt x="557" y="683"/>
                  </a:lnTo>
                  <a:lnTo>
                    <a:pt x="555" y="685"/>
                  </a:lnTo>
                  <a:lnTo>
                    <a:pt x="557" y="686"/>
                  </a:lnTo>
                  <a:lnTo>
                    <a:pt x="557" y="686"/>
                  </a:lnTo>
                  <a:lnTo>
                    <a:pt x="558" y="688"/>
                  </a:lnTo>
                  <a:lnTo>
                    <a:pt x="558" y="688"/>
                  </a:lnTo>
                  <a:lnTo>
                    <a:pt x="560" y="685"/>
                  </a:lnTo>
                  <a:lnTo>
                    <a:pt x="561" y="685"/>
                  </a:lnTo>
                  <a:lnTo>
                    <a:pt x="566" y="685"/>
                  </a:lnTo>
                  <a:lnTo>
                    <a:pt x="570" y="683"/>
                  </a:lnTo>
                  <a:lnTo>
                    <a:pt x="572" y="682"/>
                  </a:lnTo>
                  <a:lnTo>
                    <a:pt x="575" y="682"/>
                  </a:lnTo>
                  <a:lnTo>
                    <a:pt x="583" y="678"/>
                  </a:lnTo>
                  <a:lnTo>
                    <a:pt x="584" y="675"/>
                  </a:lnTo>
                  <a:lnTo>
                    <a:pt x="587" y="674"/>
                  </a:lnTo>
                  <a:lnTo>
                    <a:pt x="592" y="672"/>
                  </a:lnTo>
                  <a:lnTo>
                    <a:pt x="598" y="672"/>
                  </a:lnTo>
                  <a:lnTo>
                    <a:pt x="601" y="674"/>
                  </a:lnTo>
                  <a:lnTo>
                    <a:pt x="602" y="677"/>
                  </a:lnTo>
                  <a:lnTo>
                    <a:pt x="607" y="678"/>
                  </a:lnTo>
                  <a:lnTo>
                    <a:pt x="608" y="682"/>
                  </a:lnTo>
                  <a:lnTo>
                    <a:pt x="611" y="683"/>
                  </a:lnTo>
                  <a:lnTo>
                    <a:pt x="613" y="686"/>
                  </a:lnTo>
                  <a:lnTo>
                    <a:pt x="619" y="691"/>
                  </a:lnTo>
                  <a:lnTo>
                    <a:pt x="622" y="692"/>
                  </a:lnTo>
                  <a:lnTo>
                    <a:pt x="624" y="694"/>
                  </a:lnTo>
                  <a:lnTo>
                    <a:pt x="624" y="701"/>
                  </a:lnTo>
                  <a:lnTo>
                    <a:pt x="624" y="706"/>
                  </a:lnTo>
                  <a:lnTo>
                    <a:pt x="624" y="715"/>
                  </a:lnTo>
                  <a:lnTo>
                    <a:pt x="621" y="716"/>
                  </a:lnTo>
                  <a:lnTo>
                    <a:pt x="621" y="723"/>
                  </a:lnTo>
                  <a:lnTo>
                    <a:pt x="621" y="726"/>
                  </a:lnTo>
                  <a:lnTo>
                    <a:pt x="617" y="724"/>
                  </a:lnTo>
                  <a:lnTo>
                    <a:pt x="616" y="723"/>
                  </a:lnTo>
                  <a:lnTo>
                    <a:pt x="610" y="718"/>
                  </a:lnTo>
                  <a:lnTo>
                    <a:pt x="604" y="715"/>
                  </a:lnTo>
                  <a:lnTo>
                    <a:pt x="601" y="713"/>
                  </a:lnTo>
                  <a:lnTo>
                    <a:pt x="599" y="710"/>
                  </a:lnTo>
                  <a:lnTo>
                    <a:pt x="595" y="703"/>
                  </a:lnTo>
                  <a:lnTo>
                    <a:pt x="593" y="694"/>
                  </a:lnTo>
                  <a:lnTo>
                    <a:pt x="592" y="689"/>
                  </a:lnTo>
                  <a:lnTo>
                    <a:pt x="590" y="688"/>
                  </a:lnTo>
                  <a:lnTo>
                    <a:pt x="587" y="689"/>
                  </a:lnTo>
                  <a:lnTo>
                    <a:pt x="586" y="691"/>
                  </a:lnTo>
                  <a:lnTo>
                    <a:pt x="584" y="694"/>
                  </a:lnTo>
                  <a:lnTo>
                    <a:pt x="576" y="697"/>
                  </a:lnTo>
                  <a:lnTo>
                    <a:pt x="573" y="698"/>
                  </a:lnTo>
                  <a:lnTo>
                    <a:pt x="572" y="698"/>
                  </a:lnTo>
                  <a:lnTo>
                    <a:pt x="567" y="701"/>
                  </a:lnTo>
                  <a:lnTo>
                    <a:pt x="569" y="703"/>
                  </a:lnTo>
                  <a:lnTo>
                    <a:pt x="570" y="704"/>
                  </a:lnTo>
                  <a:lnTo>
                    <a:pt x="572" y="703"/>
                  </a:lnTo>
                  <a:lnTo>
                    <a:pt x="573" y="701"/>
                  </a:lnTo>
                  <a:lnTo>
                    <a:pt x="579" y="698"/>
                  </a:lnTo>
                  <a:lnTo>
                    <a:pt x="583" y="698"/>
                  </a:lnTo>
                  <a:lnTo>
                    <a:pt x="584" y="697"/>
                  </a:lnTo>
                  <a:lnTo>
                    <a:pt x="587" y="695"/>
                  </a:lnTo>
                  <a:lnTo>
                    <a:pt x="590" y="694"/>
                  </a:lnTo>
                  <a:lnTo>
                    <a:pt x="590" y="695"/>
                  </a:lnTo>
                  <a:lnTo>
                    <a:pt x="590" y="695"/>
                  </a:lnTo>
                  <a:lnTo>
                    <a:pt x="592" y="707"/>
                  </a:lnTo>
                  <a:lnTo>
                    <a:pt x="592" y="710"/>
                  </a:lnTo>
                  <a:lnTo>
                    <a:pt x="589" y="712"/>
                  </a:lnTo>
                  <a:lnTo>
                    <a:pt x="586" y="713"/>
                  </a:lnTo>
                  <a:lnTo>
                    <a:pt x="584" y="715"/>
                  </a:lnTo>
                  <a:lnTo>
                    <a:pt x="586" y="716"/>
                  </a:lnTo>
                  <a:lnTo>
                    <a:pt x="589" y="715"/>
                  </a:lnTo>
                  <a:lnTo>
                    <a:pt x="592" y="713"/>
                  </a:lnTo>
                  <a:lnTo>
                    <a:pt x="593" y="713"/>
                  </a:lnTo>
                  <a:lnTo>
                    <a:pt x="595" y="716"/>
                  </a:lnTo>
                  <a:lnTo>
                    <a:pt x="596" y="718"/>
                  </a:lnTo>
                  <a:lnTo>
                    <a:pt x="602" y="723"/>
                  </a:lnTo>
                  <a:lnTo>
                    <a:pt x="604" y="726"/>
                  </a:lnTo>
                  <a:lnTo>
                    <a:pt x="608" y="727"/>
                  </a:lnTo>
                  <a:lnTo>
                    <a:pt x="613" y="732"/>
                  </a:lnTo>
                  <a:lnTo>
                    <a:pt x="613" y="732"/>
                  </a:lnTo>
                  <a:lnTo>
                    <a:pt x="617" y="733"/>
                  </a:lnTo>
                  <a:lnTo>
                    <a:pt x="617" y="735"/>
                  </a:lnTo>
                  <a:lnTo>
                    <a:pt x="619" y="739"/>
                  </a:lnTo>
                  <a:lnTo>
                    <a:pt x="621" y="741"/>
                  </a:lnTo>
                  <a:lnTo>
                    <a:pt x="625" y="741"/>
                  </a:lnTo>
                  <a:lnTo>
                    <a:pt x="624" y="744"/>
                  </a:lnTo>
                  <a:lnTo>
                    <a:pt x="621" y="748"/>
                  </a:lnTo>
                  <a:lnTo>
                    <a:pt x="619" y="750"/>
                  </a:lnTo>
                  <a:lnTo>
                    <a:pt x="617" y="750"/>
                  </a:lnTo>
                  <a:lnTo>
                    <a:pt x="617" y="753"/>
                  </a:lnTo>
                  <a:lnTo>
                    <a:pt x="617" y="754"/>
                  </a:lnTo>
                  <a:lnTo>
                    <a:pt x="619" y="761"/>
                  </a:lnTo>
                  <a:lnTo>
                    <a:pt x="619" y="756"/>
                  </a:lnTo>
                  <a:lnTo>
                    <a:pt x="621" y="753"/>
                  </a:lnTo>
                  <a:lnTo>
                    <a:pt x="621" y="753"/>
                  </a:lnTo>
                  <a:lnTo>
                    <a:pt x="622" y="753"/>
                  </a:lnTo>
                  <a:lnTo>
                    <a:pt x="625" y="750"/>
                  </a:lnTo>
                  <a:lnTo>
                    <a:pt x="627" y="751"/>
                  </a:lnTo>
                  <a:lnTo>
                    <a:pt x="628" y="758"/>
                  </a:lnTo>
                  <a:lnTo>
                    <a:pt x="628" y="762"/>
                  </a:lnTo>
                  <a:lnTo>
                    <a:pt x="628" y="767"/>
                  </a:lnTo>
                  <a:lnTo>
                    <a:pt x="628" y="773"/>
                  </a:lnTo>
                  <a:lnTo>
                    <a:pt x="628" y="776"/>
                  </a:lnTo>
                  <a:lnTo>
                    <a:pt x="628" y="777"/>
                  </a:lnTo>
                  <a:lnTo>
                    <a:pt x="630" y="785"/>
                  </a:lnTo>
                  <a:lnTo>
                    <a:pt x="630" y="788"/>
                  </a:lnTo>
                  <a:lnTo>
                    <a:pt x="628" y="789"/>
                  </a:lnTo>
                  <a:lnTo>
                    <a:pt x="625" y="791"/>
                  </a:lnTo>
                  <a:lnTo>
                    <a:pt x="624" y="789"/>
                  </a:lnTo>
                  <a:lnTo>
                    <a:pt x="619" y="789"/>
                  </a:lnTo>
                  <a:lnTo>
                    <a:pt x="619" y="788"/>
                  </a:lnTo>
                  <a:lnTo>
                    <a:pt x="619" y="785"/>
                  </a:lnTo>
                  <a:lnTo>
                    <a:pt x="619" y="785"/>
                  </a:lnTo>
                  <a:lnTo>
                    <a:pt x="619" y="783"/>
                  </a:lnTo>
                  <a:lnTo>
                    <a:pt x="619" y="774"/>
                  </a:lnTo>
                  <a:lnTo>
                    <a:pt x="617" y="777"/>
                  </a:lnTo>
                  <a:lnTo>
                    <a:pt x="617" y="779"/>
                  </a:lnTo>
                  <a:lnTo>
                    <a:pt x="617" y="780"/>
                  </a:lnTo>
                  <a:lnTo>
                    <a:pt x="616" y="788"/>
                  </a:lnTo>
                  <a:lnTo>
                    <a:pt x="616" y="791"/>
                  </a:lnTo>
                  <a:lnTo>
                    <a:pt x="613" y="789"/>
                  </a:lnTo>
                  <a:lnTo>
                    <a:pt x="610" y="791"/>
                  </a:lnTo>
                  <a:lnTo>
                    <a:pt x="608" y="789"/>
                  </a:lnTo>
                  <a:lnTo>
                    <a:pt x="602" y="786"/>
                  </a:lnTo>
                  <a:lnTo>
                    <a:pt x="599" y="783"/>
                  </a:lnTo>
                  <a:lnTo>
                    <a:pt x="598" y="777"/>
                  </a:lnTo>
                  <a:lnTo>
                    <a:pt x="596" y="773"/>
                  </a:lnTo>
                  <a:lnTo>
                    <a:pt x="596" y="768"/>
                  </a:lnTo>
                  <a:lnTo>
                    <a:pt x="595" y="764"/>
                  </a:lnTo>
                  <a:lnTo>
                    <a:pt x="593" y="761"/>
                  </a:lnTo>
                  <a:lnTo>
                    <a:pt x="590" y="759"/>
                  </a:lnTo>
                  <a:lnTo>
                    <a:pt x="587" y="758"/>
                  </a:lnTo>
                  <a:lnTo>
                    <a:pt x="584" y="754"/>
                  </a:lnTo>
                  <a:lnTo>
                    <a:pt x="581" y="751"/>
                  </a:lnTo>
                  <a:lnTo>
                    <a:pt x="579" y="750"/>
                  </a:lnTo>
                  <a:lnTo>
                    <a:pt x="576" y="748"/>
                  </a:lnTo>
                  <a:lnTo>
                    <a:pt x="572" y="747"/>
                  </a:lnTo>
                  <a:lnTo>
                    <a:pt x="566" y="747"/>
                  </a:lnTo>
                  <a:lnTo>
                    <a:pt x="563" y="745"/>
                  </a:lnTo>
                  <a:lnTo>
                    <a:pt x="561" y="745"/>
                  </a:lnTo>
                  <a:lnTo>
                    <a:pt x="561" y="747"/>
                  </a:lnTo>
                  <a:lnTo>
                    <a:pt x="561" y="750"/>
                  </a:lnTo>
                  <a:lnTo>
                    <a:pt x="566" y="750"/>
                  </a:lnTo>
                  <a:lnTo>
                    <a:pt x="569" y="751"/>
                  </a:lnTo>
                  <a:lnTo>
                    <a:pt x="573" y="750"/>
                  </a:lnTo>
                  <a:lnTo>
                    <a:pt x="576" y="751"/>
                  </a:lnTo>
                  <a:lnTo>
                    <a:pt x="578" y="753"/>
                  </a:lnTo>
                  <a:lnTo>
                    <a:pt x="578" y="756"/>
                  </a:lnTo>
                  <a:lnTo>
                    <a:pt x="579" y="759"/>
                  </a:lnTo>
                  <a:lnTo>
                    <a:pt x="578" y="762"/>
                  </a:lnTo>
                  <a:lnTo>
                    <a:pt x="575" y="767"/>
                  </a:lnTo>
                  <a:lnTo>
                    <a:pt x="573" y="768"/>
                  </a:lnTo>
                  <a:lnTo>
                    <a:pt x="567" y="771"/>
                  </a:lnTo>
                  <a:lnTo>
                    <a:pt x="566" y="771"/>
                  </a:lnTo>
                  <a:lnTo>
                    <a:pt x="561" y="771"/>
                  </a:lnTo>
                  <a:lnTo>
                    <a:pt x="558" y="771"/>
                  </a:lnTo>
                  <a:lnTo>
                    <a:pt x="554" y="770"/>
                  </a:lnTo>
                  <a:lnTo>
                    <a:pt x="552" y="770"/>
                  </a:lnTo>
                  <a:lnTo>
                    <a:pt x="546" y="770"/>
                  </a:lnTo>
                  <a:lnTo>
                    <a:pt x="546" y="770"/>
                  </a:lnTo>
                  <a:lnTo>
                    <a:pt x="548" y="771"/>
                  </a:lnTo>
                  <a:lnTo>
                    <a:pt x="549" y="773"/>
                  </a:lnTo>
                  <a:lnTo>
                    <a:pt x="551" y="774"/>
                  </a:lnTo>
                  <a:lnTo>
                    <a:pt x="551" y="776"/>
                  </a:lnTo>
                  <a:lnTo>
                    <a:pt x="551" y="779"/>
                  </a:lnTo>
                  <a:lnTo>
                    <a:pt x="549" y="780"/>
                  </a:lnTo>
                  <a:lnTo>
                    <a:pt x="549" y="782"/>
                  </a:lnTo>
                  <a:lnTo>
                    <a:pt x="545" y="785"/>
                  </a:lnTo>
                  <a:lnTo>
                    <a:pt x="545" y="786"/>
                  </a:lnTo>
                  <a:lnTo>
                    <a:pt x="537" y="789"/>
                  </a:lnTo>
                  <a:lnTo>
                    <a:pt x="537" y="791"/>
                  </a:lnTo>
                  <a:lnTo>
                    <a:pt x="538" y="789"/>
                  </a:lnTo>
                  <a:lnTo>
                    <a:pt x="543" y="789"/>
                  </a:lnTo>
                  <a:lnTo>
                    <a:pt x="543" y="789"/>
                  </a:lnTo>
                  <a:lnTo>
                    <a:pt x="551" y="793"/>
                  </a:lnTo>
                  <a:lnTo>
                    <a:pt x="555" y="791"/>
                  </a:lnTo>
                  <a:lnTo>
                    <a:pt x="566" y="789"/>
                  </a:lnTo>
                  <a:lnTo>
                    <a:pt x="567" y="789"/>
                  </a:lnTo>
                  <a:lnTo>
                    <a:pt x="567" y="789"/>
                  </a:lnTo>
                  <a:lnTo>
                    <a:pt x="567" y="791"/>
                  </a:lnTo>
                  <a:lnTo>
                    <a:pt x="569" y="793"/>
                  </a:lnTo>
                  <a:lnTo>
                    <a:pt x="567" y="794"/>
                  </a:lnTo>
                  <a:lnTo>
                    <a:pt x="566" y="796"/>
                  </a:lnTo>
                  <a:lnTo>
                    <a:pt x="561" y="796"/>
                  </a:lnTo>
                  <a:lnTo>
                    <a:pt x="560" y="797"/>
                  </a:lnTo>
                  <a:lnTo>
                    <a:pt x="558" y="799"/>
                  </a:lnTo>
                  <a:lnTo>
                    <a:pt x="555" y="802"/>
                  </a:lnTo>
                  <a:lnTo>
                    <a:pt x="555" y="806"/>
                  </a:lnTo>
                  <a:lnTo>
                    <a:pt x="558" y="806"/>
                  </a:lnTo>
                  <a:lnTo>
                    <a:pt x="560" y="805"/>
                  </a:lnTo>
                  <a:lnTo>
                    <a:pt x="561" y="802"/>
                  </a:lnTo>
                  <a:lnTo>
                    <a:pt x="563" y="799"/>
                  </a:lnTo>
                  <a:lnTo>
                    <a:pt x="566" y="797"/>
                  </a:lnTo>
                  <a:lnTo>
                    <a:pt x="570" y="799"/>
                  </a:lnTo>
                  <a:lnTo>
                    <a:pt x="573" y="797"/>
                  </a:lnTo>
                  <a:lnTo>
                    <a:pt x="579" y="794"/>
                  </a:lnTo>
                  <a:lnTo>
                    <a:pt x="581" y="794"/>
                  </a:lnTo>
                  <a:lnTo>
                    <a:pt x="590" y="796"/>
                  </a:lnTo>
                  <a:lnTo>
                    <a:pt x="599" y="800"/>
                  </a:lnTo>
                  <a:lnTo>
                    <a:pt x="604" y="802"/>
                  </a:lnTo>
                  <a:lnTo>
                    <a:pt x="610" y="802"/>
                  </a:lnTo>
                  <a:lnTo>
                    <a:pt x="621" y="802"/>
                  </a:lnTo>
                  <a:lnTo>
                    <a:pt x="622" y="803"/>
                  </a:lnTo>
                  <a:lnTo>
                    <a:pt x="621" y="805"/>
                  </a:lnTo>
                  <a:lnTo>
                    <a:pt x="621" y="805"/>
                  </a:lnTo>
                  <a:lnTo>
                    <a:pt x="619" y="808"/>
                  </a:lnTo>
                  <a:lnTo>
                    <a:pt x="616" y="808"/>
                  </a:lnTo>
                  <a:lnTo>
                    <a:pt x="614" y="808"/>
                  </a:lnTo>
                  <a:lnTo>
                    <a:pt x="614" y="809"/>
                  </a:lnTo>
                  <a:lnTo>
                    <a:pt x="611" y="811"/>
                  </a:lnTo>
                  <a:lnTo>
                    <a:pt x="611" y="811"/>
                  </a:lnTo>
                  <a:lnTo>
                    <a:pt x="611" y="814"/>
                  </a:lnTo>
                  <a:lnTo>
                    <a:pt x="611" y="814"/>
                  </a:lnTo>
                  <a:lnTo>
                    <a:pt x="608" y="814"/>
                  </a:lnTo>
                  <a:lnTo>
                    <a:pt x="605" y="815"/>
                  </a:lnTo>
                  <a:lnTo>
                    <a:pt x="602" y="815"/>
                  </a:lnTo>
                  <a:lnTo>
                    <a:pt x="601" y="815"/>
                  </a:lnTo>
                  <a:lnTo>
                    <a:pt x="602" y="817"/>
                  </a:lnTo>
                  <a:lnTo>
                    <a:pt x="602" y="818"/>
                  </a:lnTo>
                  <a:lnTo>
                    <a:pt x="604" y="820"/>
                  </a:lnTo>
                  <a:lnTo>
                    <a:pt x="602" y="821"/>
                  </a:lnTo>
                  <a:lnTo>
                    <a:pt x="601" y="821"/>
                  </a:lnTo>
                  <a:lnTo>
                    <a:pt x="601" y="821"/>
                  </a:lnTo>
                  <a:lnTo>
                    <a:pt x="596" y="821"/>
                  </a:lnTo>
                  <a:lnTo>
                    <a:pt x="596" y="821"/>
                  </a:lnTo>
                  <a:lnTo>
                    <a:pt x="596" y="821"/>
                  </a:lnTo>
                  <a:lnTo>
                    <a:pt x="596" y="823"/>
                  </a:lnTo>
                  <a:lnTo>
                    <a:pt x="596" y="824"/>
                  </a:lnTo>
                  <a:lnTo>
                    <a:pt x="596" y="826"/>
                  </a:lnTo>
                  <a:lnTo>
                    <a:pt x="595" y="827"/>
                  </a:lnTo>
                  <a:lnTo>
                    <a:pt x="590" y="831"/>
                  </a:lnTo>
                  <a:lnTo>
                    <a:pt x="589" y="832"/>
                  </a:lnTo>
                  <a:lnTo>
                    <a:pt x="586" y="832"/>
                  </a:lnTo>
                  <a:lnTo>
                    <a:pt x="586" y="832"/>
                  </a:lnTo>
                  <a:lnTo>
                    <a:pt x="586" y="835"/>
                  </a:lnTo>
                  <a:lnTo>
                    <a:pt x="586" y="835"/>
                  </a:lnTo>
                  <a:lnTo>
                    <a:pt x="584" y="838"/>
                  </a:lnTo>
                  <a:lnTo>
                    <a:pt x="581" y="840"/>
                  </a:lnTo>
                  <a:lnTo>
                    <a:pt x="579" y="841"/>
                  </a:lnTo>
                  <a:lnTo>
                    <a:pt x="579" y="843"/>
                  </a:lnTo>
                  <a:lnTo>
                    <a:pt x="579" y="844"/>
                  </a:lnTo>
                  <a:lnTo>
                    <a:pt x="578" y="846"/>
                  </a:lnTo>
                  <a:lnTo>
                    <a:pt x="575" y="847"/>
                  </a:lnTo>
                  <a:lnTo>
                    <a:pt x="573" y="849"/>
                  </a:lnTo>
                  <a:lnTo>
                    <a:pt x="572" y="850"/>
                  </a:lnTo>
                  <a:lnTo>
                    <a:pt x="570" y="852"/>
                  </a:lnTo>
                  <a:lnTo>
                    <a:pt x="569" y="852"/>
                  </a:lnTo>
                  <a:lnTo>
                    <a:pt x="567" y="853"/>
                  </a:lnTo>
                  <a:lnTo>
                    <a:pt x="564" y="853"/>
                  </a:lnTo>
                  <a:lnTo>
                    <a:pt x="561" y="855"/>
                  </a:lnTo>
                  <a:lnTo>
                    <a:pt x="560" y="856"/>
                  </a:lnTo>
                  <a:lnTo>
                    <a:pt x="552" y="859"/>
                  </a:lnTo>
                  <a:lnTo>
                    <a:pt x="549" y="859"/>
                  </a:lnTo>
                  <a:lnTo>
                    <a:pt x="546" y="861"/>
                  </a:lnTo>
                  <a:lnTo>
                    <a:pt x="540" y="862"/>
                  </a:lnTo>
                  <a:lnTo>
                    <a:pt x="537" y="864"/>
                  </a:lnTo>
                  <a:lnTo>
                    <a:pt x="535" y="865"/>
                  </a:lnTo>
                  <a:lnTo>
                    <a:pt x="532" y="865"/>
                  </a:lnTo>
                  <a:lnTo>
                    <a:pt x="529" y="865"/>
                  </a:lnTo>
                  <a:lnTo>
                    <a:pt x="528" y="865"/>
                  </a:lnTo>
                  <a:lnTo>
                    <a:pt x="526" y="865"/>
                  </a:lnTo>
                  <a:lnTo>
                    <a:pt x="525" y="865"/>
                  </a:lnTo>
                  <a:lnTo>
                    <a:pt x="523" y="869"/>
                  </a:lnTo>
                  <a:lnTo>
                    <a:pt x="522" y="869"/>
                  </a:lnTo>
                  <a:lnTo>
                    <a:pt x="517" y="867"/>
                  </a:lnTo>
                  <a:lnTo>
                    <a:pt x="517" y="867"/>
                  </a:lnTo>
                  <a:lnTo>
                    <a:pt x="519" y="870"/>
                  </a:lnTo>
                  <a:lnTo>
                    <a:pt x="519" y="872"/>
                  </a:lnTo>
                  <a:lnTo>
                    <a:pt x="516" y="873"/>
                  </a:lnTo>
                  <a:lnTo>
                    <a:pt x="514" y="873"/>
                  </a:lnTo>
                  <a:lnTo>
                    <a:pt x="511" y="873"/>
                  </a:lnTo>
                  <a:lnTo>
                    <a:pt x="508" y="872"/>
                  </a:lnTo>
                  <a:lnTo>
                    <a:pt x="505" y="867"/>
                  </a:lnTo>
                  <a:lnTo>
                    <a:pt x="499" y="862"/>
                  </a:lnTo>
                  <a:lnTo>
                    <a:pt x="497" y="861"/>
                  </a:lnTo>
                  <a:lnTo>
                    <a:pt x="497" y="862"/>
                  </a:lnTo>
                  <a:lnTo>
                    <a:pt x="497" y="864"/>
                  </a:lnTo>
                  <a:lnTo>
                    <a:pt x="499" y="865"/>
                  </a:lnTo>
                  <a:lnTo>
                    <a:pt x="499" y="867"/>
                  </a:lnTo>
                  <a:lnTo>
                    <a:pt x="499" y="867"/>
                  </a:lnTo>
                  <a:lnTo>
                    <a:pt x="497" y="867"/>
                  </a:lnTo>
                  <a:lnTo>
                    <a:pt x="497" y="867"/>
                  </a:lnTo>
                  <a:lnTo>
                    <a:pt x="497" y="869"/>
                  </a:lnTo>
                  <a:lnTo>
                    <a:pt x="499" y="870"/>
                  </a:lnTo>
                  <a:lnTo>
                    <a:pt x="499" y="873"/>
                  </a:lnTo>
                  <a:lnTo>
                    <a:pt x="499" y="875"/>
                  </a:lnTo>
                  <a:lnTo>
                    <a:pt x="497" y="878"/>
                  </a:lnTo>
                  <a:lnTo>
                    <a:pt x="497" y="879"/>
                  </a:lnTo>
                  <a:lnTo>
                    <a:pt x="496" y="879"/>
                  </a:lnTo>
                  <a:lnTo>
                    <a:pt x="490" y="885"/>
                  </a:lnTo>
                  <a:lnTo>
                    <a:pt x="488" y="885"/>
                  </a:lnTo>
                  <a:lnTo>
                    <a:pt x="488" y="887"/>
                  </a:lnTo>
                  <a:lnTo>
                    <a:pt x="487" y="887"/>
                  </a:lnTo>
                  <a:lnTo>
                    <a:pt x="485" y="891"/>
                  </a:lnTo>
                  <a:lnTo>
                    <a:pt x="485" y="893"/>
                  </a:lnTo>
                  <a:lnTo>
                    <a:pt x="484" y="894"/>
                  </a:lnTo>
                  <a:lnTo>
                    <a:pt x="482" y="896"/>
                  </a:lnTo>
                  <a:lnTo>
                    <a:pt x="482" y="896"/>
                  </a:lnTo>
                  <a:lnTo>
                    <a:pt x="482" y="897"/>
                  </a:lnTo>
                  <a:lnTo>
                    <a:pt x="482" y="899"/>
                  </a:lnTo>
                  <a:lnTo>
                    <a:pt x="482" y="902"/>
                  </a:lnTo>
                  <a:lnTo>
                    <a:pt x="478" y="910"/>
                  </a:lnTo>
                  <a:lnTo>
                    <a:pt x="476" y="916"/>
                  </a:lnTo>
                  <a:lnTo>
                    <a:pt x="475" y="917"/>
                  </a:lnTo>
                  <a:lnTo>
                    <a:pt x="473" y="919"/>
                  </a:lnTo>
                  <a:lnTo>
                    <a:pt x="473" y="919"/>
                  </a:lnTo>
                  <a:lnTo>
                    <a:pt x="472" y="919"/>
                  </a:lnTo>
                  <a:lnTo>
                    <a:pt x="472" y="920"/>
                  </a:lnTo>
                  <a:lnTo>
                    <a:pt x="470" y="922"/>
                  </a:lnTo>
                  <a:lnTo>
                    <a:pt x="470" y="923"/>
                  </a:lnTo>
                  <a:lnTo>
                    <a:pt x="469" y="925"/>
                  </a:lnTo>
                  <a:lnTo>
                    <a:pt x="464" y="929"/>
                  </a:lnTo>
                  <a:lnTo>
                    <a:pt x="462" y="931"/>
                  </a:lnTo>
                  <a:lnTo>
                    <a:pt x="461" y="929"/>
                  </a:lnTo>
                  <a:lnTo>
                    <a:pt x="459" y="929"/>
                  </a:lnTo>
                  <a:lnTo>
                    <a:pt x="456" y="928"/>
                  </a:lnTo>
                  <a:lnTo>
                    <a:pt x="456" y="926"/>
                  </a:lnTo>
                  <a:lnTo>
                    <a:pt x="453" y="925"/>
                  </a:lnTo>
                  <a:lnTo>
                    <a:pt x="453" y="926"/>
                  </a:lnTo>
                  <a:lnTo>
                    <a:pt x="455" y="926"/>
                  </a:lnTo>
                  <a:lnTo>
                    <a:pt x="455" y="926"/>
                  </a:lnTo>
                  <a:lnTo>
                    <a:pt x="455" y="928"/>
                  </a:lnTo>
                  <a:lnTo>
                    <a:pt x="456" y="934"/>
                  </a:lnTo>
                  <a:lnTo>
                    <a:pt x="455" y="935"/>
                  </a:lnTo>
                  <a:lnTo>
                    <a:pt x="455" y="935"/>
                  </a:lnTo>
                  <a:lnTo>
                    <a:pt x="452" y="938"/>
                  </a:lnTo>
                  <a:lnTo>
                    <a:pt x="449" y="942"/>
                  </a:lnTo>
                  <a:lnTo>
                    <a:pt x="447" y="943"/>
                  </a:lnTo>
                  <a:lnTo>
                    <a:pt x="447" y="940"/>
                  </a:lnTo>
                  <a:lnTo>
                    <a:pt x="447" y="938"/>
                  </a:lnTo>
                  <a:lnTo>
                    <a:pt x="446" y="937"/>
                  </a:lnTo>
                  <a:lnTo>
                    <a:pt x="446" y="938"/>
                  </a:lnTo>
                  <a:lnTo>
                    <a:pt x="446" y="940"/>
                  </a:lnTo>
                  <a:lnTo>
                    <a:pt x="444" y="943"/>
                  </a:lnTo>
                  <a:lnTo>
                    <a:pt x="444" y="945"/>
                  </a:lnTo>
                  <a:lnTo>
                    <a:pt x="443" y="945"/>
                  </a:lnTo>
                  <a:lnTo>
                    <a:pt x="443" y="945"/>
                  </a:lnTo>
                  <a:lnTo>
                    <a:pt x="441" y="945"/>
                  </a:lnTo>
                  <a:lnTo>
                    <a:pt x="440" y="943"/>
                  </a:lnTo>
                  <a:lnTo>
                    <a:pt x="440" y="942"/>
                  </a:lnTo>
                  <a:lnTo>
                    <a:pt x="437" y="945"/>
                  </a:lnTo>
                  <a:lnTo>
                    <a:pt x="437" y="945"/>
                  </a:lnTo>
                  <a:lnTo>
                    <a:pt x="435" y="946"/>
                  </a:lnTo>
                  <a:lnTo>
                    <a:pt x="435" y="948"/>
                  </a:lnTo>
                  <a:lnTo>
                    <a:pt x="434" y="949"/>
                  </a:lnTo>
                  <a:lnTo>
                    <a:pt x="432" y="949"/>
                  </a:lnTo>
                  <a:lnTo>
                    <a:pt x="431" y="951"/>
                  </a:lnTo>
                  <a:lnTo>
                    <a:pt x="428" y="949"/>
                  </a:lnTo>
                  <a:lnTo>
                    <a:pt x="428" y="946"/>
                  </a:lnTo>
                  <a:lnTo>
                    <a:pt x="429" y="943"/>
                  </a:lnTo>
                  <a:lnTo>
                    <a:pt x="431" y="942"/>
                  </a:lnTo>
                  <a:lnTo>
                    <a:pt x="429" y="940"/>
                  </a:lnTo>
                  <a:lnTo>
                    <a:pt x="431" y="938"/>
                  </a:lnTo>
                  <a:lnTo>
                    <a:pt x="434" y="932"/>
                  </a:lnTo>
                  <a:lnTo>
                    <a:pt x="437" y="929"/>
                  </a:lnTo>
                  <a:lnTo>
                    <a:pt x="437" y="928"/>
                  </a:lnTo>
                  <a:lnTo>
                    <a:pt x="434" y="928"/>
                  </a:lnTo>
                  <a:lnTo>
                    <a:pt x="431" y="926"/>
                  </a:lnTo>
                  <a:lnTo>
                    <a:pt x="428" y="926"/>
                  </a:lnTo>
                  <a:lnTo>
                    <a:pt x="426" y="926"/>
                  </a:lnTo>
                  <a:lnTo>
                    <a:pt x="428" y="928"/>
                  </a:lnTo>
                  <a:lnTo>
                    <a:pt x="431" y="929"/>
                  </a:lnTo>
                  <a:lnTo>
                    <a:pt x="429" y="932"/>
                  </a:lnTo>
                  <a:lnTo>
                    <a:pt x="428" y="934"/>
                  </a:lnTo>
                  <a:lnTo>
                    <a:pt x="426" y="938"/>
                  </a:lnTo>
                  <a:lnTo>
                    <a:pt x="426" y="942"/>
                  </a:lnTo>
                  <a:lnTo>
                    <a:pt x="423" y="938"/>
                  </a:lnTo>
                  <a:lnTo>
                    <a:pt x="421" y="937"/>
                  </a:lnTo>
                  <a:lnTo>
                    <a:pt x="423" y="940"/>
                  </a:lnTo>
                  <a:lnTo>
                    <a:pt x="425" y="943"/>
                  </a:lnTo>
                  <a:lnTo>
                    <a:pt x="425" y="943"/>
                  </a:lnTo>
                  <a:lnTo>
                    <a:pt x="425" y="946"/>
                  </a:lnTo>
                  <a:lnTo>
                    <a:pt x="420" y="949"/>
                  </a:lnTo>
                  <a:lnTo>
                    <a:pt x="414" y="949"/>
                  </a:lnTo>
                  <a:lnTo>
                    <a:pt x="411" y="951"/>
                  </a:lnTo>
                  <a:lnTo>
                    <a:pt x="403" y="951"/>
                  </a:lnTo>
                  <a:lnTo>
                    <a:pt x="402" y="951"/>
                  </a:lnTo>
                  <a:lnTo>
                    <a:pt x="400" y="952"/>
                  </a:lnTo>
                  <a:lnTo>
                    <a:pt x="408" y="957"/>
                  </a:lnTo>
                  <a:lnTo>
                    <a:pt x="408" y="958"/>
                  </a:lnTo>
                  <a:lnTo>
                    <a:pt x="408" y="960"/>
                  </a:lnTo>
                  <a:lnTo>
                    <a:pt x="406" y="960"/>
                  </a:lnTo>
                  <a:lnTo>
                    <a:pt x="403" y="963"/>
                  </a:lnTo>
                  <a:lnTo>
                    <a:pt x="403" y="964"/>
                  </a:lnTo>
                  <a:lnTo>
                    <a:pt x="400" y="966"/>
                  </a:lnTo>
                  <a:lnTo>
                    <a:pt x="396" y="964"/>
                  </a:lnTo>
                  <a:lnTo>
                    <a:pt x="393" y="966"/>
                  </a:lnTo>
                  <a:lnTo>
                    <a:pt x="390" y="964"/>
                  </a:lnTo>
                  <a:lnTo>
                    <a:pt x="390" y="966"/>
                  </a:lnTo>
                  <a:lnTo>
                    <a:pt x="391" y="967"/>
                  </a:lnTo>
                  <a:lnTo>
                    <a:pt x="391" y="972"/>
                  </a:lnTo>
                  <a:lnTo>
                    <a:pt x="393" y="970"/>
                  </a:lnTo>
                  <a:lnTo>
                    <a:pt x="396" y="970"/>
                  </a:lnTo>
                  <a:lnTo>
                    <a:pt x="397" y="972"/>
                  </a:lnTo>
                  <a:lnTo>
                    <a:pt x="397" y="976"/>
                  </a:lnTo>
                  <a:lnTo>
                    <a:pt x="400" y="980"/>
                  </a:lnTo>
                  <a:lnTo>
                    <a:pt x="400" y="981"/>
                  </a:lnTo>
                  <a:lnTo>
                    <a:pt x="400" y="983"/>
                  </a:lnTo>
                  <a:lnTo>
                    <a:pt x="400" y="984"/>
                  </a:lnTo>
                  <a:lnTo>
                    <a:pt x="397" y="987"/>
                  </a:lnTo>
                  <a:lnTo>
                    <a:pt x="394" y="987"/>
                  </a:lnTo>
                  <a:lnTo>
                    <a:pt x="394" y="989"/>
                  </a:lnTo>
                  <a:lnTo>
                    <a:pt x="394" y="990"/>
                  </a:lnTo>
                  <a:lnTo>
                    <a:pt x="391" y="990"/>
                  </a:lnTo>
                  <a:lnTo>
                    <a:pt x="390" y="989"/>
                  </a:lnTo>
                  <a:lnTo>
                    <a:pt x="388" y="989"/>
                  </a:lnTo>
                  <a:lnTo>
                    <a:pt x="383" y="987"/>
                  </a:lnTo>
                  <a:lnTo>
                    <a:pt x="388" y="992"/>
                  </a:lnTo>
                  <a:lnTo>
                    <a:pt x="391" y="993"/>
                  </a:lnTo>
                  <a:lnTo>
                    <a:pt x="391" y="992"/>
                  </a:lnTo>
                  <a:lnTo>
                    <a:pt x="393" y="992"/>
                  </a:lnTo>
                  <a:lnTo>
                    <a:pt x="396" y="992"/>
                  </a:lnTo>
                  <a:lnTo>
                    <a:pt x="396" y="998"/>
                  </a:lnTo>
                  <a:lnTo>
                    <a:pt x="396" y="1002"/>
                  </a:lnTo>
                  <a:lnTo>
                    <a:pt x="396" y="1004"/>
                  </a:lnTo>
                  <a:lnTo>
                    <a:pt x="394" y="1007"/>
                  </a:lnTo>
                  <a:lnTo>
                    <a:pt x="394" y="1008"/>
                  </a:lnTo>
                  <a:lnTo>
                    <a:pt x="393" y="1010"/>
                  </a:lnTo>
                  <a:lnTo>
                    <a:pt x="390" y="1010"/>
                  </a:lnTo>
                  <a:lnTo>
                    <a:pt x="390" y="1013"/>
                  </a:lnTo>
                  <a:lnTo>
                    <a:pt x="390" y="1015"/>
                  </a:lnTo>
                  <a:lnTo>
                    <a:pt x="390" y="1015"/>
                  </a:lnTo>
                  <a:lnTo>
                    <a:pt x="390" y="1016"/>
                  </a:lnTo>
                  <a:lnTo>
                    <a:pt x="388" y="1018"/>
                  </a:lnTo>
                  <a:lnTo>
                    <a:pt x="388" y="1021"/>
                  </a:lnTo>
                  <a:lnTo>
                    <a:pt x="387" y="1022"/>
                  </a:lnTo>
                  <a:lnTo>
                    <a:pt x="385" y="1022"/>
                  </a:lnTo>
                  <a:lnTo>
                    <a:pt x="383" y="1022"/>
                  </a:lnTo>
                  <a:lnTo>
                    <a:pt x="380" y="1022"/>
                  </a:lnTo>
                  <a:lnTo>
                    <a:pt x="379" y="1019"/>
                  </a:lnTo>
                  <a:lnTo>
                    <a:pt x="377" y="1019"/>
                  </a:lnTo>
                  <a:lnTo>
                    <a:pt x="376" y="1018"/>
                  </a:lnTo>
                  <a:lnTo>
                    <a:pt x="377" y="1019"/>
                  </a:lnTo>
                  <a:lnTo>
                    <a:pt x="377" y="1021"/>
                  </a:lnTo>
                  <a:lnTo>
                    <a:pt x="379" y="1022"/>
                  </a:lnTo>
                  <a:lnTo>
                    <a:pt x="383" y="1024"/>
                  </a:lnTo>
                  <a:lnTo>
                    <a:pt x="383" y="1025"/>
                  </a:lnTo>
                  <a:lnTo>
                    <a:pt x="382" y="1027"/>
                  </a:lnTo>
                  <a:lnTo>
                    <a:pt x="380" y="1031"/>
                  </a:lnTo>
                  <a:lnTo>
                    <a:pt x="379" y="1031"/>
                  </a:lnTo>
                  <a:lnTo>
                    <a:pt x="377" y="1031"/>
                  </a:lnTo>
                  <a:lnTo>
                    <a:pt x="374" y="1031"/>
                  </a:lnTo>
                  <a:lnTo>
                    <a:pt x="373" y="1031"/>
                  </a:lnTo>
                  <a:lnTo>
                    <a:pt x="370" y="1031"/>
                  </a:lnTo>
                  <a:lnTo>
                    <a:pt x="368" y="1031"/>
                  </a:lnTo>
                  <a:lnTo>
                    <a:pt x="367" y="1031"/>
                  </a:lnTo>
                  <a:lnTo>
                    <a:pt x="368" y="1033"/>
                  </a:lnTo>
                  <a:lnTo>
                    <a:pt x="370" y="1033"/>
                  </a:lnTo>
                  <a:lnTo>
                    <a:pt x="373" y="1034"/>
                  </a:lnTo>
                  <a:lnTo>
                    <a:pt x="377" y="1036"/>
                  </a:lnTo>
                  <a:lnTo>
                    <a:pt x="376" y="1037"/>
                  </a:lnTo>
                  <a:lnTo>
                    <a:pt x="376" y="1037"/>
                  </a:lnTo>
                  <a:lnTo>
                    <a:pt x="376" y="1040"/>
                  </a:lnTo>
                  <a:lnTo>
                    <a:pt x="376" y="1040"/>
                  </a:lnTo>
                  <a:lnTo>
                    <a:pt x="376" y="1042"/>
                  </a:lnTo>
                  <a:lnTo>
                    <a:pt x="374" y="1046"/>
                  </a:lnTo>
                  <a:lnTo>
                    <a:pt x="376" y="1048"/>
                  </a:lnTo>
                  <a:lnTo>
                    <a:pt x="377" y="1049"/>
                  </a:lnTo>
                  <a:lnTo>
                    <a:pt x="377" y="1051"/>
                  </a:lnTo>
                  <a:lnTo>
                    <a:pt x="377" y="1054"/>
                  </a:lnTo>
                  <a:lnTo>
                    <a:pt x="376" y="1056"/>
                  </a:lnTo>
                  <a:lnTo>
                    <a:pt x="374" y="1056"/>
                  </a:lnTo>
                  <a:lnTo>
                    <a:pt x="371" y="1057"/>
                  </a:lnTo>
                  <a:lnTo>
                    <a:pt x="371" y="1057"/>
                  </a:lnTo>
                  <a:lnTo>
                    <a:pt x="374" y="1059"/>
                  </a:lnTo>
                  <a:lnTo>
                    <a:pt x="374" y="1060"/>
                  </a:lnTo>
                  <a:lnTo>
                    <a:pt x="373" y="1062"/>
                  </a:lnTo>
                  <a:lnTo>
                    <a:pt x="373" y="1066"/>
                  </a:lnTo>
                  <a:lnTo>
                    <a:pt x="371" y="1074"/>
                  </a:lnTo>
                  <a:lnTo>
                    <a:pt x="370" y="1081"/>
                  </a:lnTo>
                  <a:lnTo>
                    <a:pt x="365" y="1088"/>
                  </a:lnTo>
                  <a:lnTo>
                    <a:pt x="364" y="1088"/>
                  </a:lnTo>
                  <a:lnTo>
                    <a:pt x="364" y="1089"/>
                  </a:lnTo>
                  <a:lnTo>
                    <a:pt x="362" y="1088"/>
                  </a:lnTo>
                  <a:lnTo>
                    <a:pt x="359" y="1086"/>
                  </a:lnTo>
                  <a:lnTo>
                    <a:pt x="356" y="1086"/>
                  </a:lnTo>
                  <a:lnTo>
                    <a:pt x="355" y="1086"/>
                  </a:lnTo>
                  <a:lnTo>
                    <a:pt x="355" y="1088"/>
                  </a:lnTo>
                  <a:lnTo>
                    <a:pt x="356" y="1088"/>
                  </a:lnTo>
                  <a:lnTo>
                    <a:pt x="358" y="1089"/>
                  </a:lnTo>
                  <a:lnTo>
                    <a:pt x="359" y="1089"/>
                  </a:lnTo>
                  <a:lnTo>
                    <a:pt x="362" y="1091"/>
                  </a:lnTo>
                  <a:lnTo>
                    <a:pt x="364" y="1091"/>
                  </a:lnTo>
                  <a:lnTo>
                    <a:pt x="364" y="1092"/>
                  </a:lnTo>
                  <a:lnTo>
                    <a:pt x="364" y="1094"/>
                  </a:lnTo>
                  <a:lnTo>
                    <a:pt x="364" y="1095"/>
                  </a:lnTo>
                  <a:lnTo>
                    <a:pt x="365" y="1100"/>
                  </a:lnTo>
                  <a:lnTo>
                    <a:pt x="364" y="1101"/>
                  </a:lnTo>
                  <a:lnTo>
                    <a:pt x="362" y="1103"/>
                  </a:lnTo>
                  <a:lnTo>
                    <a:pt x="359" y="1103"/>
                  </a:lnTo>
                  <a:lnTo>
                    <a:pt x="358" y="1101"/>
                  </a:lnTo>
                  <a:lnTo>
                    <a:pt x="355" y="1100"/>
                  </a:lnTo>
                  <a:lnTo>
                    <a:pt x="355" y="1101"/>
                  </a:lnTo>
                  <a:lnTo>
                    <a:pt x="358" y="1103"/>
                  </a:lnTo>
                  <a:lnTo>
                    <a:pt x="358" y="1104"/>
                  </a:lnTo>
                  <a:lnTo>
                    <a:pt x="358" y="1104"/>
                  </a:lnTo>
                  <a:lnTo>
                    <a:pt x="356" y="1104"/>
                  </a:lnTo>
                  <a:lnTo>
                    <a:pt x="355" y="1106"/>
                  </a:lnTo>
                  <a:lnTo>
                    <a:pt x="353" y="1106"/>
                  </a:lnTo>
                  <a:lnTo>
                    <a:pt x="353" y="1104"/>
                  </a:lnTo>
                  <a:lnTo>
                    <a:pt x="353" y="1103"/>
                  </a:lnTo>
                  <a:lnTo>
                    <a:pt x="352" y="1103"/>
                  </a:lnTo>
                  <a:lnTo>
                    <a:pt x="350" y="1104"/>
                  </a:lnTo>
                  <a:lnTo>
                    <a:pt x="350" y="1103"/>
                  </a:lnTo>
                  <a:lnTo>
                    <a:pt x="350" y="1103"/>
                  </a:lnTo>
                  <a:lnTo>
                    <a:pt x="349" y="1103"/>
                  </a:lnTo>
                  <a:lnTo>
                    <a:pt x="349" y="1101"/>
                  </a:lnTo>
                  <a:lnTo>
                    <a:pt x="349" y="1100"/>
                  </a:lnTo>
                  <a:lnTo>
                    <a:pt x="352" y="1097"/>
                  </a:lnTo>
                  <a:lnTo>
                    <a:pt x="352" y="1095"/>
                  </a:lnTo>
                  <a:lnTo>
                    <a:pt x="352" y="1094"/>
                  </a:lnTo>
                  <a:lnTo>
                    <a:pt x="350" y="1095"/>
                  </a:lnTo>
                  <a:lnTo>
                    <a:pt x="349" y="1098"/>
                  </a:lnTo>
                  <a:lnTo>
                    <a:pt x="347" y="1100"/>
                  </a:lnTo>
                  <a:lnTo>
                    <a:pt x="347" y="1101"/>
                  </a:lnTo>
                  <a:lnTo>
                    <a:pt x="344" y="1100"/>
                  </a:lnTo>
                  <a:lnTo>
                    <a:pt x="336" y="1097"/>
                  </a:lnTo>
                  <a:lnTo>
                    <a:pt x="338" y="1094"/>
                  </a:lnTo>
                  <a:lnTo>
                    <a:pt x="338" y="1092"/>
                  </a:lnTo>
                  <a:lnTo>
                    <a:pt x="339" y="1092"/>
                  </a:lnTo>
                  <a:lnTo>
                    <a:pt x="341" y="1091"/>
                  </a:lnTo>
                  <a:lnTo>
                    <a:pt x="342" y="1089"/>
                  </a:lnTo>
                  <a:lnTo>
                    <a:pt x="344" y="1088"/>
                  </a:lnTo>
                  <a:lnTo>
                    <a:pt x="345" y="1084"/>
                  </a:lnTo>
                  <a:lnTo>
                    <a:pt x="345" y="1084"/>
                  </a:lnTo>
                  <a:lnTo>
                    <a:pt x="341" y="1089"/>
                  </a:lnTo>
                  <a:lnTo>
                    <a:pt x="338" y="1089"/>
                  </a:lnTo>
                  <a:lnTo>
                    <a:pt x="336" y="1091"/>
                  </a:lnTo>
                  <a:lnTo>
                    <a:pt x="336" y="1089"/>
                  </a:lnTo>
                  <a:lnTo>
                    <a:pt x="335" y="1088"/>
                  </a:lnTo>
                  <a:lnTo>
                    <a:pt x="333" y="1088"/>
                  </a:lnTo>
                  <a:lnTo>
                    <a:pt x="330" y="1086"/>
                  </a:lnTo>
                  <a:lnTo>
                    <a:pt x="330" y="1086"/>
                  </a:lnTo>
                  <a:lnTo>
                    <a:pt x="329" y="1086"/>
                  </a:lnTo>
                  <a:lnTo>
                    <a:pt x="327" y="1081"/>
                  </a:lnTo>
                  <a:lnTo>
                    <a:pt x="329" y="1077"/>
                  </a:lnTo>
                  <a:lnTo>
                    <a:pt x="330" y="1075"/>
                  </a:lnTo>
                  <a:lnTo>
                    <a:pt x="330" y="1074"/>
                  </a:lnTo>
                  <a:lnTo>
                    <a:pt x="332" y="1071"/>
                  </a:lnTo>
                  <a:lnTo>
                    <a:pt x="332" y="1071"/>
                  </a:lnTo>
                  <a:lnTo>
                    <a:pt x="330" y="1071"/>
                  </a:lnTo>
                  <a:lnTo>
                    <a:pt x="330" y="1071"/>
                  </a:lnTo>
                  <a:lnTo>
                    <a:pt x="330" y="1072"/>
                  </a:lnTo>
                  <a:lnTo>
                    <a:pt x="329" y="1074"/>
                  </a:lnTo>
                  <a:lnTo>
                    <a:pt x="326" y="1075"/>
                  </a:lnTo>
                  <a:lnTo>
                    <a:pt x="323" y="1077"/>
                  </a:lnTo>
                  <a:lnTo>
                    <a:pt x="321" y="1078"/>
                  </a:lnTo>
                  <a:lnTo>
                    <a:pt x="320" y="1080"/>
                  </a:lnTo>
                  <a:lnTo>
                    <a:pt x="318" y="1080"/>
                  </a:lnTo>
                  <a:lnTo>
                    <a:pt x="318" y="1080"/>
                  </a:lnTo>
                  <a:lnTo>
                    <a:pt x="315" y="1081"/>
                  </a:lnTo>
                  <a:lnTo>
                    <a:pt x="315" y="1081"/>
                  </a:lnTo>
                  <a:lnTo>
                    <a:pt x="312" y="1081"/>
                  </a:lnTo>
                  <a:lnTo>
                    <a:pt x="312" y="1080"/>
                  </a:lnTo>
                  <a:lnTo>
                    <a:pt x="311" y="1080"/>
                  </a:lnTo>
                  <a:lnTo>
                    <a:pt x="309" y="1080"/>
                  </a:lnTo>
                  <a:lnTo>
                    <a:pt x="308" y="1080"/>
                  </a:lnTo>
                  <a:lnTo>
                    <a:pt x="308" y="1081"/>
                  </a:lnTo>
                  <a:lnTo>
                    <a:pt x="309" y="1083"/>
                  </a:lnTo>
                  <a:lnTo>
                    <a:pt x="308" y="1083"/>
                  </a:lnTo>
                  <a:lnTo>
                    <a:pt x="304" y="1083"/>
                  </a:lnTo>
                  <a:lnTo>
                    <a:pt x="303" y="1083"/>
                  </a:lnTo>
                  <a:lnTo>
                    <a:pt x="303" y="1081"/>
                  </a:lnTo>
                  <a:lnTo>
                    <a:pt x="301" y="1081"/>
                  </a:lnTo>
                  <a:lnTo>
                    <a:pt x="303" y="1080"/>
                  </a:lnTo>
                  <a:lnTo>
                    <a:pt x="306" y="1077"/>
                  </a:lnTo>
                  <a:lnTo>
                    <a:pt x="308" y="1075"/>
                  </a:lnTo>
                  <a:lnTo>
                    <a:pt x="306" y="1075"/>
                  </a:lnTo>
                  <a:lnTo>
                    <a:pt x="303" y="1075"/>
                  </a:lnTo>
                  <a:lnTo>
                    <a:pt x="303" y="1075"/>
                  </a:lnTo>
                  <a:lnTo>
                    <a:pt x="300" y="1075"/>
                  </a:lnTo>
                  <a:lnTo>
                    <a:pt x="300" y="1072"/>
                  </a:lnTo>
                  <a:lnTo>
                    <a:pt x="300" y="1072"/>
                  </a:lnTo>
                  <a:lnTo>
                    <a:pt x="300" y="1071"/>
                  </a:lnTo>
                  <a:lnTo>
                    <a:pt x="298" y="1071"/>
                  </a:lnTo>
                  <a:lnTo>
                    <a:pt x="298" y="1071"/>
                  </a:lnTo>
                  <a:lnTo>
                    <a:pt x="297" y="1069"/>
                  </a:lnTo>
                  <a:lnTo>
                    <a:pt x="294" y="1069"/>
                  </a:lnTo>
                  <a:lnTo>
                    <a:pt x="294" y="1068"/>
                  </a:lnTo>
                  <a:lnTo>
                    <a:pt x="292" y="1065"/>
                  </a:lnTo>
                  <a:lnTo>
                    <a:pt x="292" y="1063"/>
                  </a:lnTo>
                  <a:lnTo>
                    <a:pt x="291" y="1062"/>
                  </a:lnTo>
                  <a:lnTo>
                    <a:pt x="289" y="1060"/>
                  </a:lnTo>
                  <a:lnTo>
                    <a:pt x="289" y="1060"/>
                  </a:lnTo>
                  <a:lnTo>
                    <a:pt x="291" y="1059"/>
                  </a:lnTo>
                  <a:lnTo>
                    <a:pt x="289" y="1057"/>
                  </a:lnTo>
                  <a:lnTo>
                    <a:pt x="289" y="1057"/>
                  </a:lnTo>
                  <a:lnTo>
                    <a:pt x="289" y="1056"/>
                  </a:lnTo>
                  <a:lnTo>
                    <a:pt x="288" y="1054"/>
                  </a:lnTo>
                  <a:lnTo>
                    <a:pt x="288" y="1053"/>
                  </a:lnTo>
                  <a:lnTo>
                    <a:pt x="289" y="1053"/>
                  </a:lnTo>
                  <a:lnTo>
                    <a:pt x="291" y="1051"/>
                  </a:lnTo>
                  <a:lnTo>
                    <a:pt x="292" y="1049"/>
                  </a:lnTo>
                  <a:lnTo>
                    <a:pt x="292" y="1049"/>
                  </a:lnTo>
                  <a:lnTo>
                    <a:pt x="295" y="1048"/>
                  </a:lnTo>
                  <a:lnTo>
                    <a:pt x="292" y="1048"/>
                  </a:lnTo>
                  <a:lnTo>
                    <a:pt x="291" y="1048"/>
                  </a:lnTo>
                  <a:lnTo>
                    <a:pt x="291" y="1048"/>
                  </a:lnTo>
                  <a:lnTo>
                    <a:pt x="289" y="1049"/>
                  </a:lnTo>
                  <a:lnTo>
                    <a:pt x="288" y="1049"/>
                  </a:lnTo>
                  <a:lnTo>
                    <a:pt x="285" y="1051"/>
                  </a:lnTo>
                  <a:lnTo>
                    <a:pt x="285" y="1049"/>
                  </a:lnTo>
                  <a:lnTo>
                    <a:pt x="285" y="1048"/>
                  </a:lnTo>
                  <a:lnTo>
                    <a:pt x="285" y="1046"/>
                  </a:lnTo>
                  <a:lnTo>
                    <a:pt x="286" y="1043"/>
                  </a:lnTo>
                  <a:lnTo>
                    <a:pt x="285" y="1043"/>
                  </a:lnTo>
                  <a:lnTo>
                    <a:pt x="283" y="1043"/>
                  </a:lnTo>
                  <a:lnTo>
                    <a:pt x="282" y="1042"/>
                  </a:lnTo>
                  <a:lnTo>
                    <a:pt x="280" y="1040"/>
                  </a:lnTo>
                  <a:lnTo>
                    <a:pt x="279" y="1039"/>
                  </a:lnTo>
                  <a:lnTo>
                    <a:pt x="277" y="1037"/>
                  </a:lnTo>
                  <a:lnTo>
                    <a:pt x="277" y="1037"/>
                  </a:lnTo>
                  <a:lnTo>
                    <a:pt x="277" y="1036"/>
                  </a:lnTo>
                  <a:lnTo>
                    <a:pt x="277" y="1034"/>
                  </a:lnTo>
                  <a:lnTo>
                    <a:pt x="277" y="1033"/>
                  </a:lnTo>
                  <a:lnTo>
                    <a:pt x="277" y="1031"/>
                  </a:lnTo>
                  <a:lnTo>
                    <a:pt x="279" y="1028"/>
                  </a:lnTo>
                  <a:lnTo>
                    <a:pt x="280" y="1027"/>
                  </a:lnTo>
                  <a:lnTo>
                    <a:pt x="283" y="1022"/>
                  </a:lnTo>
                  <a:lnTo>
                    <a:pt x="279" y="1024"/>
                  </a:lnTo>
                  <a:lnTo>
                    <a:pt x="276" y="1028"/>
                  </a:lnTo>
                  <a:lnTo>
                    <a:pt x="276" y="1028"/>
                  </a:lnTo>
                  <a:lnTo>
                    <a:pt x="276" y="1028"/>
                  </a:lnTo>
                  <a:lnTo>
                    <a:pt x="274" y="1025"/>
                  </a:lnTo>
                  <a:lnTo>
                    <a:pt x="274" y="1025"/>
                  </a:lnTo>
                  <a:lnTo>
                    <a:pt x="273" y="1024"/>
                  </a:lnTo>
                  <a:lnTo>
                    <a:pt x="271" y="1022"/>
                  </a:lnTo>
                  <a:lnTo>
                    <a:pt x="271" y="1021"/>
                  </a:lnTo>
                  <a:lnTo>
                    <a:pt x="270" y="1019"/>
                  </a:lnTo>
                  <a:lnTo>
                    <a:pt x="268" y="1016"/>
                  </a:lnTo>
                  <a:lnTo>
                    <a:pt x="266" y="1011"/>
                  </a:lnTo>
                  <a:lnTo>
                    <a:pt x="262" y="1005"/>
                  </a:lnTo>
                  <a:lnTo>
                    <a:pt x="262" y="1002"/>
                  </a:lnTo>
                  <a:lnTo>
                    <a:pt x="262" y="999"/>
                  </a:lnTo>
                  <a:lnTo>
                    <a:pt x="262" y="996"/>
                  </a:lnTo>
                  <a:lnTo>
                    <a:pt x="265" y="995"/>
                  </a:lnTo>
                  <a:lnTo>
                    <a:pt x="270" y="993"/>
                  </a:lnTo>
                  <a:lnTo>
                    <a:pt x="273" y="992"/>
                  </a:lnTo>
                  <a:lnTo>
                    <a:pt x="273" y="992"/>
                  </a:lnTo>
                  <a:lnTo>
                    <a:pt x="276" y="992"/>
                  </a:lnTo>
                  <a:lnTo>
                    <a:pt x="277" y="990"/>
                  </a:lnTo>
                  <a:lnTo>
                    <a:pt x="276" y="990"/>
                  </a:lnTo>
                  <a:lnTo>
                    <a:pt x="274" y="990"/>
                  </a:lnTo>
                  <a:lnTo>
                    <a:pt x="274" y="990"/>
                  </a:lnTo>
                  <a:lnTo>
                    <a:pt x="274" y="989"/>
                  </a:lnTo>
                  <a:lnTo>
                    <a:pt x="276" y="987"/>
                  </a:lnTo>
                  <a:lnTo>
                    <a:pt x="274" y="987"/>
                  </a:lnTo>
                  <a:lnTo>
                    <a:pt x="271" y="990"/>
                  </a:lnTo>
                  <a:lnTo>
                    <a:pt x="266" y="992"/>
                  </a:lnTo>
                  <a:lnTo>
                    <a:pt x="263" y="993"/>
                  </a:lnTo>
                  <a:lnTo>
                    <a:pt x="263" y="993"/>
                  </a:lnTo>
                  <a:lnTo>
                    <a:pt x="262" y="993"/>
                  </a:lnTo>
                  <a:lnTo>
                    <a:pt x="262" y="993"/>
                  </a:lnTo>
                  <a:lnTo>
                    <a:pt x="260" y="993"/>
                  </a:lnTo>
                  <a:lnTo>
                    <a:pt x="260" y="992"/>
                  </a:lnTo>
                  <a:lnTo>
                    <a:pt x="259" y="990"/>
                  </a:lnTo>
                  <a:lnTo>
                    <a:pt x="262" y="987"/>
                  </a:lnTo>
                  <a:lnTo>
                    <a:pt x="263" y="983"/>
                  </a:lnTo>
                  <a:lnTo>
                    <a:pt x="265" y="980"/>
                  </a:lnTo>
                  <a:lnTo>
                    <a:pt x="266" y="980"/>
                  </a:lnTo>
                  <a:lnTo>
                    <a:pt x="270" y="980"/>
                  </a:lnTo>
                  <a:lnTo>
                    <a:pt x="270" y="980"/>
                  </a:lnTo>
                  <a:lnTo>
                    <a:pt x="270" y="978"/>
                  </a:lnTo>
                  <a:lnTo>
                    <a:pt x="270" y="978"/>
                  </a:lnTo>
                  <a:lnTo>
                    <a:pt x="273" y="976"/>
                  </a:lnTo>
                  <a:lnTo>
                    <a:pt x="274" y="976"/>
                  </a:lnTo>
                  <a:lnTo>
                    <a:pt x="276" y="976"/>
                  </a:lnTo>
                  <a:lnTo>
                    <a:pt x="277" y="978"/>
                  </a:lnTo>
                  <a:lnTo>
                    <a:pt x="279" y="983"/>
                  </a:lnTo>
                  <a:lnTo>
                    <a:pt x="280" y="984"/>
                  </a:lnTo>
                  <a:lnTo>
                    <a:pt x="280" y="981"/>
                  </a:lnTo>
                  <a:lnTo>
                    <a:pt x="279" y="980"/>
                  </a:lnTo>
                  <a:lnTo>
                    <a:pt x="279" y="976"/>
                  </a:lnTo>
                  <a:lnTo>
                    <a:pt x="277" y="975"/>
                  </a:lnTo>
                  <a:lnTo>
                    <a:pt x="277" y="973"/>
                  </a:lnTo>
                  <a:lnTo>
                    <a:pt x="274" y="975"/>
                  </a:lnTo>
                  <a:lnTo>
                    <a:pt x="273" y="972"/>
                  </a:lnTo>
                  <a:lnTo>
                    <a:pt x="273" y="970"/>
                  </a:lnTo>
                  <a:lnTo>
                    <a:pt x="273" y="970"/>
                  </a:lnTo>
                  <a:lnTo>
                    <a:pt x="271" y="966"/>
                  </a:lnTo>
                  <a:lnTo>
                    <a:pt x="270" y="964"/>
                  </a:lnTo>
                  <a:lnTo>
                    <a:pt x="270" y="961"/>
                  </a:lnTo>
                  <a:lnTo>
                    <a:pt x="268" y="961"/>
                  </a:lnTo>
                  <a:lnTo>
                    <a:pt x="270" y="964"/>
                  </a:lnTo>
                  <a:lnTo>
                    <a:pt x="270" y="967"/>
                  </a:lnTo>
                  <a:lnTo>
                    <a:pt x="271" y="972"/>
                  </a:lnTo>
                  <a:lnTo>
                    <a:pt x="271" y="973"/>
                  </a:lnTo>
                  <a:lnTo>
                    <a:pt x="271" y="975"/>
                  </a:lnTo>
                  <a:lnTo>
                    <a:pt x="270" y="976"/>
                  </a:lnTo>
                  <a:lnTo>
                    <a:pt x="268" y="976"/>
                  </a:lnTo>
                  <a:lnTo>
                    <a:pt x="265" y="978"/>
                  </a:lnTo>
                  <a:lnTo>
                    <a:pt x="266" y="976"/>
                  </a:lnTo>
                  <a:lnTo>
                    <a:pt x="266" y="973"/>
                  </a:lnTo>
                  <a:lnTo>
                    <a:pt x="265" y="975"/>
                  </a:lnTo>
                  <a:lnTo>
                    <a:pt x="263" y="976"/>
                  </a:lnTo>
                  <a:lnTo>
                    <a:pt x="263" y="978"/>
                  </a:lnTo>
                  <a:lnTo>
                    <a:pt x="262" y="981"/>
                  </a:lnTo>
                  <a:lnTo>
                    <a:pt x="260" y="986"/>
                  </a:lnTo>
                  <a:lnTo>
                    <a:pt x="259" y="989"/>
                  </a:lnTo>
                  <a:lnTo>
                    <a:pt x="257" y="990"/>
                  </a:lnTo>
                  <a:lnTo>
                    <a:pt x="257" y="990"/>
                  </a:lnTo>
                  <a:lnTo>
                    <a:pt x="256" y="989"/>
                  </a:lnTo>
                  <a:lnTo>
                    <a:pt x="254" y="986"/>
                  </a:lnTo>
                  <a:lnTo>
                    <a:pt x="254" y="984"/>
                  </a:lnTo>
                  <a:lnTo>
                    <a:pt x="254" y="980"/>
                  </a:lnTo>
                  <a:lnTo>
                    <a:pt x="254" y="976"/>
                  </a:lnTo>
                  <a:lnTo>
                    <a:pt x="254" y="973"/>
                  </a:lnTo>
                  <a:lnTo>
                    <a:pt x="253" y="966"/>
                  </a:lnTo>
                  <a:lnTo>
                    <a:pt x="253" y="963"/>
                  </a:lnTo>
                  <a:lnTo>
                    <a:pt x="250" y="961"/>
                  </a:lnTo>
                  <a:lnTo>
                    <a:pt x="250" y="961"/>
                  </a:lnTo>
                  <a:lnTo>
                    <a:pt x="250" y="960"/>
                  </a:lnTo>
                  <a:lnTo>
                    <a:pt x="250" y="958"/>
                  </a:lnTo>
                  <a:lnTo>
                    <a:pt x="250" y="957"/>
                  </a:lnTo>
                  <a:lnTo>
                    <a:pt x="250" y="957"/>
                  </a:lnTo>
                  <a:lnTo>
                    <a:pt x="254" y="955"/>
                  </a:lnTo>
                  <a:lnTo>
                    <a:pt x="256" y="952"/>
                  </a:lnTo>
                  <a:lnTo>
                    <a:pt x="259" y="948"/>
                  </a:lnTo>
                  <a:lnTo>
                    <a:pt x="260" y="946"/>
                  </a:lnTo>
                  <a:lnTo>
                    <a:pt x="265" y="946"/>
                  </a:lnTo>
                  <a:lnTo>
                    <a:pt x="266" y="946"/>
                  </a:lnTo>
                  <a:lnTo>
                    <a:pt x="266" y="945"/>
                  </a:lnTo>
                  <a:lnTo>
                    <a:pt x="266" y="945"/>
                  </a:lnTo>
                  <a:lnTo>
                    <a:pt x="263" y="945"/>
                  </a:lnTo>
                  <a:lnTo>
                    <a:pt x="259" y="946"/>
                  </a:lnTo>
                  <a:lnTo>
                    <a:pt x="259" y="948"/>
                  </a:lnTo>
                  <a:lnTo>
                    <a:pt x="257" y="949"/>
                  </a:lnTo>
                  <a:lnTo>
                    <a:pt x="256" y="951"/>
                  </a:lnTo>
                  <a:lnTo>
                    <a:pt x="251" y="954"/>
                  </a:lnTo>
                  <a:lnTo>
                    <a:pt x="250" y="954"/>
                  </a:lnTo>
                  <a:lnTo>
                    <a:pt x="247" y="951"/>
                  </a:lnTo>
                  <a:lnTo>
                    <a:pt x="244" y="951"/>
                  </a:lnTo>
                  <a:lnTo>
                    <a:pt x="242" y="951"/>
                  </a:lnTo>
                  <a:lnTo>
                    <a:pt x="241" y="951"/>
                  </a:lnTo>
                  <a:lnTo>
                    <a:pt x="241" y="945"/>
                  </a:lnTo>
                  <a:lnTo>
                    <a:pt x="242" y="938"/>
                  </a:lnTo>
                  <a:lnTo>
                    <a:pt x="241" y="938"/>
                  </a:lnTo>
                  <a:lnTo>
                    <a:pt x="241" y="938"/>
                  </a:lnTo>
                  <a:lnTo>
                    <a:pt x="239" y="937"/>
                  </a:lnTo>
                  <a:lnTo>
                    <a:pt x="239" y="937"/>
                  </a:lnTo>
                  <a:lnTo>
                    <a:pt x="239" y="935"/>
                  </a:lnTo>
                  <a:lnTo>
                    <a:pt x="244" y="932"/>
                  </a:lnTo>
                  <a:lnTo>
                    <a:pt x="250" y="926"/>
                  </a:lnTo>
                  <a:lnTo>
                    <a:pt x="253" y="925"/>
                  </a:lnTo>
                  <a:lnTo>
                    <a:pt x="254" y="923"/>
                  </a:lnTo>
                  <a:lnTo>
                    <a:pt x="256" y="922"/>
                  </a:lnTo>
                  <a:lnTo>
                    <a:pt x="257" y="920"/>
                  </a:lnTo>
                  <a:lnTo>
                    <a:pt x="257" y="919"/>
                  </a:lnTo>
                  <a:lnTo>
                    <a:pt x="257" y="919"/>
                  </a:lnTo>
                  <a:lnTo>
                    <a:pt x="260" y="917"/>
                  </a:lnTo>
                  <a:lnTo>
                    <a:pt x="262" y="916"/>
                  </a:lnTo>
                  <a:lnTo>
                    <a:pt x="265" y="913"/>
                  </a:lnTo>
                  <a:lnTo>
                    <a:pt x="265" y="911"/>
                  </a:lnTo>
                  <a:lnTo>
                    <a:pt x="265" y="911"/>
                  </a:lnTo>
                  <a:lnTo>
                    <a:pt x="263" y="911"/>
                  </a:lnTo>
                  <a:lnTo>
                    <a:pt x="260" y="914"/>
                  </a:lnTo>
                  <a:lnTo>
                    <a:pt x="257" y="917"/>
                  </a:lnTo>
                  <a:lnTo>
                    <a:pt x="251" y="925"/>
                  </a:lnTo>
                  <a:lnTo>
                    <a:pt x="248" y="928"/>
                  </a:lnTo>
                  <a:lnTo>
                    <a:pt x="245" y="929"/>
                  </a:lnTo>
                  <a:lnTo>
                    <a:pt x="245" y="931"/>
                  </a:lnTo>
                  <a:lnTo>
                    <a:pt x="244" y="932"/>
                  </a:lnTo>
                  <a:lnTo>
                    <a:pt x="242" y="932"/>
                  </a:lnTo>
                  <a:lnTo>
                    <a:pt x="239" y="932"/>
                  </a:lnTo>
                  <a:lnTo>
                    <a:pt x="238" y="934"/>
                  </a:lnTo>
                  <a:lnTo>
                    <a:pt x="236" y="934"/>
                  </a:lnTo>
                  <a:lnTo>
                    <a:pt x="236" y="929"/>
                  </a:lnTo>
                  <a:lnTo>
                    <a:pt x="236" y="928"/>
                  </a:lnTo>
                  <a:lnTo>
                    <a:pt x="236" y="925"/>
                  </a:lnTo>
                  <a:lnTo>
                    <a:pt x="236" y="922"/>
                  </a:lnTo>
                  <a:lnTo>
                    <a:pt x="238" y="920"/>
                  </a:lnTo>
                  <a:lnTo>
                    <a:pt x="238" y="919"/>
                  </a:lnTo>
                  <a:lnTo>
                    <a:pt x="239" y="919"/>
                  </a:lnTo>
                  <a:lnTo>
                    <a:pt x="241" y="916"/>
                  </a:lnTo>
                  <a:lnTo>
                    <a:pt x="242" y="914"/>
                  </a:lnTo>
                  <a:lnTo>
                    <a:pt x="244" y="913"/>
                  </a:lnTo>
                  <a:lnTo>
                    <a:pt x="248" y="911"/>
                  </a:lnTo>
                  <a:lnTo>
                    <a:pt x="250" y="911"/>
                  </a:lnTo>
                  <a:lnTo>
                    <a:pt x="251" y="911"/>
                  </a:lnTo>
                  <a:lnTo>
                    <a:pt x="251" y="911"/>
                  </a:lnTo>
                  <a:lnTo>
                    <a:pt x="251" y="911"/>
                  </a:lnTo>
                  <a:lnTo>
                    <a:pt x="248" y="910"/>
                  </a:lnTo>
                  <a:lnTo>
                    <a:pt x="245" y="910"/>
                  </a:lnTo>
                  <a:lnTo>
                    <a:pt x="241" y="910"/>
                  </a:lnTo>
                  <a:lnTo>
                    <a:pt x="239" y="910"/>
                  </a:lnTo>
                  <a:lnTo>
                    <a:pt x="238" y="910"/>
                  </a:lnTo>
                  <a:lnTo>
                    <a:pt x="236" y="910"/>
                  </a:lnTo>
                  <a:lnTo>
                    <a:pt x="235" y="908"/>
                  </a:lnTo>
                  <a:lnTo>
                    <a:pt x="233" y="904"/>
                  </a:lnTo>
                  <a:lnTo>
                    <a:pt x="233" y="897"/>
                  </a:lnTo>
                  <a:lnTo>
                    <a:pt x="233" y="894"/>
                  </a:lnTo>
                  <a:lnTo>
                    <a:pt x="236" y="891"/>
                  </a:lnTo>
                  <a:lnTo>
                    <a:pt x="239" y="890"/>
                  </a:lnTo>
                  <a:lnTo>
                    <a:pt x="241" y="888"/>
                  </a:lnTo>
                  <a:lnTo>
                    <a:pt x="244" y="885"/>
                  </a:lnTo>
                  <a:lnTo>
                    <a:pt x="248" y="884"/>
                  </a:lnTo>
                  <a:lnTo>
                    <a:pt x="250" y="882"/>
                  </a:lnTo>
                  <a:lnTo>
                    <a:pt x="251" y="884"/>
                  </a:lnTo>
                  <a:lnTo>
                    <a:pt x="257" y="885"/>
                  </a:lnTo>
                  <a:lnTo>
                    <a:pt x="260" y="887"/>
                  </a:lnTo>
                  <a:lnTo>
                    <a:pt x="262" y="885"/>
                  </a:lnTo>
                  <a:lnTo>
                    <a:pt x="266" y="887"/>
                  </a:lnTo>
                  <a:lnTo>
                    <a:pt x="271" y="891"/>
                  </a:lnTo>
                  <a:lnTo>
                    <a:pt x="273" y="890"/>
                  </a:lnTo>
                  <a:lnTo>
                    <a:pt x="273" y="890"/>
                  </a:lnTo>
                  <a:lnTo>
                    <a:pt x="266" y="885"/>
                  </a:lnTo>
                  <a:lnTo>
                    <a:pt x="266" y="884"/>
                  </a:lnTo>
                  <a:lnTo>
                    <a:pt x="268" y="884"/>
                  </a:lnTo>
                  <a:lnTo>
                    <a:pt x="270" y="882"/>
                  </a:lnTo>
                  <a:lnTo>
                    <a:pt x="268" y="881"/>
                  </a:lnTo>
                  <a:lnTo>
                    <a:pt x="263" y="882"/>
                  </a:lnTo>
                  <a:lnTo>
                    <a:pt x="263" y="884"/>
                  </a:lnTo>
                  <a:lnTo>
                    <a:pt x="259" y="884"/>
                  </a:lnTo>
                  <a:lnTo>
                    <a:pt x="256" y="882"/>
                  </a:lnTo>
                  <a:lnTo>
                    <a:pt x="254" y="882"/>
                  </a:lnTo>
                  <a:lnTo>
                    <a:pt x="251" y="881"/>
                  </a:lnTo>
                  <a:lnTo>
                    <a:pt x="250" y="881"/>
                  </a:lnTo>
                  <a:lnTo>
                    <a:pt x="248" y="882"/>
                  </a:lnTo>
                  <a:lnTo>
                    <a:pt x="245" y="882"/>
                  </a:lnTo>
                  <a:lnTo>
                    <a:pt x="244" y="882"/>
                  </a:lnTo>
                  <a:lnTo>
                    <a:pt x="239" y="888"/>
                  </a:lnTo>
                  <a:lnTo>
                    <a:pt x="236" y="890"/>
                  </a:lnTo>
                  <a:lnTo>
                    <a:pt x="235" y="890"/>
                  </a:lnTo>
                  <a:lnTo>
                    <a:pt x="236" y="885"/>
                  </a:lnTo>
                  <a:lnTo>
                    <a:pt x="236" y="884"/>
                  </a:lnTo>
                  <a:lnTo>
                    <a:pt x="236" y="882"/>
                  </a:lnTo>
                  <a:lnTo>
                    <a:pt x="236" y="881"/>
                  </a:lnTo>
                  <a:lnTo>
                    <a:pt x="239" y="876"/>
                  </a:lnTo>
                  <a:lnTo>
                    <a:pt x="241" y="872"/>
                  </a:lnTo>
                  <a:lnTo>
                    <a:pt x="242" y="869"/>
                  </a:lnTo>
                  <a:lnTo>
                    <a:pt x="244" y="869"/>
                  </a:lnTo>
                  <a:lnTo>
                    <a:pt x="245" y="869"/>
                  </a:lnTo>
                  <a:lnTo>
                    <a:pt x="250" y="870"/>
                  </a:lnTo>
                  <a:lnTo>
                    <a:pt x="256" y="873"/>
                  </a:lnTo>
                  <a:lnTo>
                    <a:pt x="259" y="873"/>
                  </a:lnTo>
                  <a:lnTo>
                    <a:pt x="260" y="873"/>
                  </a:lnTo>
                  <a:lnTo>
                    <a:pt x="262" y="873"/>
                  </a:lnTo>
                  <a:lnTo>
                    <a:pt x="262" y="872"/>
                  </a:lnTo>
                  <a:lnTo>
                    <a:pt x="263" y="870"/>
                  </a:lnTo>
                  <a:lnTo>
                    <a:pt x="263" y="869"/>
                  </a:lnTo>
                  <a:lnTo>
                    <a:pt x="263" y="869"/>
                  </a:lnTo>
                  <a:lnTo>
                    <a:pt x="263" y="867"/>
                  </a:lnTo>
                  <a:lnTo>
                    <a:pt x="265" y="864"/>
                  </a:lnTo>
                  <a:lnTo>
                    <a:pt x="266" y="862"/>
                  </a:lnTo>
                  <a:lnTo>
                    <a:pt x="265" y="861"/>
                  </a:lnTo>
                  <a:lnTo>
                    <a:pt x="265" y="861"/>
                  </a:lnTo>
                  <a:lnTo>
                    <a:pt x="262" y="862"/>
                  </a:lnTo>
                  <a:lnTo>
                    <a:pt x="262" y="862"/>
                  </a:lnTo>
                  <a:lnTo>
                    <a:pt x="262" y="862"/>
                  </a:lnTo>
                  <a:lnTo>
                    <a:pt x="260" y="865"/>
                  </a:lnTo>
                  <a:lnTo>
                    <a:pt x="259" y="867"/>
                  </a:lnTo>
                  <a:lnTo>
                    <a:pt x="253" y="867"/>
                  </a:lnTo>
                  <a:lnTo>
                    <a:pt x="251" y="869"/>
                  </a:lnTo>
                  <a:lnTo>
                    <a:pt x="247" y="867"/>
                  </a:lnTo>
                  <a:lnTo>
                    <a:pt x="247" y="865"/>
                  </a:lnTo>
                  <a:lnTo>
                    <a:pt x="247" y="865"/>
                  </a:lnTo>
                  <a:lnTo>
                    <a:pt x="242" y="865"/>
                  </a:lnTo>
                  <a:lnTo>
                    <a:pt x="241" y="865"/>
                  </a:lnTo>
                  <a:lnTo>
                    <a:pt x="239" y="865"/>
                  </a:lnTo>
                  <a:lnTo>
                    <a:pt x="239" y="864"/>
                  </a:lnTo>
                  <a:lnTo>
                    <a:pt x="241" y="861"/>
                  </a:lnTo>
                  <a:lnTo>
                    <a:pt x="244" y="855"/>
                  </a:lnTo>
                  <a:lnTo>
                    <a:pt x="245" y="853"/>
                  </a:lnTo>
                  <a:lnTo>
                    <a:pt x="248" y="852"/>
                  </a:lnTo>
                  <a:lnTo>
                    <a:pt x="253" y="852"/>
                  </a:lnTo>
                  <a:lnTo>
                    <a:pt x="259" y="856"/>
                  </a:lnTo>
                  <a:lnTo>
                    <a:pt x="260" y="858"/>
                  </a:lnTo>
                  <a:lnTo>
                    <a:pt x="262" y="856"/>
                  </a:lnTo>
                  <a:lnTo>
                    <a:pt x="266" y="855"/>
                  </a:lnTo>
                  <a:lnTo>
                    <a:pt x="268" y="855"/>
                  </a:lnTo>
                  <a:lnTo>
                    <a:pt x="270" y="852"/>
                  </a:lnTo>
                  <a:lnTo>
                    <a:pt x="271" y="849"/>
                  </a:lnTo>
                  <a:lnTo>
                    <a:pt x="271" y="847"/>
                  </a:lnTo>
                  <a:lnTo>
                    <a:pt x="268" y="850"/>
                  </a:lnTo>
                  <a:lnTo>
                    <a:pt x="266" y="850"/>
                  </a:lnTo>
                  <a:lnTo>
                    <a:pt x="265" y="850"/>
                  </a:lnTo>
                  <a:lnTo>
                    <a:pt x="266" y="844"/>
                  </a:lnTo>
                  <a:lnTo>
                    <a:pt x="266" y="838"/>
                  </a:lnTo>
                  <a:lnTo>
                    <a:pt x="266" y="837"/>
                  </a:lnTo>
                  <a:lnTo>
                    <a:pt x="271" y="838"/>
                  </a:lnTo>
                  <a:lnTo>
                    <a:pt x="276" y="837"/>
                  </a:lnTo>
                  <a:lnTo>
                    <a:pt x="277" y="835"/>
                  </a:lnTo>
                  <a:lnTo>
                    <a:pt x="277" y="835"/>
                  </a:lnTo>
                  <a:lnTo>
                    <a:pt x="274" y="835"/>
                  </a:lnTo>
                  <a:lnTo>
                    <a:pt x="274" y="834"/>
                  </a:lnTo>
                  <a:lnTo>
                    <a:pt x="273" y="834"/>
                  </a:lnTo>
                  <a:lnTo>
                    <a:pt x="270" y="835"/>
                  </a:lnTo>
                  <a:lnTo>
                    <a:pt x="266" y="834"/>
                  </a:lnTo>
                  <a:lnTo>
                    <a:pt x="268" y="832"/>
                  </a:lnTo>
                  <a:lnTo>
                    <a:pt x="270" y="827"/>
                  </a:lnTo>
                  <a:lnTo>
                    <a:pt x="270" y="824"/>
                  </a:lnTo>
                  <a:lnTo>
                    <a:pt x="271" y="821"/>
                  </a:lnTo>
                  <a:lnTo>
                    <a:pt x="271" y="818"/>
                  </a:lnTo>
                  <a:lnTo>
                    <a:pt x="271" y="817"/>
                  </a:lnTo>
                  <a:lnTo>
                    <a:pt x="274" y="815"/>
                  </a:lnTo>
                  <a:lnTo>
                    <a:pt x="276" y="814"/>
                  </a:lnTo>
                  <a:lnTo>
                    <a:pt x="276" y="812"/>
                  </a:lnTo>
                  <a:lnTo>
                    <a:pt x="274" y="809"/>
                  </a:lnTo>
                  <a:lnTo>
                    <a:pt x="274" y="808"/>
                  </a:lnTo>
                  <a:lnTo>
                    <a:pt x="276" y="806"/>
                  </a:lnTo>
                  <a:lnTo>
                    <a:pt x="277" y="806"/>
                  </a:lnTo>
                  <a:lnTo>
                    <a:pt x="277" y="806"/>
                  </a:lnTo>
                  <a:lnTo>
                    <a:pt x="276" y="805"/>
                  </a:lnTo>
                  <a:lnTo>
                    <a:pt x="273" y="806"/>
                  </a:lnTo>
                  <a:lnTo>
                    <a:pt x="271" y="806"/>
                  </a:lnTo>
                  <a:lnTo>
                    <a:pt x="268" y="805"/>
                  </a:lnTo>
                  <a:lnTo>
                    <a:pt x="266" y="805"/>
                  </a:lnTo>
                  <a:lnTo>
                    <a:pt x="266" y="805"/>
                  </a:lnTo>
                  <a:lnTo>
                    <a:pt x="263" y="806"/>
                  </a:lnTo>
                  <a:lnTo>
                    <a:pt x="262" y="806"/>
                  </a:lnTo>
                  <a:lnTo>
                    <a:pt x="260" y="806"/>
                  </a:lnTo>
                  <a:lnTo>
                    <a:pt x="253" y="805"/>
                  </a:lnTo>
                  <a:lnTo>
                    <a:pt x="251" y="803"/>
                  </a:lnTo>
                  <a:lnTo>
                    <a:pt x="248" y="800"/>
                  </a:lnTo>
                  <a:lnTo>
                    <a:pt x="247" y="799"/>
                  </a:lnTo>
                  <a:lnTo>
                    <a:pt x="244" y="796"/>
                  </a:lnTo>
                  <a:lnTo>
                    <a:pt x="239" y="794"/>
                  </a:lnTo>
                  <a:lnTo>
                    <a:pt x="235" y="793"/>
                  </a:lnTo>
                  <a:lnTo>
                    <a:pt x="232" y="791"/>
                  </a:lnTo>
                  <a:lnTo>
                    <a:pt x="230" y="789"/>
                  </a:lnTo>
                  <a:lnTo>
                    <a:pt x="227" y="785"/>
                  </a:lnTo>
                  <a:lnTo>
                    <a:pt x="225" y="782"/>
                  </a:lnTo>
                  <a:lnTo>
                    <a:pt x="225" y="780"/>
                  </a:lnTo>
                  <a:lnTo>
                    <a:pt x="225" y="779"/>
                  </a:lnTo>
                  <a:lnTo>
                    <a:pt x="227" y="777"/>
                  </a:lnTo>
                  <a:lnTo>
                    <a:pt x="230" y="776"/>
                  </a:lnTo>
                  <a:lnTo>
                    <a:pt x="233" y="777"/>
                  </a:lnTo>
                  <a:lnTo>
                    <a:pt x="235" y="777"/>
                  </a:lnTo>
                  <a:lnTo>
                    <a:pt x="238" y="779"/>
                  </a:lnTo>
                  <a:lnTo>
                    <a:pt x="239" y="779"/>
                  </a:lnTo>
                  <a:lnTo>
                    <a:pt x="242" y="779"/>
                  </a:lnTo>
                  <a:lnTo>
                    <a:pt x="247" y="779"/>
                  </a:lnTo>
                  <a:lnTo>
                    <a:pt x="248" y="780"/>
                  </a:lnTo>
                  <a:lnTo>
                    <a:pt x="251" y="782"/>
                  </a:lnTo>
                  <a:lnTo>
                    <a:pt x="259" y="788"/>
                  </a:lnTo>
                  <a:lnTo>
                    <a:pt x="262" y="791"/>
                  </a:lnTo>
                  <a:lnTo>
                    <a:pt x="263" y="791"/>
                  </a:lnTo>
                  <a:lnTo>
                    <a:pt x="270" y="794"/>
                  </a:lnTo>
                  <a:lnTo>
                    <a:pt x="270" y="793"/>
                  </a:lnTo>
                  <a:lnTo>
                    <a:pt x="273" y="793"/>
                  </a:lnTo>
                  <a:lnTo>
                    <a:pt x="273" y="791"/>
                  </a:lnTo>
                  <a:lnTo>
                    <a:pt x="271" y="791"/>
                  </a:lnTo>
                  <a:lnTo>
                    <a:pt x="270" y="789"/>
                  </a:lnTo>
                  <a:lnTo>
                    <a:pt x="266" y="788"/>
                  </a:lnTo>
                  <a:lnTo>
                    <a:pt x="263" y="785"/>
                  </a:lnTo>
                  <a:lnTo>
                    <a:pt x="263" y="782"/>
                  </a:lnTo>
                  <a:lnTo>
                    <a:pt x="265" y="779"/>
                  </a:lnTo>
                  <a:lnTo>
                    <a:pt x="265" y="779"/>
                  </a:lnTo>
                  <a:lnTo>
                    <a:pt x="265" y="776"/>
                  </a:lnTo>
                  <a:lnTo>
                    <a:pt x="263" y="773"/>
                  </a:lnTo>
                  <a:lnTo>
                    <a:pt x="262" y="773"/>
                  </a:lnTo>
                  <a:lnTo>
                    <a:pt x="259" y="770"/>
                  </a:lnTo>
                  <a:lnTo>
                    <a:pt x="259" y="770"/>
                  </a:lnTo>
                  <a:lnTo>
                    <a:pt x="260" y="768"/>
                  </a:lnTo>
                  <a:lnTo>
                    <a:pt x="262" y="770"/>
                  </a:lnTo>
                  <a:lnTo>
                    <a:pt x="265" y="771"/>
                  </a:lnTo>
                  <a:lnTo>
                    <a:pt x="266" y="771"/>
                  </a:lnTo>
                  <a:lnTo>
                    <a:pt x="268" y="770"/>
                  </a:lnTo>
                  <a:lnTo>
                    <a:pt x="268" y="770"/>
                  </a:lnTo>
                  <a:lnTo>
                    <a:pt x="266" y="768"/>
                  </a:lnTo>
                  <a:lnTo>
                    <a:pt x="263" y="765"/>
                  </a:lnTo>
                  <a:lnTo>
                    <a:pt x="259" y="765"/>
                  </a:lnTo>
                  <a:lnTo>
                    <a:pt x="256" y="765"/>
                  </a:lnTo>
                  <a:lnTo>
                    <a:pt x="253" y="764"/>
                  </a:lnTo>
                  <a:lnTo>
                    <a:pt x="251" y="762"/>
                  </a:lnTo>
                  <a:lnTo>
                    <a:pt x="250" y="762"/>
                  </a:lnTo>
                  <a:lnTo>
                    <a:pt x="247" y="764"/>
                  </a:lnTo>
                  <a:lnTo>
                    <a:pt x="245" y="764"/>
                  </a:lnTo>
                  <a:lnTo>
                    <a:pt x="244" y="762"/>
                  </a:lnTo>
                  <a:lnTo>
                    <a:pt x="242" y="758"/>
                  </a:lnTo>
                  <a:lnTo>
                    <a:pt x="242" y="756"/>
                  </a:lnTo>
                  <a:lnTo>
                    <a:pt x="244" y="756"/>
                  </a:lnTo>
                  <a:lnTo>
                    <a:pt x="244" y="754"/>
                  </a:lnTo>
                  <a:lnTo>
                    <a:pt x="245" y="751"/>
                  </a:lnTo>
                  <a:lnTo>
                    <a:pt x="247" y="750"/>
                  </a:lnTo>
                  <a:lnTo>
                    <a:pt x="256" y="747"/>
                  </a:lnTo>
                  <a:lnTo>
                    <a:pt x="259" y="744"/>
                  </a:lnTo>
                  <a:lnTo>
                    <a:pt x="259" y="744"/>
                  </a:lnTo>
                  <a:lnTo>
                    <a:pt x="257" y="744"/>
                  </a:lnTo>
                  <a:lnTo>
                    <a:pt x="254" y="745"/>
                  </a:lnTo>
                  <a:lnTo>
                    <a:pt x="253" y="745"/>
                  </a:lnTo>
                  <a:lnTo>
                    <a:pt x="248" y="744"/>
                  </a:lnTo>
                  <a:lnTo>
                    <a:pt x="247" y="744"/>
                  </a:lnTo>
                  <a:lnTo>
                    <a:pt x="245" y="747"/>
                  </a:lnTo>
                  <a:lnTo>
                    <a:pt x="242" y="748"/>
                  </a:lnTo>
                  <a:lnTo>
                    <a:pt x="241" y="748"/>
                  </a:lnTo>
                  <a:lnTo>
                    <a:pt x="238" y="747"/>
                  </a:lnTo>
                  <a:lnTo>
                    <a:pt x="238" y="747"/>
                  </a:lnTo>
                  <a:lnTo>
                    <a:pt x="238" y="745"/>
                  </a:lnTo>
                  <a:lnTo>
                    <a:pt x="239" y="744"/>
                  </a:lnTo>
                  <a:lnTo>
                    <a:pt x="241" y="742"/>
                  </a:lnTo>
                  <a:lnTo>
                    <a:pt x="242" y="739"/>
                  </a:lnTo>
                  <a:lnTo>
                    <a:pt x="242" y="739"/>
                  </a:lnTo>
                  <a:lnTo>
                    <a:pt x="239" y="739"/>
                  </a:lnTo>
                  <a:lnTo>
                    <a:pt x="239" y="738"/>
                  </a:lnTo>
                  <a:lnTo>
                    <a:pt x="239" y="736"/>
                  </a:lnTo>
                  <a:lnTo>
                    <a:pt x="239" y="733"/>
                  </a:lnTo>
                  <a:lnTo>
                    <a:pt x="239" y="732"/>
                  </a:lnTo>
                  <a:lnTo>
                    <a:pt x="236" y="727"/>
                  </a:lnTo>
                  <a:lnTo>
                    <a:pt x="236" y="726"/>
                  </a:lnTo>
                  <a:lnTo>
                    <a:pt x="235" y="724"/>
                  </a:lnTo>
                  <a:lnTo>
                    <a:pt x="233" y="720"/>
                  </a:lnTo>
                  <a:lnTo>
                    <a:pt x="235" y="718"/>
                  </a:lnTo>
                  <a:lnTo>
                    <a:pt x="236" y="716"/>
                  </a:lnTo>
                  <a:lnTo>
                    <a:pt x="236" y="716"/>
                  </a:lnTo>
                  <a:lnTo>
                    <a:pt x="233" y="716"/>
                  </a:lnTo>
                  <a:lnTo>
                    <a:pt x="232" y="718"/>
                  </a:lnTo>
                  <a:lnTo>
                    <a:pt x="233" y="720"/>
                  </a:lnTo>
                  <a:lnTo>
                    <a:pt x="233" y="721"/>
                  </a:lnTo>
                  <a:lnTo>
                    <a:pt x="233" y="724"/>
                  </a:lnTo>
                  <a:lnTo>
                    <a:pt x="235" y="726"/>
                  </a:lnTo>
                  <a:lnTo>
                    <a:pt x="235" y="727"/>
                  </a:lnTo>
                  <a:lnTo>
                    <a:pt x="236" y="729"/>
                  </a:lnTo>
                  <a:lnTo>
                    <a:pt x="238" y="732"/>
                  </a:lnTo>
                  <a:lnTo>
                    <a:pt x="238" y="735"/>
                  </a:lnTo>
                  <a:lnTo>
                    <a:pt x="238" y="736"/>
                  </a:lnTo>
                  <a:lnTo>
                    <a:pt x="236" y="739"/>
                  </a:lnTo>
                  <a:lnTo>
                    <a:pt x="235" y="741"/>
                  </a:lnTo>
                  <a:lnTo>
                    <a:pt x="235" y="742"/>
                  </a:lnTo>
                  <a:lnTo>
                    <a:pt x="235" y="744"/>
                  </a:lnTo>
                  <a:lnTo>
                    <a:pt x="233" y="745"/>
                  </a:lnTo>
                  <a:lnTo>
                    <a:pt x="232" y="744"/>
                  </a:lnTo>
                  <a:lnTo>
                    <a:pt x="232" y="744"/>
                  </a:lnTo>
                  <a:lnTo>
                    <a:pt x="232" y="747"/>
                  </a:lnTo>
                  <a:lnTo>
                    <a:pt x="233" y="750"/>
                  </a:lnTo>
                  <a:lnTo>
                    <a:pt x="232" y="751"/>
                  </a:lnTo>
                  <a:lnTo>
                    <a:pt x="230" y="753"/>
                  </a:lnTo>
                  <a:lnTo>
                    <a:pt x="229" y="754"/>
                  </a:lnTo>
                  <a:lnTo>
                    <a:pt x="227" y="754"/>
                  </a:lnTo>
                  <a:lnTo>
                    <a:pt x="222" y="756"/>
                  </a:lnTo>
                  <a:lnTo>
                    <a:pt x="221" y="756"/>
                  </a:lnTo>
                  <a:lnTo>
                    <a:pt x="218" y="754"/>
                  </a:lnTo>
                  <a:lnTo>
                    <a:pt x="215" y="753"/>
                  </a:lnTo>
                  <a:lnTo>
                    <a:pt x="213" y="751"/>
                  </a:lnTo>
                  <a:lnTo>
                    <a:pt x="212" y="748"/>
                  </a:lnTo>
                  <a:lnTo>
                    <a:pt x="210" y="745"/>
                  </a:lnTo>
                  <a:lnTo>
                    <a:pt x="210" y="744"/>
                  </a:lnTo>
                  <a:lnTo>
                    <a:pt x="212" y="741"/>
                  </a:lnTo>
                  <a:lnTo>
                    <a:pt x="212" y="741"/>
                  </a:lnTo>
                  <a:lnTo>
                    <a:pt x="213" y="733"/>
                  </a:lnTo>
                  <a:lnTo>
                    <a:pt x="215" y="727"/>
                  </a:lnTo>
                  <a:lnTo>
                    <a:pt x="219" y="720"/>
                  </a:lnTo>
                  <a:lnTo>
                    <a:pt x="221" y="718"/>
                  </a:lnTo>
                  <a:lnTo>
                    <a:pt x="221" y="716"/>
                  </a:lnTo>
                  <a:lnTo>
                    <a:pt x="221" y="715"/>
                  </a:lnTo>
                  <a:lnTo>
                    <a:pt x="221" y="715"/>
                  </a:lnTo>
                  <a:lnTo>
                    <a:pt x="215" y="723"/>
                  </a:lnTo>
                  <a:lnTo>
                    <a:pt x="212" y="724"/>
                  </a:lnTo>
                  <a:lnTo>
                    <a:pt x="210" y="723"/>
                  </a:lnTo>
                  <a:lnTo>
                    <a:pt x="212" y="720"/>
                  </a:lnTo>
                  <a:lnTo>
                    <a:pt x="212" y="718"/>
                  </a:lnTo>
                  <a:lnTo>
                    <a:pt x="215" y="718"/>
                  </a:lnTo>
                  <a:lnTo>
                    <a:pt x="215" y="716"/>
                  </a:lnTo>
                  <a:lnTo>
                    <a:pt x="213" y="713"/>
                  </a:lnTo>
                  <a:lnTo>
                    <a:pt x="212" y="713"/>
                  </a:lnTo>
                  <a:lnTo>
                    <a:pt x="212" y="713"/>
                  </a:lnTo>
                  <a:lnTo>
                    <a:pt x="213" y="710"/>
                  </a:lnTo>
                  <a:lnTo>
                    <a:pt x="218" y="710"/>
                  </a:lnTo>
                  <a:lnTo>
                    <a:pt x="218" y="709"/>
                  </a:lnTo>
                  <a:lnTo>
                    <a:pt x="219" y="707"/>
                  </a:lnTo>
                  <a:lnTo>
                    <a:pt x="221" y="704"/>
                  </a:lnTo>
                  <a:lnTo>
                    <a:pt x="222" y="703"/>
                  </a:lnTo>
                  <a:lnTo>
                    <a:pt x="222" y="700"/>
                  </a:lnTo>
                  <a:lnTo>
                    <a:pt x="222" y="698"/>
                  </a:lnTo>
                  <a:lnTo>
                    <a:pt x="222" y="697"/>
                  </a:lnTo>
                  <a:lnTo>
                    <a:pt x="222" y="695"/>
                  </a:lnTo>
                  <a:lnTo>
                    <a:pt x="222" y="694"/>
                  </a:lnTo>
                  <a:lnTo>
                    <a:pt x="221" y="692"/>
                  </a:lnTo>
                  <a:lnTo>
                    <a:pt x="218" y="689"/>
                  </a:lnTo>
                  <a:lnTo>
                    <a:pt x="218" y="692"/>
                  </a:lnTo>
                  <a:lnTo>
                    <a:pt x="216" y="692"/>
                  </a:lnTo>
                  <a:lnTo>
                    <a:pt x="215" y="692"/>
                  </a:lnTo>
                  <a:lnTo>
                    <a:pt x="215" y="692"/>
                  </a:lnTo>
                  <a:lnTo>
                    <a:pt x="213" y="692"/>
                  </a:lnTo>
                  <a:lnTo>
                    <a:pt x="212" y="691"/>
                  </a:lnTo>
                  <a:lnTo>
                    <a:pt x="212" y="691"/>
                  </a:lnTo>
                  <a:lnTo>
                    <a:pt x="210" y="689"/>
                  </a:lnTo>
                  <a:lnTo>
                    <a:pt x="210" y="688"/>
                  </a:lnTo>
                  <a:lnTo>
                    <a:pt x="210" y="686"/>
                  </a:lnTo>
                  <a:lnTo>
                    <a:pt x="212" y="685"/>
                  </a:lnTo>
                  <a:lnTo>
                    <a:pt x="213" y="683"/>
                  </a:lnTo>
                  <a:lnTo>
                    <a:pt x="215" y="682"/>
                  </a:lnTo>
                  <a:lnTo>
                    <a:pt x="215" y="678"/>
                  </a:lnTo>
                  <a:lnTo>
                    <a:pt x="215" y="677"/>
                  </a:lnTo>
                  <a:lnTo>
                    <a:pt x="215" y="674"/>
                  </a:lnTo>
                  <a:lnTo>
                    <a:pt x="213" y="671"/>
                  </a:lnTo>
                  <a:lnTo>
                    <a:pt x="210" y="672"/>
                  </a:lnTo>
                  <a:lnTo>
                    <a:pt x="210" y="674"/>
                  </a:lnTo>
                  <a:lnTo>
                    <a:pt x="210" y="672"/>
                  </a:lnTo>
                  <a:lnTo>
                    <a:pt x="209" y="671"/>
                  </a:lnTo>
                  <a:lnTo>
                    <a:pt x="209" y="668"/>
                  </a:lnTo>
                  <a:lnTo>
                    <a:pt x="207" y="668"/>
                  </a:lnTo>
                  <a:lnTo>
                    <a:pt x="206" y="666"/>
                  </a:lnTo>
                  <a:lnTo>
                    <a:pt x="206" y="665"/>
                  </a:lnTo>
                  <a:lnTo>
                    <a:pt x="206" y="663"/>
                  </a:lnTo>
                  <a:lnTo>
                    <a:pt x="206" y="662"/>
                  </a:lnTo>
                  <a:lnTo>
                    <a:pt x="207" y="657"/>
                  </a:lnTo>
                  <a:lnTo>
                    <a:pt x="209" y="657"/>
                  </a:lnTo>
                  <a:lnTo>
                    <a:pt x="209" y="657"/>
                  </a:lnTo>
                  <a:lnTo>
                    <a:pt x="209" y="654"/>
                  </a:lnTo>
                  <a:lnTo>
                    <a:pt x="207" y="651"/>
                  </a:lnTo>
                  <a:lnTo>
                    <a:pt x="207" y="650"/>
                  </a:lnTo>
                  <a:lnTo>
                    <a:pt x="207" y="650"/>
                  </a:lnTo>
                  <a:lnTo>
                    <a:pt x="207" y="648"/>
                  </a:lnTo>
                  <a:lnTo>
                    <a:pt x="206" y="647"/>
                  </a:lnTo>
                  <a:lnTo>
                    <a:pt x="206" y="645"/>
                  </a:lnTo>
                  <a:lnTo>
                    <a:pt x="204" y="641"/>
                  </a:lnTo>
                  <a:lnTo>
                    <a:pt x="203" y="639"/>
                  </a:lnTo>
                  <a:lnTo>
                    <a:pt x="203" y="639"/>
                  </a:lnTo>
                  <a:lnTo>
                    <a:pt x="201" y="639"/>
                  </a:lnTo>
                  <a:lnTo>
                    <a:pt x="198" y="641"/>
                  </a:lnTo>
                  <a:lnTo>
                    <a:pt x="195" y="641"/>
                  </a:lnTo>
                  <a:lnTo>
                    <a:pt x="192" y="642"/>
                  </a:lnTo>
                  <a:lnTo>
                    <a:pt x="192" y="642"/>
                  </a:lnTo>
                  <a:lnTo>
                    <a:pt x="194" y="641"/>
                  </a:lnTo>
                  <a:lnTo>
                    <a:pt x="195" y="638"/>
                  </a:lnTo>
                  <a:lnTo>
                    <a:pt x="198" y="638"/>
                  </a:lnTo>
                  <a:lnTo>
                    <a:pt x="200" y="635"/>
                  </a:lnTo>
                  <a:lnTo>
                    <a:pt x="198" y="632"/>
                  </a:lnTo>
                  <a:lnTo>
                    <a:pt x="198" y="630"/>
                  </a:lnTo>
                  <a:lnTo>
                    <a:pt x="198" y="627"/>
                  </a:lnTo>
                  <a:lnTo>
                    <a:pt x="198" y="627"/>
                  </a:lnTo>
                  <a:lnTo>
                    <a:pt x="201" y="626"/>
                  </a:lnTo>
                  <a:lnTo>
                    <a:pt x="203" y="626"/>
                  </a:lnTo>
                  <a:lnTo>
                    <a:pt x="204" y="625"/>
                  </a:lnTo>
                  <a:lnTo>
                    <a:pt x="200" y="620"/>
                  </a:lnTo>
                  <a:lnTo>
                    <a:pt x="197" y="617"/>
                  </a:lnTo>
                  <a:lnTo>
                    <a:pt x="197" y="616"/>
                  </a:lnTo>
                  <a:lnTo>
                    <a:pt x="195" y="614"/>
                  </a:lnTo>
                  <a:lnTo>
                    <a:pt x="195" y="613"/>
                  </a:lnTo>
                  <a:lnTo>
                    <a:pt x="194" y="610"/>
                  </a:lnTo>
                  <a:lnTo>
                    <a:pt x="192" y="605"/>
                  </a:lnTo>
                  <a:lnTo>
                    <a:pt x="191" y="605"/>
                  </a:lnTo>
                  <a:lnTo>
                    <a:pt x="183" y="599"/>
                  </a:lnTo>
                  <a:lnTo>
                    <a:pt x="183" y="597"/>
                  </a:lnTo>
                  <a:lnTo>
                    <a:pt x="180" y="593"/>
                  </a:lnTo>
                  <a:lnTo>
                    <a:pt x="180" y="590"/>
                  </a:lnTo>
                  <a:lnTo>
                    <a:pt x="177" y="588"/>
                  </a:lnTo>
                  <a:lnTo>
                    <a:pt x="174" y="585"/>
                  </a:lnTo>
                  <a:lnTo>
                    <a:pt x="174" y="584"/>
                  </a:lnTo>
                  <a:lnTo>
                    <a:pt x="177" y="579"/>
                  </a:lnTo>
                  <a:lnTo>
                    <a:pt x="180" y="578"/>
                  </a:lnTo>
                  <a:lnTo>
                    <a:pt x="177" y="572"/>
                  </a:lnTo>
                  <a:lnTo>
                    <a:pt x="174" y="568"/>
                  </a:lnTo>
                  <a:lnTo>
                    <a:pt x="174" y="567"/>
                  </a:lnTo>
                  <a:lnTo>
                    <a:pt x="171" y="567"/>
                  </a:lnTo>
                  <a:lnTo>
                    <a:pt x="168" y="564"/>
                  </a:lnTo>
                  <a:lnTo>
                    <a:pt x="165" y="562"/>
                  </a:lnTo>
                  <a:lnTo>
                    <a:pt x="165" y="559"/>
                  </a:lnTo>
                  <a:lnTo>
                    <a:pt x="162" y="558"/>
                  </a:lnTo>
                  <a:lnTo>
                    <a:pt x="155" y="553"/>
                  </a:lnTo>
                  <a:lnTo>
                    <a:pt x="145" y="547"/>
                  </a:lnTo>
                  <a:lnTo>
                    <a:pt x="142" y="544"/>
                  </a:lnTo>
                  <a:lnTo>
                    <a:pt x="139" y="544"/>
                  </a:lnTo>
                  <a:lnTo>
                    <a:pt x="136" y="543"/>
                  </a:lnTo>
                  <a:lnTo>
                    <a:pt x="130" y="541"/>
                  </a:lnTo>
                  <a:lnTo>
                    <a:pt x="126" y="540"/>
                  </a:lnTo>
                  <a:lnTo>
                    <a:pt x="123" y="540"/>
                  </a:lnTo>
                  <a:lnTo>
                    <a:pt x="123" y="540"/>
                  </a:lnTo>
                  <a:lnTo>
                    <a:pt x="120" y="537"/>
                  </a:lnTo>
                  <a:lnTo>
                    <a:pt x="117" y="535"/>
                  </a:lnTo>
                  <a:lnTo>
                    <a:pt x="115" y="535"/>
                  </a:lnTo>
                  <a:lnTo>
                    <a:pt x="112" y="538"/>
                  </a:lnTo>
                  <a:lnTo>
                    <a:pt x="109" y="541"/>
                  </a:lnTo>
                  <a:lnTo>
                    <a:pt x="107" y="543"/>
                  </a:lnTo>
                  <a:lnTo>
                    <a:pt x="106" y="540"/>
                  </a:lnTo>
                  <a:lnTo>
                    <a:pt x="104" y="537"/>
                  </a:lnTo>
                  <a:lnTo>
                    <a:pt x="104" y="537"/>
                  </a:lnTo>
                  <a:lnTo>
                    <a:pt x="103" y="537"/>
                  </a:lnTo>
                  <a:lnTo>
                    <a:pt x="101" y="540"/>
                  </a:lnTo>
                  <a:lnTo>
                    <a:pt x="100" y="541"/>
                  </a:lnTo>
                  <a:lnTo>
                    <a:pt x="97" y="544"/>
                  </a:lnTo>
                  <a:lnTo>
                    <a:pt x="94" y="546"/>
                  </a:lnTo>
                  <a:lnTo>
                    <a:pt x="91" y="546"/>
                  </a:lnTo>
                  <a:lnTo>
                    <a:pt x="91" y="546"/>
                  </a:lnTo>
                  <a:lnTo>
                    <a:pt x="89" y="546"/>
                  </a:lnTo>
                  <a:lnTo>
                    <a:pt x="88" y="546"/>
                  </a:lnTo>
                  <a:lnTo>
                    <a:pt x="86" y="544"/>
                  </a:lnTo>
                  <a:lnTo>
                    <a:pt x="86" y="541"/>
                  </a:lnTo>
                  <a:lnTo>
                    <a:pt x="85" y="541"/>
                  </a:lnTo>
                  <a:lnTo>
                    <a:pt x="83" y="541"/>
                  </a:lnTo>
                  <a:lnTo>
                    <a:pt x="82" y="541"/>
                  </a:lnTo>
                  <a:lnTo>
                    <a:pt x="79" y="544"/>
                  </a:lnTo>
                  <a:lnTo>
                    <a:pt x="77" y="546"/>
                  </a:lnTo>
                  <a:lnTo>
                    <a:pt x="76" y="546"/>
                  </a:lnTo>
                  <a:lnTo>
                    <a:pt x="76" y="544"/>
                  </a:lnTo>
                  <a:lnTo>
                    <a:pt x="73" y="541"/>
                  </a:lnTo>
                  <a:lnTo>
                    <a:pt x="71" y="543"/>
                  </a:lnTo>
                  <a:lnTo>
                    <a:pt x="69" y="543"/>
                  </a:lnTo>
                  <a:lnTo>
                    <a:pt x="69" y="546"/>
                  </a:lnTo>
                  <a:lnTo>
                    <a:pt x="73" y="550"/>
                  </a:lnTo>
                  <a:lnTo>
                    <a:pt x="74" y="553"/>
                  </a:lnTo>
                  <a:lnTo>
                    <a:pt x="73" y="555"/>
                  </a:lnTo>
                  <a:lnTo>
                    <a:pt x="57" y="549"/>
                  </a:lnTo>
                  <a:lnTo>
                    <a:pt x="54" y="549"/>
                  </a:lnTo>
                  <a:lnTo>
                    <a:pt x="51" y="546"/>
                  </a:lnTo>
                  <a:lnTo>
                    <a:pt x="50" y="543"/>
                  </a:lnTo>
                  <a:lnTo>
                    <a:pt x="45" y="538"/>
                  </a:lnTo>
                  <a:lnTo>
                    <a:pt x="42" y="535"/>
                  </a:lnTo>
                  <a:lnTo>
                    <a:pt x="41" y="533"/>
                  </a:lnTo>
                  <a:lnTo>
                    <a:pt x="41" y="532"/>
                  </a:lnTo>
                  <a:lnTo>
                    <a:pt x="41" y="530"/>
                  </a:lnTo>
                  <a:lnTo>
                    <a:pt x="48" y="524"/>
                  </a:lnTo>
                  <a:lnTo>
                    <a:pt x="50" y="523"/>
                  </a:lnTo>
                  <a:lnTo>
                    <a:pt x="56" y="521"/>
                  </a:lnTo>
                  <a:lnTo>
                    <a:pt x="57" y="520"/>
                  </a:lnTo>
                  <a:lnTo>
                    <a:pt x="57" y="518"/>
                  </a:lnTo>
                  <a:lnTo>
                    <a:pt x="56" y="518"/>
                  </a:lnTo>
                  <a:lnTo>
                    <a:pt x="50" y="518"/>
                  </a:lnTo>
                  <a:lnTo>
                    <a:pt x="44" y="517"/>
                  </a:lnTo>
                  <a:lnTo>
                    <a:pt x="38" y="514"/>
                  </a:lnTo>
                  <a:lnTo>
                    <a:pt x="38" y="514"/>
                  </a:lnTo>
                  <a:lnTo>
                    <a:pt x="36" y="512"/>
                  </a:lnTo>
                  <a:lnTo>
                    <a:pt x="36" y="509"/>
                  </a:lnTo>
                  <a:lnTo>
                    <a:pt x="36" y="506"/>
                  </a:lnTo>
                  <a:lnTo>
                    <a:pt x="36" y="505"/>
                  </a:lnTo>
                  <a:lnTo>
                    <a:pt x="38" y="502"/>
                  </a:lnTo>
                  <a:lnTo>
                    <a:pt x="38" y="500"/>
                  </a:lnTo>
                  <a:lnTo>
                    <a:pt x="32" y="508"/>
                  </a:lnTo>
                  <a:lnTo>
                    <a:pt x="28" y="511"/>
                  </a:lnTo>
                  <a:lnTo>
                    <a:pt x="27" y="509"/>
                  </a:lnTo>
                  <a:lnTo>
                    <a:pt x="25" y="509"/>
                  </a:lnTo>
                  <a:lnTo>
                    <a:pt x="24" y="508"/>
                  </a:lnTo>
                  <a:lnTo>
                    <a:pt x="24" y="506"/>
                  </a:lnTo>
                  <a:lnTo>
                    <a:pt x="24" y="505"/>
                  </a:lnTo>
                  <a:lnTo>
                    <a:pt x="25" y="505"/>
                  </a:lnTo>
                  <a:lnTo>
                    <a:pt x="21" y="502"/>
                  </a:lnTo>
                  <a:lnTo>
                    <a:pt x="19" y="499"/>
                  </a:lnTo>
                  <a:lnTo>
                    <a:pt x="19" y="495"/>
                  </a:lnTo>
                  <a:lnTo>
                    <a:pt x="21" y="494"/>
                  </a:lnTo>
                  <a:lnTo>
                    <a:pt x="22" y="492"/>
                  </a:lnTo>
                  <a:lnTo>
                    <a:pt x="24" y="491"/>
                  </a:lnTo>
                  <a:lnTo>
                    <a:pt x="27" y="489"/>
                  </a:lnTo>
                  <a:lnTo>
                    <a:pt x="38" y="488"/>
                  </a:lnTo>
                  <a:lnTo>
                    <a:pt x="47" y="489"/>
                  </a:lnTo>
                  <a:lnTo>
                    <a:pt x="50" y="483"/>
                  </a:lnTo>
                  <a:lnTo>
                    <a:pt x="51" y="482"/>
                  </a:lnTo>
                  <a:lnTo>
                    <a:pt x="57" y="479"/>
                  </a:lnTo>
                  <a:lnTo>
                    <a:pt x="65" y="479"/>
                  </a:lnTo>
                  <a:lnTo>
                    <a:pt x="71" y="480"/>
                  </a:lnTo>
                  <a:lnTo>
                    <a:pt x="74" y="482"/>
                  </a:lnTo>
                  <a:lnTo>
                    <a:pt x="79" y="485"/>
                  </a:lnTo>
                  <a:lnTo>
                    <a:pt x="79" y="483"/>
                  </a:lnTo>
                  <a:lnTo>
                    <a:pt x="77" y="480"/>
                  </a:lnTo>
                  <a:lnTo>
                    <a:pt x="77" y="479"/>
                  </a:lnTo>
                  <a:lnTo>
                    <a:pt x="79" y="474"/>
                  </a:lnTo>
                  <a:lnTo>
                    <a:pt x="80" y="471"/>
                  </a:lnTo>
                  <a:lnTo>
                    <a:pt x="79" y="468"/>
                  </a:lnTo>
                  <a:lnTo>
                    <a:pt x="77" y="465"/>
                  </a:lnTo>
                  <a:lnTo>
                    <a:pt x="74" y="462"/>
                  </a:lnTo>
                  <a:lnTo>
                    <a:pt x="73" y="462"/>
                  </a:lnTo>
                  <a:lnTo>
                    <a:pt x="71" y="462"/>
                  </a:lnTo>
                  <a:lnTo>
                    <a:pt x="69" y="465"/>
                  </a:lnTo>
                  <a:lnTo>
                    <a:pt x="65" y="470"/>
                  </a:lnTo>
                  <a:lnTo>
                    <a:pt x="62" y="471"/>
                  </a:lnTo>
                  <a:lnTo>
                    <a:pt x="59" y="471"/>
                  </a:lnTo>
                  <a:lnTo>
                    <a:pt x="57" y="471"/>
                  </a:lnTo>
                  <a:lnTo>
                    <a:pt x="54" y="470"/>
                  </a:lnTo>
                  <a:lnTo>
                    <a:pt x="51" y="467"/>
                  </a:lnTo>
                  <a:lnTo>
                    <a:pt x="51" y="467"/>
                  </a:lnTo>
                  <a:lnTo>
                    <a:pt x="50" y="468"/>
                  </a:lnTo>
                  <a:lnTo>
                    <a:pt x="48" y="471"/>
                  </a:lnTo>
                  <a:lnTo>
                    <a:pt x="47" y="473"/>
                  </a:lnTo>
                  <a:lnTo>
                    <a:pt x="45" y="474"/>
                  </a:lnTo>
                  <a:lnTo>
                    <a:pt x="44" y="474"/>
                  </a:lnTo>
                  <a:lnTo>
                    <a:pt x="42" y="474"/>
                  </a:lnTo>
                  <a:lnTo>
                    <a:pt x="35" y="470"/>
                  </a:lnTo>
                  <a:lnTo>
                    <a:pt x="33" y="468"/>
                  </a:lnTo>
                  <a:lnTo>
                    <a:pt x="33" y="465"/>
                  </a:lnTo>
                  <a:lnTo>
                    <a:pt x="30" y="462"/>
                  </a:lnTo>
                  <a:lnTo>
                    <a:pt x="27" y="460"/>
                  </a:lnTo>
                  <a:lnTo>
                    <a:pt x="27" y="460"/>
                  </a:lnTo>
                  <a:lnTo>
                    <a:pt x="30" y="456"/>
                  </a:lnTo>
                  <a:lnTo>
                    <a:pt x="33" y="453"/>
                  </a:lnTo>
                  <a:lnTo>
                    <a:pt x="33" y="453"/>
                  </a:lnTo>
                  <a:lnTo>
                    <a:pt x="28" y="453"/>
                  </a:lnTo>
                  <a:lnTo>
                    <a:pt x="27" y="454"/>
                  </a:lnTo>
                  <a:lnTo>
                    <a:pt x="25" y="456"/>
                  </a:lnTo>
                  <a:lnTo>
                    <a:pt x="22" y="456"/>
                  </a:lnTo>
                  <a:lnTo>
                    <a:pt x="18" y="454"/>
                  </a:lnTo>
                  <a:lnTo>
                    <a:pt x="16" y="453"/>
                  </a:lnTo>
                  <a:lnTo>
                    <a:pt x="15" y="451"/>
                  </a:lnTo>
                  <a:lnTo>
                    <a:pt x="13" y="450"/>
                  </a:lnTo>
                  <a:lnTo>
                    <a:pt x="9" y="447"/>
                  </a:lnTo>
                  <a:lnTo>
                    <a:pt x="7" y="445"/>
                  </a:lnTo>
                  <a:lnTo>
                    <a:pt x="6" y="444"/>
                  </a:lnTo>
                  <a:lnTo>
                    <a:pt x="3" y="438"/>
                  </a:lnTo>
                  <a:lnTo>
                    <a:pt x="0" y="435"/>
                  </a:lnTo>
                  <a:lnTo>
                    <a:pt x="0" y="432"/>
                  </a:lnTo>
                  <a:lnTo>
                    <a:pt x="3" y="427"/>
                  </a:lnTo>
                  <a:lnTo>
                    <a:pt x="3" y="426"/>
                  </a:lnTo>
                  <a:lnTo>
                    <a:pt x="1" y="424"/>
                  </a:lnTo>
                  <a:lnTo>
                    <a:pt x="1" y="421"/>
                  </a:lnTo>
                  <a:lnTo>
                    <a:pt x="1" y="419"/>
                  </a:lnTo>
                  <a:lnTo>
                    <a:pt x="4" y="415"/>
                  </a:lnTo>
                  <a:lnTo>
                    <a:pt x="4" y="413"/>
                  </a:lnTo>
                  <a:lnTo>
                    <a:pt x="9" y="410"/>
                  </a:lnTo>
                  <a:lnTo>
                    <a:pt x="13" y="406"/>
                  </a:lnTo>
                  <a:lnTo>
                    <a:pt x="15" y="404"/>
                  </a:lnTo>
                  <a:lnTo>
                    <a:pt x="16" y="404"/>
                  </a:lnTo>
                  <a:lnTo>
                    <a:pt x="22" y="404"/>
                  </a:lnTo>
                  <a:lnTo>
                    <a:pt x="25" y="404"/>
                  </a:lnTo>
                  <a:lnTo>
                    <a:pt x="27" y="401"/>
                  </a:lnTo>
                  <a:lnTo>
                    <a:pt x="28" y="400"/>
                  </a:lnTo>
                  <a:lnTo>
                    <a:pt x="35" y="397"/>
                  </a:lnTo>
                  <a:lnTo>
                    <a:pt x="47" y="391"/>
                  </a:lnTo>
                  <a:lnTo>
                    <a:pt x="47" y="391"/>
                  </a:lnTo>
                  <a:lnTo>
                    <a:pt x="47" y="389"/>
                  </a:lnTo>
                  <a:lnTo>
                    <a:pt x="47" y="386"/>
                  </a:lnTo>
                  <a:lnTo>
                    <a:pt x="45" y="386"/>
                  </a:lnTo>
                  <a:lnTo>
                    <a:pt x="48" y="383"/>
                  </a:lnTo>
                  <a:lnTo>
                    <a:pt x="54" y="380"/>
                  </a:lnTo>
                  <a:lnTo>
                    <a:pt x="57" y="377"/>
                  </a:lnTo>
                  <a:lnTo>
                    <a:pt x="60" y="377"/>
                  </a:lnTo>
                  <a:lnTo>
                    <a:pt x="62" y="377"/>
                  </a:lnTo>
                  <a:lnTo>
                    <a:pt x="65" y="374"/>
                  </a:lnTo>
                  <a:lnTo>
                    <a:pt x="66" y="374"/>
                  </a:lnTo>
                  <a:lnTo>
                    <a:pt x="76" y="372"/>
                  </a:lnTo>
                  <a:lnTo>
                    <a:pt x="80" y="374"/>
                  </a:lnTo>
                  <a:lnTo>
                    <a:pt x="82" y="374"/>
                  </a:lnTo>
                  <a:lnTo>
                    <a:pt x="83" y="374"/>
                  </a:lnTo>
                  <a:lnTo>
                    <a:pt x="85" y="371"/>
                  </a:lnTo>
                  <a:lnTo>
                    <a:pt x="88" y="363"/>
                  </a:lnTo>
                  <a:lnTo>
                    <a:pt x="91" y="360"/>
                  </a:lnTo>
                  <a:lnTo>
                    <a:pt x="92" y="353"/>
                  </a:lnTo>
                  <a:lnTo>
                    <a:pt x="94" y="343"/>
                  </a:lnTo>
                  <a:lnTo>
                    <a:pt x="95" y="333"/>
                  </a:lnTo>
                  <a:lnTo>
                    <a:pt x="97" y="322"/>
                  </a:lnTo>
                  <a:lnTo>
                    <a:pt x="97" y="316"/>
                  </a:lnTo>
                  <a:lnTo>
                    <a:pt x="98" y="315"/>
                  </a:lnTo>
                  <a:lnTo>
                    <a:pt x="100" y="311"/>
                  </a:lnTo>
                  <a:lnTo>
                    <a:pt x="101" y="310"/>
                  </a:lnTo>
                  <a:lnTo>
                    <a:pt x="106" y="307"/>
                  </a:lnTo>
                  <a:lnTo>
                    <a:pt x="104" y="307"/>
                  </a:lnTo>
                  <a:lnTo>
                    <a:pt x="103" y="305"/>
                  </a:lnTo>
                  <a:lnTo>
                    <a:pt x="103" y="304"/>
                  </a:lnTo>
                  <a:lnTo>
                    <a:pt x="101" y="304"/>
                  </a:lnTo>
                  <a:lnTo>
                    <a:pt x="98" y="307"/>
                  </a:lnTo>
                  <a:lnTo>
                    <a:pt x="95" y="308"/>
                  </a:lnTo>
                  <a:lnTo>
                    <a:pt x="92" y="308"/>
                  </a:lnTo>
                  <a:lnTo>
                    <a:pt x="91" y="308"/>
                  </a:lnTo>
                  <a:lnTo>
                    <a:pt x="89" y="311"/>
                  </a:lnTo>
                  <a:lnTo>
                    <a:pt x="85" y="313"/>
                  </a:lnTo>
                  <a:lnTo>
                    <a:pt x="83" y="311"/>
                  </a:lnTo>
                  <a:lnTo>
                    <a:pt x="80" y="308"/>
                  </a:lnTo>
                  <a:lnTo>
                    <a:pt x="77" y="308"/>
                  </a:lnTo>
                  <a:lnTo>
                    <a:pt x="73" y="308"/>
                  </a:lnTo>
                  <a:lnTo>
                    <a:pt x="71" y="308"/>
                  </a:lnTo>
                  <a:lnTo>
                    <a:pt x="69" y="305"/>
                  </a:lnTo>
                  <a:lnTo>
                    <a:pt x="69" y="302"/>
                  </a:lnTo>
                  <a:lnTo>
                    <a:pt x="68" y="298"/>
                  </a:lnTo>
                  <a:lnTo>
                    <a:pt x="68" y="295"/>
                  </a:lnTo>
                  <a:lnTo>
                    <a:pt x="69" y="287"/>
                  </a:lnTo>
                  <a:lnTo>
                    <a:pt x="71" y="284"/>
                  </a:lnTo>
                  <a:lnTo>
                    <a:pt x="76" y="277"/>
                  </a:lnTo>
                  <a:lnTo>
                    <a:pt x="79" y="272"/>
                  </a:lnTo>
                  <a:lnTo>
                    <a:pt x="82" y="269"/>
                  </a:lnTo>
                  <a:lnTo>
                    <a:pt x="83" y="267"/>
                  </a:lnTo>
                  <a:lnTo>
                    <a:pt x="86" y="266"/>
                  </a:lnTo>
                  <a:lnTo>
                    <a:pt x="88" y="264"/>
                  </a:lnTo>
                  <a:lnTo>
                    <a:pt x="91" y="258"/>
                  </a:lnTo>
                  <a:lnTo>
                    <a:pt x="95" y="252"/>
                  </a:lnTo>
                  <a:lnTo>
                    <a:pt x="98" y="243"/>
                  </a:lnTo>
                  <a:lnTo>
                    <a:pt x="101" y="240"/>
                  </a:lnTo>
                  <a:lnTo>
                    <a:pt x="109" y="235"/>
                  </a:lnTo>
                  <a:lnTo>
                    <a:pt x="111" y="235"/>
                  </a:lnTo>
                  <a:lnTo>
                    <a:pt x="114" y="237"/>
                  </a:lnTo>
                  <a:lnTo>
                    <a:pt x="115" y="238"/>
                  </a:lnTo>
                  <a:lnTo>
                    <a:pt x="120" y="249"/>
                  </a:lnTo>
                  <a:lnTo>
                    <a:pt x="120" y="249"/>
                  </a:lnTo>
                  <a:lnTo>
                    <a:pt x="118" y="245"/>
                  </a:lnTo>
                  <a:lnTo>
                    <a:pt x="117" y="234"/>
                  </a:lnTo>
                  <a:lnTo>
                    <a:pt x="117" y="228"/>
                  </a:lnTo>
                  <a:lnTo>
                    <a:pt x="120" y="223"/>
                  </a:lnTo>
                  <a:lnTo>
                    <a:pt x="121" y="222"/>
                  </a:lnTo>
                  <a:lnTo>
                    <a:pt x="124" y="223"/>
                  </a:lnTo>
                  <a:lnTo>
                    <a:pt x="129" y="225"/>
                  </a:lnTo>
                  <a:lnTo>
                    <a:pt x="132" y="226"/>
                  </a:lnTo>
                  <a:lnTo>
                    <a:pt x="133" y="229"/>
                  </a:lnTo>
                  <a:lnTo>
                    <a:pt x="136" y="231"/>
                  </a:lnTo>
                  <a:lnTo>
                    <a:pt x="138" y="231"/>
                  </a:lnTo>
                  <a:lnTo>
                    <a:pt x="139" y="229"/>
                  </a:lnTo>
                  <a:lnTo>
                    <a:pt x="141" y="225"/>
                  </a:lnTo>
                  <a:lnTo>
                    <a:pt x="142" y="217"/>
                  </a:lnTo>
                  <a:lnTo>
                    <a:pt x="144" y="208"/>
                  </a:lnTo>
                  <a:lnTo>
                    <a:pt x="142" y="197"/>
                  </a:lnTo>
                  <a:lnTo>
                    <a:pt x="142" y="188"/>
                  </a:lnTo>
                  <a:lnTo>
                    <a:pt x="141" y="184"/>
                  </a:lnTo>
                  <a:lnTo>
                    <a:pt x="142" y="179"/>
                  </a:lnTo>
                  <a:lnTo>
                    <a:pt x="144" y="173"/>
                  </a:lnTo>
                  <a:lnTo>
                    <a:pt x="147" y="169"/>
                  </a:lnTo>
                  <a:lnTo>
                    <a:pt x="152" y="164"/>
                  </a:lnTo>
                  <a:lnTo>
                    <a:pt x="156" y="162"/>
                  </a:lnTo>
                  <a:lnTo>
                    <a:pt x="158" y="162"/>
                  </a:lnTo>
                  <a:lnTo>
                    <a:pt x="162" y="166"/>
                  </a:lnTo>
                  <a:lnTo>
                    <a:pt x="165" y="167"/>
                  </a:lnTo>
                  <a:lnTo>
                    <a:pt x="171" y="172"/>
                  </a:lnTo>
                  <a:lnTo>
                    <a:pt x="177" y="184"/>
                  </a:lnTo>
                  <a:lnTo>
                    <a:pt x="180" y="190"/>
                  </a:lnTo>
                  <a:lnTo>
                    <a:pt x="183" y="191"/>
                  </a:lnTo>
                  <a:lnTo>
                    <a:pt x="189" y="196"/>
                  </a:lnTo>
                  <a:lnTo>
                    <a:pt x="194" y="205"/>
                  </a:lnTo>
                  <a:lnTo>
                    <a:pt x="197" y="210"/>
                  </a:lnTo>
                  <a:lnTo>
                    <a:pt x="198" y="211"/>
                  </a:lnTo>
                  <a:lnTo>
                    <a:pt x="200" y="211"/>
                  </a:lnTo>
                  <a:lnTo>
                    <a:pt x="198" y="208"/>
                  </a:lnTo>
                  <a:lnTo>
                    <a:pt x="197" y="204"/>
                  </a:lnTo>
                  <a:lnTo>
                    <a:pt x="192" y="197"/>
                  </a:lnTo>
                  <a:lnTo>
                    <a:pt x="183" y="185"/>
                  </a:lnTo>
                  <a:lnTo>
                    <a:pt x="180" y="178"/>
                  </a:lnTo>
                  <a:lnTo>
                    <a:pt x="174" y="169"/>
                  </a:lnTo>
                  <a:lnTo>
                    <a:pt x="171" y="164"/>
                  </a:lnTo>
                  <a:lnTo>
                    <a:pt x="165" y="158"/>
                  </a:lnTo>
                  <a:lnTo>
                    <a:pt x="165" y="156"/>
                  </a:lnTo>
                  <a:lnTo>
                    <a:pt x="174" y="149"/>
                  </a:lnTo>
                  <a:lnTo>
                    <a:pt x="186" y="141"/>
                  </a:lnTo>
                  <a:lnTo>
                    <a:pt x="200" y="137"/>
                  </a:lnTo>
                  <a:lnTo>
                    <a:pt x="204" y="137"/>
                  </a:lnTo>
                  <a:lnTo>
                    <a:pt x="212" y="135"/>
                  </a:lnTo>
                  <a:lnTo>
                    <a:pt x="213" y="131"/>
                  </a:lnTo>
                  <a:lnTo>
                    <a:pt x="215" y="129"/>
                  </a:lnTo>
                  <a:lnTo>
                    <a:pt x="222" y="124"/>
                  </a:lnTo>
                  <a:lnTo>
                    <a:pt x="224" y="124"/>
                  </a:lnTo>
                  <a:lnTo>
                    <a:pt x="229" y="127"/>
                  </a:lnTo>
                  <a:lnTo>
                    <a:pt x="232" y="132"/>
                  </a:lnTo>
                  <a:lnTo>
                    <a:pt x="233" y="135"/>
                  </a:lnTo>
                  <a:lnTo>
                    <a:pt x="236" y="143"/>
                  </a:lnTo>
                  <a:lnTo>
                    <a:pt x="236" y="152"/>
                  </a:lnTo>
                  <a:lnTo>
                    <a:pt x="236" y="179"/>
                  </a:lnTo>
                  <a:lnTo>
                    <a:pt x="236" y="185"/>
                  </a:lnTo>
                  <a:lnTo>
                    <a:pt x="236" y="187"/>
                  </a:lnTo>
                  <a:lnTo>
                    <a:pt x="238" y="184"/>
                  </a:lnTo>
                  <a:lnTo>
                    <a:pt x="241" y="178"/>
                  </a:lnTo>
                  <a:lnTo>
                    <a:pt x="242" y="175"/>
                  </a:lnTo>
                  <a:lnTo>
                    <a:pt x="244" y="169"/>
                  </a:lnTo>
                  <a:lnTo>
                    <a:pt x="244" y="159"/>
                  </a:lnTo>
                  <a:lnTo>
                    <a:pt x="245" y="153"/>
                  </a:lnTo>
                  <a:lnTo>
                    <a:pt x="242" y="146"/>
                  </a:lnTo>
                  <a:lnTo>
                    <a:pt x="242" y="134"/>
                  </a:lnTo>
                  <a:lnTo>
                    <a:pt x="244" y="127"/>
                  </a:lnTo>
                  <a:lnTo>
                    <a:pt x="247" y="127"/>
                  </a:lnTo>
                  <a:lnTo>
                    <a:pt x="259" y="150"/>
                  </a:lnTo>
                  <a:lnTo>
                    <a:pt x="263" y="155"/>
                  </a:lnTo>
                  <a:lnTo>
                    <a:pt x="270" y="166"/>
                  </a:lnTo>
                  <a:lnTo>
                    <a:pt x="276" y="164"/>
                  </a:lnTo>
                  <a:lnTo>
                    <a:pt x="282" y="166"/>
                  </a:lnTo>
                  <a:lnTo>
                    <a:pt x="285" y="166"/>
                  </a:lnTo>
                  <a:lnTo>
                    <a:pt x="286" y="164"/>
                  </a:lnTo>
                  <a:lnTo>
                    <a:pt x="285" y="159"/>
                  </a:lnTo>
                  <a:lnTo>
                    <a:pt x="276" y="146"/>
                  </a:lnTo>
                  <a:lnTo>
                    <a:pt x="271" y="135"/>
                  </a:lnTo>
                  <a:lnTo>
                    <a:pt x="270" y="121"/>
                  </a:lnTo>
                  <a:lnTo>
                    <a:pt x="268" y="115"/>
                  </a:lnTo>
                  <a:lnTo>
                    <a:pt x="271" y="114"/>
                  </a:lnTo>
                  <a:lnTo>
                    <a:pt x="280" y="114"/>
                  </a:lnTo>
                  <a:lnTo>
                    <a:pt x="294" y="120"/>
                  </a:lnTo>
                  <a:lnTo>
                    <a:pt x="312" y="141"/>
                  </a:lnTo>
                  <a:lnTo>
                    <a:pt x="321" y="149"/>
                  </a:lnTo>
                  <a:lnTo>
                    <a:pt x="338" y="172"/>
                  </a:lnTo>
                  <a:lnTo>
                    <a:pt x="342" y="175"/>
                  </a:lnTo>
                  <a:lnTo>
                    <a:pt x="345" y="176"/>
                  </a:lnTo>
                  <a:lnTo>
                    <a:pt x="347" y="173"/>
                  </a:lnTo>
                  <a:lnTo>
                    <a:pt x="347" y="170"/>
                  </a:lnTo>
                  <a:lnTo>
                    <a:pt x="347" y="166"/>
                  </a:lnTo>
                  <a:lnTo>
                    <a:pt x="347" y="161"/>
                  </a:lnTo>
                  <a:lnTo>
                    <a:pt x="347" y="155"/>
                  </a:lnTo>
                  <a:lnTo>
                    <a:pt x="345" y="147"/>
                  </a:lnTo>
                  <a:lnTo>
                    <a:pt x="347" y="134"/>
                  </a:lnTo>
                  <a:lnTo>
                    <a:pt x="350" y="129"/>
                  </a:lnTo>
                  <a:lnTo>
                    <a:pt x="352" y="123"/>
                  </a:lnTo>
                  <a:lnTo>
                    <a:pt x="350" y="114"/>
                  </a:lnTo>
                  <a:lnTo>
                    <a:pt x="347" y="108"/>
                  </a:lnTo>
                  <a:lnTo>
                    <a:pt x="335" y="89"/>
                  </a:lnTo>
                  <a:lnTo>
                    <a:pt x="335" y="88"/>
                  </a:lnTo>
                  <a:lnTo>
                    <a:pt x="338" y="85"/>
                  </a:lnTo>
                  <a:lnTo>
                    <a:pt x="341" y="83"/>
                  </a:lnTo>
                  <a:lnTo>
                    <a:pt x="371" y="88"/>
                  </a:lnTo>
                  <a:lnTo>
                    <a:pt x="376" y="89"/>
                  </a:lnTo>
                  <a:lnTo>
                    <a:pt x="377" y="91"/>
                  </a:lnTo>
                  <a:lnTo>
                    <a:pt x="379" y="93"/>
                  </a:lnTo>
                  <a:lnTo>
                    <a:pt x="380" y="94"/>
                  </a:lnTo>
                  <a:lnTo>
                    <a:pt x="387" y="91"/>
                  </a:lnTo>
                  <a:lnTo>
                    <a:pt x="387" y="86"/>
                  </a:lnTo>
                  <a:lnTo>
                    <a:pt x="385" y="85"/>
                  </a:lnTo>
                  <a:lnTo>
                    <a:pt x="352" y="77"/>
                  </a:lnTo>
                  <a:lnTo>
                    <a:pt x="344" y="74"/>
                  </a:lnTo>
                  <a:lnTo>
                    <a:pt x="341" y="74"/>
                  </a:lnTo>
                  <a:lnTo>
                    <a:pt x="338" y="76"/>
                  </a:lnTo>
                  <a:lnTo>
                    <a:pt x="330" y="77"/>
                  </a:lnTo>
                  <a:lnTo>
                    <a:pt x="327" y="76"/>
                  </a:lnTo>
                  <a:lnTo>
                    <a:pt x="324" y="67"/>
                  </a:lnTo>
                  <a:lnTo>
                    <a:pt x="327" y="56"/>
                  </a:lnTo>
                  <a:lnTo>
                    <a:pt x="330" y="56"/>
                  </a:lnTo>
                  <a:lnTo>
                    <a:pt x="336" y="61"/>
                  </a:lnTo>
                  <a:lnTo>
                    <a:pt x="341" y="55"/>
                  </a:lnTo>
                  <a:lnTo>
                    <a:pt x="345" y="50"/>
                  </a:lnTo>
                  <a:lnTo>
                    <a:pt x="352" y="47"/>
                  </a:lnTo>
                  <a:lnTo>
                    <a:pt x="364" y="36"/>
                  </a:lnTo>
                  <a:lnTo>
                    <a:pt x="367" y="35"/>
                  </a:lnTo>
                  <a:lnTo>
                    <a:pt x="370" y="36"/>
                  </a:lnTo>
                  <a:lnTo>
                    <a:pt x="376" y="39"/>
                  </a:lnTo>
                  <a:lnTo>
                    <a:pt x="377" y="41"/>
                  </a:lnTo>
                  <a:lnTo>
                    <a:pt x="380" y="47"/>
                  </a:lnTo>
                  <a:lnTo>
                    <a:pt x="382" y="48"/>
                  </a:lnTo>
                  <a:lnTo>
                    <a:pt x="385" y="50"/>
                  </a:lnTo>
                  <a:lnTo>
                    <a:pt x="387" y="51"/>
                  </a:lnTo>
                  <a:lnTo>
                    <a:pt x="391" y="44"/>
                  </a:lnTo>
                  <a:lnTo>
                    <a:pt x="394" y="35"/>
                  </a:lnTo>
                  <a:lnTo>
                    <a:pt x="399" y="29"/>
                  </a:lnTo>
                  <a:lnTo>
                    <a:pt x="405" y="32"/>
                  </a:lnTo>
                  <a:lnTo>
                    <a:pt x="408" y="36"/>
                  </a:lnTo>
                  <a:lnTo>
                    <a:pt x="411" y="41"/>
                  </a:lnTo>
                  <a:lnTo>
                    <a:pt x="417" y="44"/>
                  </a:lnTo>
                  <a:lnTo>
                    <a:pt x="425" y="62"/>
                  </a:lnTo>
                  <a:lnTo>
                    <a:pt x="426" y="62"/>
                  </a:lnTo>
                  <a:lnTo>
                    <a:pt x="426" y="61"/>
                  </a:lnTo>
                  <a:lnTo>
                    <a:pt x="428" y="58"/>
                  </a:lnTo>
                  <a:lnTo>
                    <a:pt x="428" y="53"/>
                  </a:lnTo>
                  <a:lnTo>
                    <a:pt x="429" y="45"/>
                  </a:lnTo>
                  <a:lnTo>
                    <a:pt x="428" y="44"/>
                  </a:lnTo>
                  <a:lnTo>
                    <a:pt x="421" y="36"/>
                  </a:lnTo>
                  <a:lnTo>
                    <a:pt x="420" y="33"/>
                  </a:lnTo>
                  <a:lnTo>
                    <a:pt x="418" y="29"/>
                  </a:lnTo>
                  <a:lnTo>
                    <a:pt x="418" y="24"/>
                  </a:lnTo>
                  <a:lnTo>
                    <a:pt x="420" y="21"/>
                  </a:lnTo>
                  <a:lnTo>
                    <a:pt x="421" y="20"/>
                  </a:lnTo>
                  <a:lnTo>
                    <a:pt x="426" y="21"/>
                  </a:lnTo>
                  <a:lnTo>
                    <a:pt x="428" y="20"/>
                  </a:lnTo>
                  <a:lnTo>
                    <a:pt x="428" y="16"/>
                  </a:lnTo>
                  <a:lnTo>
                    <a:pt x="429" y="12"/>
                  </a:lnTo>
                  <a:lnTo>
                    <a:pt x="431" y="10"/>
                  </a:lnTo>
                  <a:lnTo>
                    <a:pt x="434" y="10"/>
                  </a:lnTo>
                  <a:lnTo>
                    <a:pt x="438" y="13"/>
                  </a:lnTo>
                  <a:lnTo>
                    <a:pt x="443" y="13"/>
                  </a:lnTo>
                  <a:lnTo>
                    <a:pt x="444" y="12"/>
                  </a:lnTo>
                  <a:lnTo>
                    <a:pt x="444" y="9"/>
                  </a:lnTo>
                  <a:lnTo>
                    <a:pt x="444" y="7"/>
                  </a:lnTo>
                  <a:lnTo>
                    <a:pt x="444" y="6"/>
                  </a:lnTo>
                  <a:lnTo>
                    <a:pt x="459" y="6"/>
                  </a:lnTo>
                  <a:lnTo>
                    <a:pt x="462" y="6"/>
                  </a:lnTo>
                  <a:lnTo>
                    <a:pt x="466" y="3"/>
                  </a:lnTo>
                  <a:lnTo>
                    <a:pt x="469" y="3"/>
                  </a:lnTo>
                  <a:lnTo>
                    <a:pt x="472" y="4"/>
                  </a:lnTo>
                  <a:lnTo>
                    <a:pt x="475" y="7"/>
                  </a:lnTo>
                  <a:lnTo>
                    <a:pt x="479" y="7"/>
                  </a:lnTo>
                  <a:lnTo>
                    <a:pt x="484" y="1"/>
                  </a:lnTo>
                  <a:lnTo>
                    <a:pt x="490" y="0"/>
                  </a:lnTo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1588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760" tIns="34200" rIns="68760" bIns="3420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SV" sz="175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endParaRPr>
            </a:p>
          </p:txBody>
        </p:sp>
        <p:sp>
          <p:nvSpPr>
            <p:cNvPr id="100" name="Freeform 10398"/>
            <p:cNvSpPr/>
            <p:nvPr/>
          </p:nvSpPr>
          <p:spPr>
            <a:xfrm>
              <a:off x="9570240" y="5066640"/>
              <a:ext cx="1301040" cy="972720"/>
            </a:xfrm>
            <a:custGeom>
              <a:avLst/>
              <a:gdLst>
                <a:gd name="textAreaLeft" fmla="*/ 0 w 1301040"/>
                <a:gd name="textAreaRight" fmla="*/ 1302480 w 1301040"/>
                <a:gd name="textAreaTop" fmla="*/ 0 h 972720"/>
                <a:gd name="textAreaBottom" fmla="*/ 974520 h 972720"/>
              </a:gdLst>
              <a:ahLst/>
              <a:cxnLst/>
              <a:rect l="textAreaLeft" t="textAreaTop" r="textAreaRight" b="textAreaBottom"/>
              <a:pathLst>
                <a:path w="559" h="418">
                  <a:moveTo>
                    <a:pt x="405" y="0"/>
                  </a:moveTo>
                  <a:lnTo>
                    <a:pt x="407" y="0"/>
                  </a:lnTo>
                  <a:lnTo>
                    <a:pt x="407" y="0"/>
                  </a:lnTo>
                  <a:lnTo>
                    <a:pt x="407" y="3"/>
                  </a:lnTo>
                  <a:lnTo>
                    <a:pt x="407" y="3"/>
                  </a:lnTo>
                  <a:lnTo>
                    <a:pt x="409" y="5"/>
                  </a:lnTo>
                  <a:lnTo>
                    <a:pt x="411" y="6"/>
                  </a:lnTo>
                  <a:lnTo>
                    <a:pt x="411" y="7"/>
                  </a:lnTo>
                  <a:lnTo>
                    <a:pt x="411" y="9"/>
                  </a:lnTo>
                  <a:lnTo>
                    <a:pt x="411" y="11"/>
                  </a:lnTo>
                  <a:lnTo>
                    <a:pt x="411" y="13"/>
                  </a:lnTo>
                  <a:lnTo>
                    <a:pt x="411" y="16"/>
                  </a:lnTo>
                  <a:lnTo>
                    <a:pt x="412" y="16"/>
                  </a:lnTo>
                  <a:lnTo>
                    <a:pt x="412" y="18"/>
                  </a:lnTo>
                  <a:lnTo>
                    <a:pt x="414" y="18"/>
                  </a:lnTo>
                  <a:lnTo>
                    <a:pt x="416" y="18"/>
                  </a:lnTo>
                  <a:lnTo>
                    <a:pt x="414" y="20"/>
                  </a:lnTo>
                  <a:lnTo>
                    <a:pt x="414" y="22"/>
                  </a:lnTo>
                  <a:lnTo>
                    <a:pt x="414" y="22"/>
                  </a:lnTo>
                  <a:lnTo>
                    <a:pt x="414" y="24"/>
                  </a:lnTo>
                  <a:lnTo>
                    <a:pt x="416" y="24"/>
                  </a:lnTo>
                  <a:lnTo>
                    <a:pt x="416" y="24"/>
                  </a:lnTo>
                  <a:lnTo>
                    <a:pt x="418" y="24"/>
                  </a:lnTo>
                  <a:lnTo>
                    <a:pt x="418" y="27"/>
                  </a:lnTo>
                  <a:lnTo>
                    <a:pt x="418" y="29"/>
                  </a:lnTo>
                  <a:lnTo>
                    <a:pt x="420" y="30"/>
                  </a:lnTo>
                  <a:lnTo>
                    <a:pt x="420" y="34"/>
                  </a:lnTo>
                  <a:lnTo>
                    <a:pt x="420" y="37"/>
                  </a:lnTo>
                  <a:lnTo>
                    <a:pt x="422" y="39"/>
                  </a:lnTo>
                  <a:lnTo>
                    <a:pt x="422" y="42"/>
                  </a:lnTo>
                  <a:lnTo>
                    <a:pt x="422" y="44"/>
                  </a:lnTo>
                  <a:lnTo>
                    <a:pt x="422" y="46"/>
                  </a:lnTo>
                  <a:lnTo>
                    <a:pt x="423" y="47"/>
                  </a:lnTo>
                  <a:lnTo>
                    <a:pt x="423" y="52"/>
                  </a:lnTo>
                  <a:lnTo>
                    <a:pt x="425" y="52"/>
                  </a:lnTo>
                  <a:lnTo>
                    <a:pt x="427" y="53"/>
                  </a:lnTo>
                  <a:lnTo>
                    <a:pt x="428" y="52"/>
                  </a:lnTo>
                  <a:lnTo>
                    <a:pt x="430" y="52"/>
                  </a:lnTo>
                  <a:lnTo>
                    <a:pt x="431" y="50"/>
                  </a:lnTo>
                  <a:lnTo>
                    <a:pt x="433" y="50"/>
                  </a:lnTo>
                  <a:lnTo>
                    <a:pt x="435" y="52"/>
                  </a:lnTo>
                  <a:lnTo>
                    <a:pt x="435" y="53"/>
                  </a:lnTo>
                  <a:lnTo>
                    <a:pt x="439" y="56"/>
                  </a:lnTo>
                  <a:lnTo>
                    <a:pt x="442" y="56"/>
                  </a:lnTo>
                  <a:lnTo>
                    <a:pt x="444" y="58"/>
                  </a:lnTo>
                  <a:lnTo>
                    <a:pt x="444" y="60"/>
                  </a:lnTo>
                  <a:lnTo>
                    <a:pt x="444" y="60"/>
                  </a:lnTo>
                  <a:lnTo>
                    <a:pt x="444" y="62"/>
                  </a:lnTo>
                  <a:lnTo>
                    <a:pt x="444" y="63"/>
                  </a:lnTo>
                  <a:lnTo>
                    <a:pt x="444" y="65"/>
                  </a:lnTo>
                  <a:lnTo>
                    <a:pt x="444" y="66"/>
                  </a:lnTo>
                  <a:lnTo>
                    <a:pt x="446" y="71"/>
                  </a:lnTo>
                  <a:lnTo>
                    <a:pt x="446" y="72"/>
                  </a:lnTo>
                  <a:lnTo>
                    <a:pt x="448" y="76"/>
                  </a:lnTo>
                  <a:lnTo>
                    <a:pt x="448" y="77"/>
                  </a:lnTo>
                  <a:lnTo>
                    <a:pt x="448" y="79"/>
                  </a:lnTo>
                  <a:lnTo>
                    <a:pt x="448" y="79"/>
                  </a:lnTo>
                  <a:lnTo>
                    <a:pt x="448" y="81"/>
                  </a:lnTo>
                  <a:lnTo>
                    <a:pt x="448" y="82"/>
                  </a:lnTo>
                  <a:lnTo>
                    <a:pt x="450" y="84"/>
                  </a:lnTo>
                  <a:lnTo>
                    <a:pt x="451" y="86"/>
                  </a:lnTo>
                  <a:lnTo>
                    <a:pt x="452" y="86"/>
                  </a:lnTo>
                  <a:lnTo>
                    <a:pt x="452" y="88"/>
                  </a:lnTo>
                  <a:lnTo>
                    <a:pt x="452" y="90"/>
                  </a:lnTo>
                  <a:lnTo>
                    <a:pt x="454" y="93"/>
                  </a:lnTo>
                  <a:lnTo>
                    <a:pt x="456" y="96"/>
                  </a:lnTo>
                  <a:lnTo>
                    <a:pt x="456" y="101"/>
                  </a:lnTo>
                  <a:lnTo>
                    <a:pt x="454" y="105"/>
                  </a:lnTo>
                  <a:lnTo>
                    <a:pt x="454" y="107"/>
                  </a:lnTo>
                  <a:lnTo>
                    <a:pt x="458" y="109"/>
                  </a:lnTo>
                  <a:lnTo>
                    <a:pt x="460" y="111"/>
                  </a:lnTo>
                  <a:lnTo>
                    <a:pt x="460" y="112"/>
                  </a:lnTo>
                  <a:lnTo>
                    <a:pt x="458" y="114"/>
                  </a:lnTo>
                  <a:lnTo>
                    <a:pt x="460" y="116"/>
                  </a:lnTo>
                  <a:lnTo>
                    <a:pt x="461" y="118"/>
                  </a:lnTo>
                  <a:lnTo>
                    <a:pt x="463" y="119"/>
                  </a:lnTo>
                  <a:lnTo>
                    <a:pt x="465" y="119"/>
                  </a:lnTo>
                  <a:lnTo>
                    <a:pt x="467" y="119"/>
                  </a:lnTo>
                  <a:lnTo>
                    <a:pt x="469" y="120"/>
                  </a:lnTo>
                  <a:lnTo>
                    <a:pt x="470" y="120"/>
                  </a:lnTo>
                  <a:lnTo>
                    <a:pt x="470" y="123"/>
                  </a:lnTo>
                  <a:lnTo>
                    <a:pt x="472" y="123"/>
                  </a:lnTo>
                  <a:lnTo>
                    <a:pt x="474" y="123"/>
                  </a:lnTo>
                  <a:lnTo>
                    <a:pt x="474" y="120"/>
                  </a:lnTo>
                  <a:lnTo>
                    <a:pt x="476" y="123"/>
                  </a:lnTo>
                  <a:lnTo>
                    <a:pt x="476" y="123"/>
                  </a:lnTo>
                  <a:lnTo>
                    <a:pt x="477" y="124"/>
                  </a:lnTo>
                  <a:lnTo>
                    <a:pt x="479" y="128"/>
                  </a:lnTo>
                  <a:lnTo>
                    <a:pt x="480" y="128"/>
                  </a:lnTo>
                  <a:lnTo>
                    <a:pt x="480" y="128"/>
                  </a:lnTo>
                  <a:lnTo>
                    <a:pt x="482" y="130"/>
                  </a:lnTo>
                  <a:lnTo>
                    <a:pt x="484" y="130"/>
                  </a:lnTo>
                  <a:lnTo>
                    <a:pt x="484" y="130"/>
                  </a:lnTo>
                  <a:lnTo>
                    <a:pt x="488" y="131"/>
                  </a:lnTo>
                  <a:lnTo>
                    <a:pt x="489" y="131"/>
                  </a:lnTo>
                  <a:lnTo>
                    <a:pt x="491" y="133"/>
                  </a:lnTo>
                  <a:lnTo>
                    <a:pt x="493" y="135"/>
                  </a:lnTo>
                  <a:lnTo>
                    <a:pt x="493" y="137"/>
                  </a:lnTo>
                  <a:lnTo>
                    <a:pt x="495" y="137"/>
                  </a:lnTo>
                  <a:lnTo>
                    <a:pt x="493" y="139"/>
                  </a:lnTo>
                  <a:lnTo>
                    <a:pt x="493" y="137"/>
                  </a:lnTo>
                  <a:lnTo>
                    <a:pt x="491" y="139"/>
                  </a:lnTo>
                  <a:lnTo>
                    <a:pt x="493" y="141"/>
                  </a:lnTo>
                  <a:lnTo>
                    <a:pt x="495" y="141"/>
                  </a:lnTo>
                  <a:lnTo>
                    <a:pt x="497" y="143"/>
                  </a:lnTo>
                  <a:lnTo>
                    <a:pt x="499" y="147"/>
                  </a:lnTo>
                  <a:lnTo>
                    <a:pt x="500" y="149"/>
                  </a:lnTo>
                  <a:lnTo>
                    <a:pt x="500" y="149"/>
                  </a:lnTo>
                  <a:lnTo>
                    <a:pt x="500" y="152"/>
                  </a:lnTo>
                  <a:lnTo>
                    <a:pt x="501" y="152"/>
                  </a:lnTo>
                  <a:lnTo>
                    <a:pt x="501" y="156"/>
                  </a:lnTo>
                  <a:lnTo>
                    <a:pt x="503" y="159"/>
                  </a:lnTo>
                  <a:lnTo>
                    <a:pt x="505" y="163"/>
                  </a:lnTo>
                  <a:lnTo>
                    <a:pt x="505" y="165"/>
                  </a:lnTo>
                  <a:lnTo>
                    <a:pt x="505" y="166"/>
                  </a:lnTo>
                  <a:lnTo>
                    <a:pt x="507" y="165"/>
                  </a:lnTo>
                  <a:lnTo>
                    <a:pt x="507" y="165"/>
                  </a:lnTo>
                  <a:lnTo>
                    <a:pt x="508" y="166"/>
                  </a:lnTo>
                  <a:lnTo>
                    <a:pt x="511" y="166"/>
                  </a:lnTo>
                  <a:lnTo>
                    <a:pt x="511" y="166"/>
                  </a:lnTo>
                  <a:lnTo>
                    <a:pt x="508" y="163"/>
                  </a:lnTo>
                  <a:lnTo>
                    <a:pt x="511" y="161"/>
                  </a:lnTo>
                  <a:lnTo>
                    <a:pt x="511" y="161"/>
                  </a:lnTo>
                  <a:lnTo>
                    <a:pt x="511" y="161"/>
                  </a:lnTo>
                  <a:lnTo>
                    <a:pt x="512" y="163"/>
                  </a:lnTo>
                  <a:lnTo>
                    <a:pt x="514" y="165"/>
                  </a:lnTo>
                  <a:lnTo>
                    <a:pt x="516" y="166"/>
                  </a:lnTo>
                  <a:lnTo>
                    <a:pt x="518" y="168"/>
                  </a:lnTo>
                  <a:lnTo>
                    <a:pt x="518" y="168"/>
                  </a:lnTo>
                  <a:lnTo>
                    <a:pt x="518" y="166"/>
                  </a:lnTo>
                  <a:lnTo>
                    <a:pt x="518" y="165"/>
                  </a:lnTo>
                  <a:lnTo>
                    <a:pt x="519" y="165"/>
                  </a:lnTo>
                  <a:lnTo>
                    <a:pt x="519" y="165"/>
                  </a:lnTo>
                  <a:lnTo>
                    <a:pt x="521" y="168"/>
                  </a:lnTo>
                  <a:lnTo>
                    <a:pt x="521" y="171"/>
                  </a:lnTo>
                  <a:lnTo>
                    <a:pt x="521" y="177"/>
                  </a:lnTo>
                  <a:lnTo>
                    <a:pt x="521" y="180"/>
                  </a:lnTo>
                  <a:lnTo>
                    <a:pt x="523" y="182"/>
                  </a:lnTo>
                  <a:lnTo>
                    <a:pt x="524" y="182"/>
                  </a:lnTo>
                  <a:lnTo>
                    <a:pt x="524" y="184"/>
                  </a:lnTo>
                  <a:lnTo>
                    <a:pt x="526" y="186"/>
                  </a:lnTo>
                  <a:lnTo>
                    <a:pt x="527" y="186"/>
                  </a:lnTo>
                  <a:lnTo>
                    <a:pt x="531" y="188"/>
                  </a:lnTo>
                  <a:lnTo>
                    <a:pt x="531" y="188"/>
                  </a:lnTo>
                  <a:lnTo>
                    <a:pt x="533" y="188"/>
                  </a:lnTo>
                  <a:lnTo>
                    <a:pt x="535" y="190"/>
                  </a:lnTo>
                  <a:lnTo>
                    <a:pt x="537" y="190"/>
                  </a:lnTo>
                  <a:lnTo>
                    <a:pt x="538" y="196"/>
                  </a:lnTo>
                  <a:lnTo>
                    <a:pt x="540" y="196"/>
                  </a:lnTo>
                  <a:lnTo>
                    <a:pt x="542" y="197"/>
                  </a:lnTo>
                  <a:lnTo>
                    <a:pt x="542" y="199"/>
                  </a:lnTo>
                  <a:lnTo>
                    <a:pt x="544" y="199"/>
                  </a:lnTo>
                  <a:lnTo>
                    <a:pt x="544" y="201"/>
                  </a:lnTo>
                  <a:lnTo>
                    <a:pt x="546" y="203"/>
                  </a:lnTo>
                  <a:lnTo>
                    <a:pt x="546" y="203"/>
                  </a:lnTo>
                  <a:lnTo>
                    <a:pt x="547" y="207"/>
                  </a:lnTo>
                  <a:lnTo>
                    <a:pt x="548" y="207"/>
                  </a:lnTo>
                  <a:lnTo>
                    <a:pt x="550" y="208"/>
                  </a:lnTo>
                  <a:lnTo>
                    <a:pt x="550" y="213"/>
                  </a:lnTo>
                  <a:lnTo>
                    <a:pt x="550" y="215"/>
                  </a:lnTo>
                  <a:lnTo>
                    <a:pt x="553" y="215"/>
                  </a:lnTo>
                  <a:lnTo>
                    <a:pt x="553" y="216"/>
                  </a:lnTo>
                  <a:lnTo>
                    <a:pt x="554" y="216"/>
                  </a:lnTo>
                  <a:lnTo>
                    <a:pt x="553" y="222"/>
                  </a:lnTo>
                  <a:lnTo>
                    <a:pt x="554" y="231"/>
                  </a:lnTo>
                  <a:lnTo>
                    <a:pt x="553" y="235"/>
                  </a:lnTo>
                  <a:lnTo>
                    <a:pt x="554" y="237"/>
                  </a:lnTo>
                  <a:lnTo>
                    <a:pt x="557" y="243"/>
                  </a:lnTo>
                  <a:lnTo>
                    <a:pt x="557" y="245"/>
                  </a:lnTo>
                  <a:lnTo>
                    <a:pt x="557" y="246"/>
                  </a:lnTo>
                  <a:lnTo>
                    <a:pt x="559" y="250"/>
                  </a:lnTo>
                  <a:lnTo>
                    <a:pt x="559" y="255"/>
                  </a:lnTo>
                  <a:lnTo>
                    <a:pt x="559" y="257"/>
                  </a:lnTo>
                  <a:lnTo>
                    <a:pt x="559" y="259"/>
                  </a:lnTo>
                  <a:lnTo>
                    <a:pt x="557" y="262"/>
                  </a:lnTo>
                  <a:lnTo>
                    <a:pt x="556" y="265"/>
                  </a:lnTo>
                  <a:lnTo>
                    <a:pt x="556" y="269"/>
                  </a:lnTo>
                  <a:lnTo>
                    <a:pt x="556" y="274"/>
                  </a:lnTo>
                  <a:lnTo>
                    <a:pt x="554" y="276"/>
                  </a:lnTo>
                  <a:lnTo>
                    <a:pt x="554" y="280"/>
                  </a:lnTo>
                  <a:lnTo>
                    <a:pt x="553" y="284"/>
                  </a:lnTo>
                  <a:lnTo>
                    <a:pt x="553" y="286"/>
                  </a:lnTo>
                  <a:lnTo>
                    <a:pt x="553" y="290"/>
                  </a:lnTo>
                  <a:lnTo>
                    <a:pt x="553" y="293"/>
                  </a:lnTo>
                  <a:lnTo>
                    <a:pt x="550" y="295"/>
                  </a:lnTo>
                  <a:lnTo>
                    <a:pt x="550" y="299"/>
                  </a:lnTo>
                  <a:lnTo>
                    <a:pt x="548" y="304"/>
                  </a:lnTo>
                  <a:lnTo>
                    <a:pt x="546" y="308"/>
                  </a:lnTo>
                  <a:lnTo>
                    <a:pt x="546" y="311"/>
                  </a:lnTo>
                  <a:lnTo>
                    <a:pt x="546" y="311"/>
                  </a:lnTo>
                  <a:lnTo>
                    <a:pt x="544" y="312"/>
                  </a:lnTo>
                  <a:lnTo>
                    <a:pt x="542" y="314"/>
                  </a:lnTo>
                  <a:lnTo>
                    <a:pt x="542" y="316"/>
                  </a:lnTo>
                  <a:lnTo>
                    <a:pt x="540" y="316"/>
                  </a:lnTo>
                  <a:lnTo>
                    <a:pt x="540" y="316"/>
                  </a:lnTo>
                  <a:lnTo>
                    <a:pt x="540" y="318"/>
                  </a:lnTo>
                  <a:lnTo>
                    <a:pt x="540" y="318"/>
                  </a:lnTo>
                  <a:lnTo>
                    <a:pt x="540" y="318"/>
                  </a:lnTo>
                  <a:lnTo>
                    <a:pt x="537" y="320"/>
                  </a:lnTo>
                  <a:lnTo>
                    <a:pt x="535" y="320"/>
                  </a:lnTo>
                  <a:lnTo>
                    <a:pt x="533" y="323"/>
                  </a:lnTo>
                  <a:lnTo>
                    <a:pt x="531" y="325"/>
                  </a:lnTo>
                  <a:lnTo>
                    <a:pt x="531" y="327"/>
                  </a:lnTo>
                  <a:lnTo>
                    <a:pt x="529" y="327"/>
                  </a:lnTo>
                  <a:lnTo>
                    <a:pt x="529" y="329"/>
                  </a:lnTo>
                  <a:lnTo>
                    <a:pt x="529" y="331"/>
                  </a:lnTo>
                  <a:lnTo>
                    <a:pt x="527" y="331"/>
                  </a:lnTo>
                  <a:lnTo>
                    <a:pt x="527" y="331"/>
                  </a:lnTo>
                  <a:lnTo>
                    <a:pt x="527" y="332"/>
                  </a:lnTo>
                  <a:lnTo>
                    <a:pt x="527" y="333"/>
                  </a:lnTo>
                  <a:lnTo>
                    <a:pt x="527" y="335"/>
                  </a:lnTo>
                  <a:lnTo>
                    <a:pt x="527" y="337"/>
                  </a:lnTo>
                  <a:lnTo>
                    <a:pt x="526" y="337"/>
                  </a:lnTo>
                  <a:lnTo>
                    <a:pt x="526" y="337"/>
                  </a:lnTo>
                  <a:lnTo>
                    <a:pt x="526" y="337"/>
                  </a:lnTo>
                  <a:lnTo>
                    <a:pt x="526" y="337"/>
                  </a:lnTo>
                  <a:lnTo>
                    <a:pt x="526" y="337"/>
                  </a:lnTo>
                  <a:lnTo>
                    <a:pt x="524" y="339"/>
                  </a:lnTo>
                  <a:lnTo>
                    <a:pt x="523" y="342"/>
                  </a:lnTo>
                  <a:lnTo>
                    <a:pt x="523" y="342"/>
                  </a:lnTo>
                  <a:lnTo>
                    <a:pt x="523" y="344"/>
                  </a:lnTo>
                  <a:lnTo>
                    <a:pt x="521" y="350"/>
                  </a:lnTo>
                  <a:lnTo>
                    <a:pt x="521" y="351"/>
                  </a:lnTo>
                  <a:lnTo>
                    <a:pt x="521" y="353"/>
                  </a:lnTo>
                  <a:lnTo>
                    <a:pt x="521" y="353"/>
                  </a:lnTo>
                  <a:lnTo>
                    <a:pt x="521" y="353"/>
                  </a:lnTo>
                  <a:lnTo>
                    <a:pt x="521" y="353"/>
                  </a:lnTo>
                  <a:lnTo>
                    <a:pt x="519" y="353"/>
                  </a:lnTo>
                  <a:lnTo>
                    <a:pt x="519" y="353"/>
                  </a:lnTo>
                  <a:lnTo>
                    <a:pt x="519" y="355"/>
                  </a:lnTo>
                  <a:lnTo>
                    <a:pt x="519" y="355"/>
                  </a:lnTo>
                  <a:lnTo>
                    <a:pt x="519" y="355"/>
                  </a:lnTo>
                  <a:lnTo>
                    <a:pt x="519" y="355"/>
                  </a:lnTo>
                  <a:lnTo>
                    <a:pt x="519" y="355"/>
                  </a:lnTo>
                  <a:lnTo>
                    <a:pt x="518" y="356"/>
                  </a:lnTo>
                  <a:lnTo>
                    <a:pt x="516" y="361"/>
                  </a:lnTo>
                  <a:lnTo>
                    <a:pt x="514" y="363"/>
                  </a:lnTo>
                  <a:lnTo>
                    <a:pt x="512" y="365"/>
                  </a:lnTo>
                  <a:lnTo>
                    <a:pt x="512" y="367"/>
                  </a:lnTo>
                  <a:lnTo>
                    <a:pt x="512" y="370"/>
                  </a:lnTo>
                  <a:lnTo>
                    <a:pt x="511" y="374"/>
                  </a:lnTo>
                  <a:lnTo>
                    <a:pt x="511" y="378"/>
                  </a:lnTo>
                  <a:lnTo>
                    <a:pt x="511" y="380"/>
                  </a:lnTo>
                  <a:lnTo>
                    <a:pt x="508" y="380"/>
                  </a:lnTo>
                  <a:lnTo>
                    <a:pt x="508" y="384"/>
                  </a:lnTo>
                  <a:lnTo>
                    <a:pt x="511" y="388"/>
                  </a:lnTo>
                  <a:lnTo>
                    <a:pt x="508" y="389"/>
                  </a:lnTo>
                  <a:lnTo>
                    <a:pt x="508" y="391"/>
                  </a:lnTo>
                  <a:lnTo>
                    <a:pt x="508" y="391"/>
                  </a:lnTo>
                  <a:lnTo>
                    <a:pt x="507" y="393"/>
                  </a:lnTo>
                  <a:lnTo>
                    <a:pt x="505" y="393"/>
                  </a:lnTo>
                  <a:lnTo>
                    <a:pt x="503" y="395"/>
                  </a:lnTo>
                  <a:lnTo>
                    <a:pt x="503" y="397"/>
                  </a:lnTo>
                  <a:lnTo>
                    <a:pt x="500" y="397"/>
                  </a:lnTo>
                  <a:lnTo>
                    <a:pt x="495" y="397"/>
                  </a:lnTo>
                  <a:lnTo>
                    <a:pt x="486" y="397"/>
                  </a:lnTo>
                  <a:lnTo>
                    <a:pt x="484" y="397"/>
                  </a:lnTo>
                  <a:lnTo>
                    <a:pt x="480" y="399"/>
                  </a:lnTo>
                  <a:lnTo>
                    <a:pt x="477" y="400"/>
                  </a:lnTo>
                  <a:lnTo>
                    <a:pt x="474" y="404"/>
                  </a:lnTo>
                  <a:lnTo>
                    <a:pt x="467" y="410"/>
                  </a:lnTo>
                  <a:lnTo>
                    <a:pt x="461" y="410"/>
                  </a:lnTo>
                  <a:lnTo>
                    <a:pt x="460" y="410"/>
                  </a:lnTo>
                  <a:lnTo>
                    <a:pt x="458" y="410"/>
                  </a:lnTo>
                  <a:lnTo>
                    <a:pt x="458" y="410"/>
                  </a:lnTo>
                  <a:lnTo>
                    <a:pt x="458" y="412"/>
                  </a:lnTo>
                  <a:lnTo>
                    <a:pt x="458" y="412"/>
                  </a:lnTo>
                  <a:lnTo>
                    <a:pt x="460" y="414"/>
                  </a:lnTo>
                  <a:lnTo>
                    <a:pt x="460" y="412"/>
                  </a:lnTo>
                  <a:lnTo>
                    <a:pt x="461" y="412"/>
                  </a:lnTo>
                  <a:lnTo>
                    <a:pt x="461" y="416"/>
                  </a:lnTo>
                  <a:lnTo>
                    <a:pt x="461" y="416"/>
                  </a:lnTo>
                  <a:lnTo>
                    <a:pt x="461" y="418"/>
                  </a:lnTo>
                  <a:lnTo>
                    <a:pt x="460" y="418"/>
                  </a:lnTo>
                  <a:lnTo>
                    <a:pt x="460" y="418"/>
                  </a:lnTo>
                  <a:lnTo>
                    <a:pt x="460" y="418"/>
                  </a:lnTo>
                  <a:lnTo>
                    <a:pt x="458" y="416"/>
                  </a:lnTo>
                  <a:lnTo>
                    <a:pt x="456" y="414"/>
                  </a:lnTo>
                  <a:lnTo>
                    <a:pt x="456" y="412"/>
                  </a:lnTo>
                  <a:lnTo>
                    <a:pt x="454" y="414"/>
                  </a:lnTo>
                  <a:lnTo>
                    <a:pt x="454" y="414"/>
                  </a:lnTo>
                  <a:lnTo>
                    <a:pt x="452" y="412"/>
                  </a:lnTo>
                  <a:lnTo>
                    <a:pt x="451" y="410"/>
                  </a:lnTo>
                  <a:lnTo>
                    <a:pt x="451" y="410"/>
                  </a:lnTo>
                  <a:lnTo>
                    <a:pt x="450" y="410"/>
                  </a:lnTo>
                  <a:lnTo>
                    <a:pt x="448" y="408"/>
                  </a:lnTo>
                  <a:lnTo>
                    <a:pt x="446" y="408"/>
                  </a:lnTo>
                  <a:lnTo>
                    <a:pt x="446" y="407"/>
                  </a:lnTo>
                  <a:lnTo>
                    <a:pt x="448" y="407"/>
                  </a:lnTo>
                  <a:lnTo>
                    <a:pt x="448" y="405"/>
                  </a:lnTo>
                  <a:lnTo>
                    <a:pt x="448" y="405"/>
                  </a:lnTo>
                  <a:lnTo>
                    <a:pt x="448" y="404"/>
                  </a:lnTo>
                  <a:lnTo>
                    <a:pt x="446" y="404"/>
                  </a:lnTo>
                  <a:lnTo>
                    <a:pt x="444" y="404"/>
                  </a:lnTo>
                  <a:lnTo>
                    <a:pt x="444" y="404"/>
                  </a:lnTo>
                  <a:lnTo>
                    <a:pt x="444" y="405"/>
                  </a:lnTo>
                  <a:lnTo>
                    <a:pt x="441" y="407"/>
                  </a:lnTo>
                  <a:lnTo>
                    <a:pt x="439" y="407"/>
                  </a:lnTo>
                  <a:lnTo>
                    <a:pt x="437" y="405"/>
                  </a:lnTo>
                  <a:lnTo>
                    <a:pt x="437" y="405"/>
                  </a:lnTo>
                  <a:lnTo>
                    <a:pt x="439" y="405"/>
                  </a:lnTo>
                  <a:lnTo>
                    <a:pt x="441" y="404"/>
                  </a:lnTo>
                  <a:lnTo>
                    <a:pt x="442" y="404"/>
                  </a:lnTo>
                  <a:lnTo>
                    <a:pt x="442" y="402"/>
                  </a:lnTo>
                  <a:lnTo>
                    <a:pt x="442" y="400"/>
                  </a:lnTo>
                  <a:lnTo>
                    <a:pt x="441" y="399"/>
                  </a:lnTo>
                  <a:lnTo>
                    <a:pt x="439" y="399"/>
                  </a:lnTo>
                  <a:lnTo>
                    <a:pt x="433" y="400"/>
                  </a:lnTo>
                  <a:lnTo>
                    <a:pt x="433" y="402"/>
                  </a:lnTo>
                  <a:lnTo>
                    <a:pt x="431" y="402"/>
                  </a:lnTo>
                  <a:lnTo>
                    <a:pt x="433" y="402"/>
                  </a:lnTo>
                  <a:lnTo>
                    <a:pt x="435" y="402"/>
                  </a:lnTo>
                  <a:lnTo>
                    <a:pt x="435" y="404"/>
                  </a:lnTo>
                  <a:lnTo>
                    <a:pt x="435" y="404"/>
                  </a:lnTo>
                  <a:lnTo>
                    <a:pt x="433" y="405"/>
                  </a:lnTo>
                  <a:lnTo>
                    <a:pt x="431" y="405"/>
                  </a:lnTo>
                  <a:lnTo>
                    <a:pt x="428" y="407"/>
                  </a:lnTo>
                  <a:lnTo>
                    <a:pt x="425" y="410"/>
                  </a:lnTo>
                  <a:lnTo>
                    <a:pt x="423" y="412"/>
                  </a:lnTo>
                  <a:lnTo>
                    <a:pt x="422" y="412"/>
                  </a:lnTo>
                  <a:lnTo>
                    <a:pt x="418" y="412"/>
                  </a:lnTo>
                  <a:lnTo>
                    <a:pt x="416" y="412"/>
                  </a:lnTo>
                  <a:lnTo>
                    <a:pt x="414" y="410"/>
                  </a:lnTo>
                  <a:lnTo>
                    <a:pt x="411" y="408"/>
                  </a:lnTo>
                  <a:lnTo>
                    <a:pt x="407" y="407"/>
                  </a:lnTo>
                  <a:lnTo>
                    <a:pt x="405" y="405"/>
                  </a:lnTo>
                  <a:lnTo>
                    <a:pt x="404" y="405"/>
                  </a:lnTo>
                  <a:lnTo>
                    <a:pt x="403" y="405"/>
                  </a:lnTo>
                  <a:lnTo>
                    <a:pt x="399" y="404"/>
                  </a:lnTo>
                  <a:lnTo>
                    <a:pt x="395" y="404"/>
                  </a:lnTo>
                  <a:lnTo>
                    <a:pt x="393" y="405"/>
                  </a:lnTo>
                  <a:lnTo>
                    <a:pt x="392" y="405"/>
                  </a:lnTo>
                  <a:lnTo>
                    <a:pt x="392" y="405"/>
                  </a:lnTo>
                  <a:lnTo>
                    <a:pt x="388" y="402"/>
                  </a:lnTo>
                  <a:lnTo>
                    <a:pt x="386" y="400"/>
                  </a:lnTo>
                  <a:lnTo>
                    <a:pt x="380" y="400"/>
                  </a:lnTo>
                  <a:lnTo>
                    <a:pt x="378" y="399"/>
                  </a:lnTo>
                  <a:lnTo>
                    <a:pt x="374" y="395"/>
                  </a:lnTo>
                  <a:lnTo>
                    <a:pt x="371" y="389"/>
                  </a:lnTo>
                  <a:lnTo>
                    <a:pt x="369" y="388"/>
                  </a:lnTo>
                  <a:lnTo>
                    <a:pt x="367" y="386"/>
                  </a:lnTo>
                  <a:lnTo>
                    <a:pt x="367" y="384"/>
                  </a:lnTo>
                  <a:lnTo>
                    <a:pt x="369" y="382"/>
                  </a:lnTo>
                  <a:lnTo>
                    <a:pt x="369" y="380"/>
                  </a:lnTo>
                  <a:lnTo>
                    <a:pt x="369" y="380"/>
                  </a:lnTo>
                  <a:lnTo>
                    <a:pt x="367" y="374"/>
                  </a:lnTo>
                  <a:lnTo>
                    <a:pt x="365" y="370"/>
                  </a:lnTo>
                  <a:lnTo>
                    <a:pt x="364" y="369"/>
                  </a:lnTo>
                  <a:lnTo>
                    <a:pt x="362" y="365"/>
                  </a:lnTo>
                  <a:lnTo>
                    <a:pt x="358" y="363"/>
                  </a:lnTo>
                  <a:lnTo>
                    <a:pt x="356" y="361"/>
                  </a:lnTo>
                  <a:lnTo>
                    <a:pt x="356" y="361"/>
                  </a:lnTo>
                  <a:lnTo>
                    <a:pt x="358" y="361"/>
                  </a:lnTo>
                  <a:lnTo>
                    <a:pt x="358" y="361"/>
                  </a:lnTo>
                  <a:lnTo>
                    <a:pt x="360" y="360"/>
                  </a:lnTo>
                  <a:lnTo>
                    <a:pt x="360" y="361"/>
                  </a:lnTo>
                  <a:lnTo>
                    <a:pt x="362" y="361"/>
                  </a:lnTo>
                  <a:lnTo>
                    <a:pt x="362" y="360"/>
                  </a:lnTo>
                  <a:lnTo>
                    <a:pt x="362" y="360"/>
                  </a:lnTo>
                  <a:lnTo>
                    <a:pt x="362" y="358"/>
                  </a:lnTo>
                  <a:lnTo>
                    <a:pt x="362" y="358"/>
                  </a:lnTo>
                  <a:lnTo>
                    <a:pt x="360" y="358"/>
                  </a:lnTo>
                  <a:lnTo>
                    <a:pt x="358" y="358"/>
                  </a:lnTo>
                  <a:lnTo>
                    <a:pt x="358" y="360"/>
                  </a:lnTo>
                  <a:lnTo>
                    <a:pt x="356" y="360"/>
                  </a:lnTo>
                  <a:lnTo>
                    <a:pt x="356" y="361"/>
                  </a:lnTo>
                  <a:lnTo>
                    <a:pt x="355" y="361"/>
                  </a:lnTo>
                  <a:lnTo>
                    <a:pt x="354" y="361"/>
                  </a:lnTo>
                  <a:lnTo>
                    <a:pt x="352" y="363"/>
                  </a:lnTo>
                  <a:lnTo>
                    <a:pt x="350" y="363"/>
                  </a:lnTo>
                  <a:lnTo>
                    <a:pt x="346" y="361"/>
                  </a:lnTo>
                  <a:lnTo>
                    <a:pt x="348" y="360"/>
                  </a:lnTo>
                  <a:lnTo>
                    <a:pt x="348" y="358"/>
                  </a:lnTo>
                  <a:lnTo>
                    <a:pt x="350" y="358"/>
                  </a:lnTo>
                  <a:lnTo>
                    <a:pt x="352" y="353"/>
                  </a:lnTo>
                  <a:lnTo>
                    <a:pt x="352" y="350"/>
                  </a:lnTo>
                  <a:lnTo>
                    <a:pt x="350" y="348"/>
                  </a:lnTo>
                  <a:lnTo>
                    <a:pt x="348" y="344"/>
                  </a:lnTo>
                  <a:lnTo>
                    <a:pt x="346" y="342"/>
                  </a:lnTo>
                  <a:lnTo>
                    <a:pt x="345" y="339"/>
                  </a:lnTo>
                  <a:lnTo>
                    <a:pt x="345" y="341"/>
                  </a:lnTo>
                  <a:lnTo>
                    <a:pt x="345" y="342"/>
                  </a:lnTo>
                  <a:lnTo>
                    <a:pt x="343" y="344"/>
                  </a:lnTo>
                  <a:lnTo>
                    <a:pt x="343" y="348"/>
                  </a:lnTo>
                  <a:lnTo>
                    <a:pt x="339" y="355"/>
                  </a:lnTo>
                  <a:lnTo>
                    <a:pt x="337" y="355"/>
                  </a:lnTo>
                  <a:lnTo>
                    <a:pt x="335" y="355"/>
                  </a:lnTo>
                  <a:lnTo>
                    <a:pt x="334" y="355"/>
                  </a:lnTo>
                  <a:lnTo>
                    <a:pt x="332" y="356"/>
                  </a:lnTo>
                  <a:lnTo>
                    <a:pt x="331" y="356"/>
                  </a:lnTo>
                  <a:lnTo>
                    <a:pt x="329" y="356"/>
                  </a:lnTo>
                  <a:lnTo>
                    <a:pt x="329" y="356"/>
                  </a:lnTo>
                  <a:lnTo>
                    <a:pt x="331" y="351"/>
                  </a:lnTo>
                  <a:lnTo>
                    <a:pt x="332" y="351"/>
                  </a:lnTo>
                  <a:lnTo>
                    <a:pt x="334" y="351"/>
                  </a:lnTo>
                  <a:lnTo>
                    <a:pt x="334" y="351"/>
                  </a:lnTo>
                  <a:lnTo>
                    <a:pt x="335" y="351"/>
                  </a:lnTo>
                  <a:lnTo>
                    <a:pt x="335" y="350"/>
                  </a:lnTo>
                  <a:lnTo>
                    <a:pt x="337" y="346"/>
                  </a:lnTo>
                  <a:lnTo>
                    <a:pt x="335" y="344"/>
                  </a:lnTo>
                  <a:lnTo>
                    <a:pt x="335" y="342"/>
                  </a:lnTo>
                  <a:lnTo>
                    <a:pt x="337" y="341"/>
                  </a:lnTo>
                  <a:lnTo>
                    <a:pt x="337" y="339"/>
                  </a:lnTo>
                  <a:lnTo>
                    <a:pt x="339" y="335"/>
                  </a:lnTo>
                  <a:lnTo>
                    <a:pt x="341" y="332"/>
                  </a:lnTo>
                  <a:lnTo>
                    <a:pt x="343" y="331"/>
                  </a:lnTo>
                  <a:lnTo>
                    <a:pt x="343" y="329"/>
                  </a:lnTo>
                  <a:lnTo>
                    <a:pt x="343" y="327"/>
                  </a:lnTo>
                  <a:lnTo>
                    <a:pt x="343" y="325"/>
                  </a:lnTo>
                  <a:lnTo>
                    <a:pt x="343" y="325"/>
                  </a:lnTo>
                  <a:lnTo>
                    <a:pt x="345" y="323"/>
                  </a:lnTo>
                  <a:lnTo>
                    <a:pt x="343" y="318"/>
                  </a:lnTo>
                  <a:lnTo>
                    <a:pt x="343" y="316"/>
                  </a:lnTo>
                  <a:lnTo>
                    <a:pt x="341" y="314"/>
                  </a:lnTo>
                  <a:lnTo>
                    <a:pt x="341" y="318"/>
                  </a:lnTo>
                  <a:lnTo>
                    <a:pt x="341" y="320"/>
                  </a:lnTo>
                  <a:lnTo>
                    <a:pt x="339" y="322"/>
                  </a:lnTo>
                  <a:lnTo>
                    <a:pt x="337" y="323"/>
                  </a:lnTo>
                  <a:lnTo>
                    <a:pt x="335" y="325"/>
                  </a:lnTo>
                  <a:lnTo>
                    <a:pt x="335" y="329"/>
                  </a:lnTo>
                  <a:lnTo>
                    <a:pt x="334" y="332"/>
                  </a:lnTo>
                  <a:lnTo>
                    <a:pt x="332" y="332"/>
                  </a:lnTo>
                  <a:lnTo>
                    <a:pt x="331" y="332"/>
                  </a:lnTo>
                  <a:lnTo>
                    <a:pt x="329" y="333"/>
                  </a:lnTo>
                  <a:lnTo>
                    <a:pt x="327" y="333"/>
                  </a:lnTo>
                  <a:lnTo>
                    <a:pt x="326" y="335"/>
                  </a:lnTo>
                  <a:lnTo>
                    <a:pt x="324" y="337"/>
                  </a:lnTo>
                  <a:lnTo>
                    <a:pt x="322" y="337"/>
                  </a:lnTo>
                  <a:lnTo>
                    <a:pt x="318" y="344"/>
                  </a:lnTo>
                  <a:lnTo>
                    <a:pt x="316" y="346"/>
                  </a:lnTo>
                  <a:lnTo>
                    <a:pt x="315" y="346"/>
                  </a:lnTo>
                  <a:lnTo>
                    <a:pt x="315" y="348"/>
                  </a:lnTo>
                  <a:lnTo>
                    <a:pt x="315" y="348"/>
                  </a:lnTo>
                  <a:lnTo>
                    <a:pt x="315" y="350"/>
                  </a:lnTo>
                  <a:lnTo>
                    <a:pt x="316" y="351"/>
                  </a:lnTo>
                  <a:lnTo>
                    <a:pt x="316" y="353"/>
                  </a:lnTo>
                  <a:lnTo>
                    <a:pt x="315" y="351"/>
                  </a:lnTo>
                  <a:lnTo>
                    <a:pt x="313" y="351"/>
                  </a:lnTo>
                  <a:lnTo>
                    <a:pt x="313" y="351"/>
                  </a:lnTo>
                  <a:lnTo>
                    <a:pt x="311" y="351"/>
                  </a:lnTo>
                  <a:lnTo>
                    <a:pt x="309" y="350"/>
                  </a:lnTo>
                  <a:lnTo>
                    <a:pt x="307" y="348"/>
                  </a:lnTo>
                  <a:lnTo>
                    <a:pt x="307" y="348"/>
                  </a:lnTo>
                  <a:lnTo>
                    <a:pt x="307" y="346"/>
                  </a:lnTo>
                  <a:lnTo>
                    <a:pt x="305" y="346"/>
                  </a:lnTo>
                  <a:lnTo>
                    <a:pt x="305" y="346"/>
                  </a:lnTo>
                  <a:lnTo>
                    <a:pt x="305" y="346"/>
                  </a:lnTo>
                  <a:lnTo>
                    <a:pt x="305" y="344"/>
                  </a:lnTo>
                  <a:lnTo>
                    <a:pt x="307" y="344"/>
                  </a:lnTo>
                  <a:lnTo>
                    <a:pt x="307" y="346"/>
                  </a:lnTo>
                  <a:lnTo>
                    <a:pt x="307" y="346"/>
                  </a:lnTo>
                  <a:lnTo>
                    <a:pt x="307" y="346"/>
                  </a:lnTo>
                  <a:lnTo>
                    <a:pt x="307" y="346"/>
                  </a:lnTo>
                  <a:lnTo>
                    <a:pt x="307" y="342"/>
                  </a:lnTo>
                  <a:lnTo>
                    <a:pt x="307" y="341"/>
                  </a:lnTo>
                  <a:lnTo>
                    <a:pt x="307" y="339"/>
                  </a:lnTo>
                  <a:lnTo>
                    <a:pt x="307" y="337"/>
                  </a:lnTo>
                  <a:lnTo>
                    <a:pt x="305" y="335"/>
                  </a:lnTo>
                  <a:lnTo>
                    <a:pt x="303" y="333"/>
                  </a:lnTo>
                  <a:lnTo>
                    <a:pt x="301" y="332"/>
                  </a:lnTo>
                  <a:lnTo>
                    <a:pt x="301" y="329"/>
                  </a:lnTo>
                  <a:lnTo>
                    <a:pt x="299" y="327"/>
                  </a:lnTo>
                  <a:lnTo>
                    <a:pt x="299" y="325"/>
                  </a:lnTo>
                  <a:lnTo>
                    <a:pt x="297" y="325"/>
                  </a:lnTo>
                  <a:lnTo>
                    <a:pt x="292" y="325"/>
                  </a:lnTo>
                  <a:lnTo>
                    <a:pt x="290" y="322"/>
                  </a:lnTo>
                  <a:lnTo>
                    <a:pt x="290" y="318"/>
                  </a:lnTo>
                  <a:lnTo>
                    <a:pt x="290" y="318"/>
                  </a:lnTo>
                  <a:lnTo>
                    <a:pt x="292" y="318"/>
                  </a:lnTo>
                  <a:lnTo>
                    <a:pt x="292" y="316"/>
                  </a:lnTo>
                  <a:lnTo>
                    <a:pt x="292" y="314"/>
                  </a:lnTo>
                  <a:lnTo>
                    <a:pt x="287" y="312"/>
                  </a:lnTo>
                  <a:lnTo>
                    <a:pt x="285" y="311"/>
                  </a:lnTo>
                  <a:lnTo>
                    <a:pt x="283" y="309"/>
                  </a:lnTo>
                  <a:lnTo>
                    <a:pt x="282" y="309"/>
                  </a:lnTo>
                  <a:lnTo>
                    <a:pt x="280" y="309"/>
                  </a:lnTo>
                  <a:lnTo>
                    <a:pt x="278" y="309"/>
                  </a:lnTo>
                  <a:lnTo>
                    <a:pt x="271" y="306"/>
                  </a:lnTo>
                  <a:lnTo>
                    <a:pt x="269" y="306"/>
                  </a:lnTo>
                  <a:lnTo>
                    <a:pt x="266" y="308"/>
                  </a:lnTo>
                  <a:lnTo>
                    <a:pt x="264" y="306"/>
                  </a:lnTo>
                  <a:lnTo>
                    <a:pt x="258" y="303"/>
                  </a:lnTo>
                  <a:lnTo>
                    <a:pt x="252" y="301"/>
                  </a:lnTo>
                  <a:lnTo>
                    <a:pt x="250" y="299"/>
                  </a:lnTo>
                  <a:lnTo>
                    <a:pt x="249" y="299"/>
                  </a:lnTo>
                  <a:lnTo>
                    <a:pt x="247" y="299"/>
                  </a:lnTo>
                  <a:lnTo>
                    <a:pt x="247" y="301"/>
                  </a:lnTo>
                  <a:lnTo>
                    <a:pt x="243" y="301"/>
                  </a:lnTo>
                  <a:lnTo>
                    <a:pt x="235" y="301"/>
                  </a:lnTo>
                  <a:lnTo>
                    <a:pt x="228" y="301"/>
                  </a:lnTo>
                  <a:lnTo>
                    <a:pt x="222" y="301"/>
                  </a:lnTo>
                  <a:lnTo>
                    <a:pt x="219" y="303"/>
                  </a:lnTo>
                  <a:lnTo>
                    <a:pt x="213" y="304"/>
                  </a:lnTo>
                  <a:lnTo>
                    <a:pt x="207" y="308"/>
                  </a:lnTo>
                  <a:lnTo>
                    <a:pt x="201" y="309"/>
                  </a:lnTo>
                  <a:lnTo>
                    <a:pt x="196" y="311"/>
                  </a:lnTo>
                  <a:lnTo>
                    <a:pt x="192" y="311"/>
                  </a:lnTo>
                  <a:lnTo>
                    <a:pt x="189" y="311"/>
                  </a:lnTo>
                  <a:lnTo>
                    <a:pt x="181" y="311"/>
                  </a:lnTo>
                  <a:lnTo>
                    <a:pt x="177" y="311"/>
                  </a:lnTo>
                  <a:lnTo>
                    <a:pt x="172" y="314"/>
                  </a:lnTo>
                  <a:lnTo>
                    <a:pt x="170" y="314"/>
                  </a:lnTo>
                  <a:lnTo>
                    <a:pt x="168" y="316"/>
                  </a:lnTo>
                  <a:lnTo>
                    <a:pt x="162" y="320"/>
                  </a:lnTo>
                  <a:lnTo>
                    <a:pt x="158" y="322"/>
                  </a:lnTo>
                  <a:lnTo>
                    <a:pt x="156" y="322"/>
                  </a:lnTo>
                  <a:lnTo>
                    <a:pt x="154" y="322"/>
                  </a:lnTo>
                  <a:lnTo>
                    <a:pt x="153" y="323"/>
                  </a:lnTo>
                  <a:lnTo>
                    <a:pt x="149" y="329"/>
                  </a:lnTo>
                  <a:lnTo>
                    <a:pt x="149" y="331"/>
                  </a:lnTo>
                  <a:lnTo>
                    <a:pt x="145" y="335"/>
                  </a:lnTo>
                  <a:lnTo>
                    <a:pt x="143" y="335"/>
                  </a:lnTo>
                  <a:lnTo>
                    <a:pt x="142" y="335"/>
                  </a:lnTo>
                  <a:lnTo>
                    <a:pt x="139" y="337"/>
                  </a:lnTo>
                  <a:lnTo>
                    <a:pt x="137" y="335"/>
                  </a:lnTo>
                  <a:lnTo>
                    <a:pt x="135" y="335"/>
                  </a:lnTo>
                  <a:lnTo>
                    <a:pt x="134" y="335"/>
                  </a:lnTo>
                  <a:lnTo>
                    <a:pt x="124" y="337"/>
                  </a:lnTo>
                  <a:lnTo>
                    <a:pt x="123" y="335"/>
                  </a:lnTo>
                  <a:lnTo>
                    <a:pt x="121" y="335"/>
                  </a:lnTo>
                  <a:lnTo>
                    <a:pt x="119" y="335"/>
                  </a:lnTo>
                  <a:lnTo>
                    <a:pt x="114" y="333"/>
                  </a:lnTo>
                  <a:lnTo>
                    <a:pt x="107" y="335"/>
                  </a:lnTo>
                  <a:lnTo>
                    <a:pt x="102" y="335"/>
                  </a:lnTo>
                  <a:lnTo>
                    <a:pt x="100" y="337"/>
                  </a:lnTo>
                  <a:lnTo>
                    <a:pt x="98" y="335"/>
                  </a:lnTo>
                  <a:lnTo>
                    <a:pt x="93" y="337"/>
                  </a:lnTo>
                  <a:lnTo>
                    <a:pt x="91" y="337"/>
                  </a:lnTo>
                  <a:lnTo>
                    <a:pt x="90" y="339"/>
                  </a:lnTo>
                  <a:lnTo>
                    <a:pt x="88" y="342"/>
                  </a:lnTo>
                  <a:lnTo>
                    <a:pt x="85" y="344"/>
                  </a:lnTo>
                  <a:lnTo>
                    <a:pt x="83" y="344"/>
                  </a:lnTo>
                  <a:lnTo>
                    <a:pt x="79" y="344"/>
                  </a:lnTo>
                  <a:lnTo>
                    <a:pt x="74" y="348"/>
                  </a:lnTo>
                  <a:lnTo>
                    <a:pt x="68" y="353"/>
                  </a:lnTo>
                  <a:lnTo>
                    <a:pt x="66" y="353"/>
                  </a:lnTo>
                  <a:lnTo>
                    <a:pt x="66" y="353"/>
                  </a:lnTo>
                  <a:lnTo>
                    <a:pt x="64" y="353"/>
                  </a:lnTo>
                  <a:lnTo>
                    <a:pt x="62" y="355"/>
                  </a:lnTo>
                  <a:lnTo>
                    <a:pt x="55" y="353"/>
                  </a:lnTo>
                  <a:lnTo>
                    <a:pt x="51" y="353"/>
                  </a:lnTo>
                  <a:lnTo>
                    <a:pt x="46" y="353"/>
                  </a:lnTo>
                  <a:lnTo>
                    <a:pt x="42" y="351"/>
                  </a:lnTo>
                  <a:lnTo>
                    <a:pt x="39" y="350"/>
                  </a:lnTo>
                  <a:lnTo>
                    <a:pt x="36" y="346"/>
                  </a:lnTo>
                  <a:lnTo>
                    <a:pt x="34" y="344"/>
                  </a:lnTo>
                  <a:lnTo>
                    <a:pt x="30" y="342"/>
                  </a:lnTo>
                  <a:lnTo>
                    <a:pt x="28" y="342"/>
                  </a:lnTo>
                  <a:lnTo>
                    <a:pt x="27" y="342"/>
                  </a:lnTo>
                  <a:lnTo>
                    <a:pt x="27" y="341"/>
                  </a:lnTo>
                  <a:lnTo>
                    <a:pt x="27" y="339"/>
                  </a:lnTo>
                  <a:lnTo>
                    <a:pt x="25" y="337"/>
                  </a:lnTo>
                  <a:lnTo>
                    <a:pt x="25" y="333"/>
                  </a:lnTo>
                  <a:lnTo>
                    <a:pt x="25" y="331"/>
                  </a:lnTo>
                  <a:lnTo>
                    <a:pt x="27" y="331"/>
                  </a:lnTo>
                  <a:lnTo>
                    <a:pt x="28" y="332"/>
                  </a:lnTo>
                  <a:lnTo>
                    <a:pt x="30" y="332"/>
                  </a:lnTo>
                  <a:lnTo>
                    <a:pt x="34" y="331"/>
                  </a:lnTo>
                  <a:lnTo>
                    <a:pt x="34" y="327"/>
                  </a:lnTo>
                  <a:lnTo>
                    <a:pt x="36" y="325"/>
                  </a:lnTo>
                  <a:lnTo>
                    <a:pt x="36" y="322"/>
                  </a:lnTo>
                  <a:lnTo>
                    <a:pt x="34" y="316"/>
                  </a:lnTo>
                  <a:lnTo>
                    <a:pt x="36" y="316"/>
                  </a:lnTo>
                  <a:lnTo>
                    <a:pt x="36" y="314"/>
                  </a:lnTo>
                  <a:lnTo>
                    <a:pt x="36" y="312"/>
                  </a:lnTo>
                  <a:lnTo>
                    <a:pt x="36" y="304"/>
                  </a:lnTo>
                  <a:lnTo>
                    <a:pt x="36" y="303"/>
                  </a:lnTo>
                  <a:lnTo>
                    <a:pt x="32" y="295"/>
                  </a:lnTo>
                  <a:lnTo>
                    <a:pt x="30" y="290"/>
                  </a:lnTo>
                  <a:lnTo>
                    <a:pt x="28" y="288"/>
                  </a:lnTo>
                  <a:lnTo>
                    <a:pt x="27" y="284"/>
                  </a:lnTo>
                  <a:lnTo>
                    <a:pt x="25" y="280"/>
                  </a:lnTo>
                  <a:lnTo>
                    <a:pt x="25" y="278"/>
                  </a:lnTo>
                  <a:lnTo>
                    <a:pt x="25" y="273"/>
                  </a:lnTo>
                  <a:lnTo>
                    <a:pt x="25" y="269"/>
                  </a:lnTo>
                  <a:lnTo>
                    <a:pt x="25" y="267"/>
                  </a:lnTo>
                  <a:lnTo>
                    <a:pt x="23" y="264"/>
                  </a:lnTo>
                  <a:lnTo>
                    <a:pt x="21" y="259"/>
                  </a:lnTo>
                  <a:lnTo>
                    <a:pt x="19" y="259"/>
                  </a:lnTo>
                  <a:lnTo>
                    <a:pt x="19" y="257"/>
                  </a:lnTo>
                  <a:lnTo>
                    <a:pt x="19" y="255"/>
                  </a:lnTo>
                  <a:lnTo>
                    <a:pt x="17" y="252"/>
                  </a:lnTo>
                  <a:lnTo>
                    <a:pt x="15" y="248"/>
                  </a:lnTo>
                  <a:lnTo>
                    <a:pt x="15" y="246"/>
                  </a:lnTo>
                  <a:lnTo>
                    <a:pt x="13" y="239"/>
                  </a:lnTo>
                  <a:lnTo>
                    <a:pt x="13" y="237"/>
                  </a:lnTo>
                  <a:lnTo>
                    <a:pt x="8" y="229"/>
                  </a:lnTo>
                  <a:lnTo>
                    <a:pt x="2" y="224"/>
                  </a:lnTo>
                  <a:lnTo>
                    <a:pt x="0" y="220"/>
                  </a:lnTo>
                  <a:lnTo>
                    <a:pt x="0" y="220"/>
                  </a:lnTo>
                  <a:lnTo>
                    <a:pt x="0" y="220"/>
                  </a:lnTo>
                  <a:lnTo>
                    <a:pt x="2" y="220"/>
                  </a:lnTo>
                  <a:lnTo>
                    <a:pt x="2" y="220"/>
                  </a:lnTo>
                  <a:lnTo>
                    <a:pt x="2" y="220"/>
                  </a:lnTo>
                  <a:lnTo>
                    <a:pt x="2" y="220"/>
                  </a:lnTo>
                  <a:lnTo>
                    <a:pt x="2" y="218"/>
                  </a:lnTo>
                  <a:lnTo>
                    <a:pt x="2" y="218"/>
                  </a:lnTo>
                  <a:lnTo>
                    <a:pt x="4" y="218"/>
                  </a:lnTo>
                  <a:lnTo>
                    <a:pt x="4" y="220"/>
                  </a:lnTo>
                  <a:lnTo>
                    <a:pt x="6" y="224"/>
                  </a:lnTo>
                  <a:lnTo>
                    <a:pt x="6" y="226"/>
                  </a:lnTo>
                  <a:lnTo>
                    <a:pt x="8" y="226"/>
                  </a:lnTo>
                  <a:lnTo>
                    <a:pt x="9" y="226"/>
                  </a:lnTo>
                  <a:lnTo>
                    <a:pt x="9" y="224"/>
                  </a:lnTo>
                  <a:lnTo>
                    <a:pt x="9" y="222"/>
                  </a:lnTo>
                  <a:lnTo>
                    <a:pt x="9" y="220"/>
                  </a:lnTo>
                  <a:lnTo>
                    <a:pt x="8" y="220"/>
                  </a:lnTo>
                  <a:lnTo>
                    <a:pt x="6" y="218"/>
                  </a:lnTo>
                  <a:lnTo>
                    <a:pt x="6" y="215"/>
                  </a:lnTo>
                  <a:lnTo>
                    <a:pt x="4" y="213"/>
                  </a:lnTo>
                  <a:lnTo>
                    <a:pt x="4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8" y="213"/>
                  </a:lnTo>
                  <a:lnTo>
                    <a:pt x="8" y="215"/>
                  </a:lnTo>
                  <a:lnTo>
                    <a:pt x="8" y="216"/>
                  </a:lnTo>
                  <a:lnTo>
                    <a:pt x="8" y="218"/>
                  </a:lnTo>
                  <a:lnTo>
                    <a:pt x="8" y="218"/>
                  </a:lnTo>
                  <a:lnTo>
                    <a:pt x="8" y="218"/>
                  </a:lnTo>
                  <a:lnTo>
                    <a:pt x="9" y="220"/>
                  </a:lnTo>
                  <a:lnTo>
                    <a:pt x="9" y="218"/>
                  </a:lnTo>
                  <a:lnTo>
                    <a:pt x="9" y="216"/>
                  </a:lnTo>
                  <a:lnTo>
                    <a:pt x="11" y="216"/>
                  </a:lnTo>
                  <a:lnTo>
                    <a:pt x="11" y="220"/>
                  </a:lnTo>
                  <a:lnTo>
                    <a:pt x="11" y="222"/>
                  </a:lnTo>
                  <a:lnTo>
                    <a:pt x="13" y="224"/>
                  </a:lnTo>
                  <a:lnTo>
                    <a:pt x="15" y="222"/>
                  </a:lnTo>
                  <a:lnTo>
                    <a:pt x="15" y="222"/>
                  </a:lnTo>
                  <a:lnTo>
                    <a:pt x="15" y="218"/>
                  </a:lnTo>
                  <a:lnTo>
                    <a:pt x="15" y="216"/>
                  </a:lnTo>
                  <a:lnTo>
                    <a:pt x="15" y="215"/>
                  </a:lnTo>
                  <a:lnTo>
                    <a:pt x="11" y="210"/>
                  </a:lnTo>
                  <a:lnTo>
                    <a:pt x="9" y="205"/>
                  </a:lnTo>
                  <a:lnTo>
                    <a:pt x="8" y="203"/>
                  </a:lnTo>
                  <a:lnTo>
                    <a:pt x="6" y="197"/>
                  </a:lnTo>
                  <a:lnTo>
                    <a:pt x="6" y="196"/>
                  </a:lnTo>
                  <a:lnTo>
                    <a:pt x="4" y="194"/>
                  </a:lnTo>
                  <a:lnTo>
                    <a:pt x="4" y="192"/>
                  </a:lnTo>
                  <a:lnTo>
                    <a:pt x="4" y="190"/>
                  </a:lnTo>
                  <a:lnTo>
                    <a:pt x="4" y="186"/>
                  </a:lnTo>
                  <a:lnTo>
                    <a:pt x="6" y="184"/>
                  </a:lnTo>
                  <a:lnTo>
                    <a:pt x="9" y="180"/>
                  </a:lnTo>
                  <a:lnTo>
                    <a:pt x="9" y="178"/>
                  </a:lnTo>
                  <a:lnTo>
                    <a:pt x="9" y="177"/>
                  </a:lnTo>
                  <a:lnTo>
                    <a:pt x="9" y="173"/>
                  </a:lnTo>
                  <a:lnTo>
                    <a:pt x="9" y="173"/>
                  </a:lnTo>
                  <a:lnTo>
                    <a:pt x="9" y="171"/>
                  </a:lnTo>
                  <a:lnTo>
                    <a:pt x="8" y="168"/>
                  </a:lnTo>
                  <a:lnTo>
                    <a:pt x="9" y="165"/>
                  </a:lnTo>
                  <a:lnTo>
                    <a:pt x="11" y="158"/>
                  </a:lnTo>
                  <a:lnTo>
                    <a:pt x="13" y="158"/>
                  </a:lnTo>
                  <a:lnTo>
                    <a:pt x="15" y="158"/>
                  </a:lnTo>
                  <a:lnTo>
                    <a:pt x="15" y="158"/>
                  </a:lnTo>
                  <a:lnTo>
                    <a:pt x="13" y="161"/>
                  </a:lnTo>
                  <a:lnTo>
                    <a:pt x="15" y="165"/>
                  </a:lnTo>
                  <a:lnTo>
                    <a:pt x="15" y="166"/>
                  </a:lnTo>
                  <a:lnTo>
                    <a:pt x="15" y="166"/>
                  </a:lnTo>
                  <a:lnTo>
                    <a:pt x="17" y="165"/>
                  </a:lnTo>
                  <a:lnTo>
                    <a:pt x="18" y="165"/>
                  </a:lnTo>
                  <a:lnTo>
                    <a:pt x="18" y="163"/>
                  </a:lnTo>
                  <a:lnTo>
                    <a:pt x="19" y="158"/>
                  </a:lnTo>
                  <a:lnTo>
                    <a:pt x="21" y="158"/>
                  </a:lnTo>
                  <a:lnTo>
                    <a:pt x="23" y="156"/>
                  </a:lnTo>
                  <a:lnTo>
                    <a:pt x="28" y="154"/>
                  </a:lnTo>
                  <a:lnTo>
                    <a:pt x="32" y="152"/>
                  </a:lnTo>
                  <a:lnTo>
                    <a:pt x="34" y="150"/>
                  </a:lnTo>
                  <a:lnTo>
                    <a:pt x="38" y="149"/>
                  </a:lnTo>
                  <a:lnTo>
                    <a:pt x="39" y="147"/>
                  </a:lnTo>
                  <a:lnTo>
                    <a:pt x="39" y="146"/>
                  </a:lnTo>
                  <a:lnTo>
                    <a:pt x="47" y="140"/>
                  </a:lnTo>
                  <a:lnTo>
                    <a:pt x="49" y="140"/>
                  </a:lnTo>
                  <a:lnTo>
                    <a:pt x="51" y="140"/>
                  </a:lnTo>
                  <a:lnTo>
                    <a:pt x="53" y="140"/>
                  </a:lnTo>
                  <a:lnTo>
                    <a:pt x="55" y="140"/>
                  </a:lnTo>
                  <a:lnTo>
                    <a:pt x="58" y="140"/>
                  </a:lnTo>
                  <a:lnTo>
                    <a:pt x="60" y="140"/>
                  </a:lnTo>
                  <a:lnTo>
                    <a:pt x="64" y="140"/>
                  </a:lnTo>
                  <a:lnTo>
                    <a:pt x="66" y="139"/>
                  </a:lnTo>
                  <a:lnTo>
                    <a:pt x="68" y="137"/>
                  </a:lnTo>
                  <a:lnTo>
                    <a:pt x="70" y="137"/>
                  </a:lnTo>
                  <a:lnTo>
                    <a:pt x="74" y="135"/>
                  </a:lnTo>
                  <a:lnTo>
                    <a:pt x="77" y="135"/>
                  </a:lnTo>
                  <a:lnTo>
                    <a:pt x="83" y="131"/>
                  </a:lnTo>
                  <a:lnTo>
                    <a:pt x="86" y="131"/>
                  </a:lnTo>
                  <a:lnTo>
                    <a:pt x="90" y="131"/>
                  </a:lnTo>
                  <a:lnTo>
                    <a:pt x="91" y="130"/>
                  </a:lnTo>
                  <a:lnTo>
                    <a:pt x="98" y="130"/>
                  </a:lnTo>
                  <a:lnTo>
                    <a:pt x="102" y="128"/>
                  </a:lnTo>
                  <a:lnTo>
                    <a:pt x="107" y="126"/>
                  </a:lnTo>
                  <a:lnTo>
                    <a:pt x="109" y="124"/>
                  </a:lnTo>
                  <a:lnTo>
                    <a:pt x="111" y="123"/>
                  </a:lnTo>
                  <a:lnTo>
                    <a:pt x="114" y="120"/>
                  </a:lnTo>
                  <a:lnTo>
                    <a:pt x="115" y="118"/>
                  </a:lnTo>
                  <a:lnTo>
                    <a:pt x="117" y="116"/>
                  </a:lnTo>
                  <a:lnTo>
                    <a:pt x="117" y="114"/>
                  </a:lnTo>
                  <a:lnTo>
                    <a:pt x="119" y="112"/>
                  </a:lnTo>
                  <a:lnTo>
                    <a:pt x="119" y="111"/>
                  </a:lnTo>
                  <a:lnTo>
                    <a:pt x="121" y="109"/>
                  </a:lnTo>
                  <a:lnTo>
                    <a:pt x="123" y="107"/>
                  </a:lnTo>
                  <a:lnTo>
                    <a:pt x="126" y="105"/>
                  </a:lnTo>
                  <a:lnTo>
                    <a:pt x="128" y="103"/>
                  </a:lnTo>
                  <a:lnTo>
                    <a:pt x="128" y="103"/>
                  </a:lnTo>
                  <a:lnTo>
                    <a:pt x="126" y="101"/>
                  </a:lnTo>
                  <a:lnTo>
                    <a:pt x="126" y="101"/>
                  </a:lnTo>
                  <a:lnTo>
                    <a:pt x="124" y="99"/>
                  </a:lnTo>
                  <a:lnTo>
                    <a:pt x="124" y="96"/>
                  </a:lnTo>
                  <a:lnTo>
                    <a:pt x="124" y="94"/>
                  </a:lnTo>
                  <a:lnTo>
                    <a:pt x="124" y="93"/>
                  </a:lnTo>
                  <a:lnTo>
                    <a:pt x="126" y="90"/>
                  </a:lnTo>
                  <a:lnTo>
                    <a:pt x="128" y="90"/>
                  </a:lnTo>
                  <a:lnTo>
                    <a:pt x="128" y="88"/>
                  </a:lnTo>
                  <a:lnTo>
                    <a:pt x="130" y="88"/>
                  </a:lnTo>
                  <a:lnTo>
                    <a:pt x="132" y="86"/>
                  </a:lnTo>
                  <a:lnTo>
                    <a:pt x="134" y="86"/>
                  </a:lnTo>
                  <a:lnTo>
                    <a:pt x="134" y="84"/>
                  </a:lnTo>
                  <a:lnTo>
                    <a:pt x="135" y="82"/>
                  </a:lnTo>
                  <a:lnTo>
                    <a:pt x="135" y="81"/>
                  </a:lnTo>
                  <a:lnTo>
                    <a:pt x="137" y="81"/>
                  </a:lnTo>
                  <a:lnTo>
                    <a:pt x="137" y="84"/>
                  </a:lnTo>
                  <a:lnTo>
                    <a:pt x="139" y="86"/>
                  </a:lnTo>
                  <a:lnTo>
                    <a:pt x="140" y="90"/>
                  </a:lnTo>
                  <a:lnTo>
                    <a:pt x="142" y="93"/>
                  </a:lnTo>
                  <a:lnTo>
                    <a:pt x="143" y="94"/>
                  </a:lnTo>
                  <a:lnTo>
                    <a:pt x="143" y="94"/>
                  </a:lnTo>
                  <a:lnTo>
                    <a:pt x="143" y="94"/>
                  </a:lnTo>
                  <a:lnTo>
                    <a:pt x="143" y="94"/>
                  </a:lnTo>
                  <a:lnTo>
                    <a:pt x="143" y="94"/>
                  </a:lnTo>
                  <a:lnTo>
                    <a:pt x="145" y="92"/>
                  </a:lnTo>
                  <a:lnTo>
                    <a:pt x="143" y="90"/>
                  </a:lnTo>
                  <a:lnTo>
                    <a:pt x="145" y="88"/>
                  </a:lnTo>
                  <a:lnTo>
                    <a:pt x="145" y="88"/>
                  </a:lnTo>
                  <a:lnTo>
                    <a:pt x="145" y="88"/>
                  </a:lnTo>
                  <a:lnTo>
                    <a:pt x="147" y="90"/>
                  </a:lnTo>
                  <a:lnTo>
                    <a:pt x="147" y="90"/>
                  </a:lnTo>
                  <a:lnTo>
                    <a:pt x="147" y="90"/>
                  </a:lnTo>
                  <a:lnTo>
                    <a:pt x="147" y="88"/>
                  </a:lnTo>
                  <a:lnTo>
                    <a:pt x="149" y="88"/>
                  </a:lnTo>
                  <a:lnTo>
                    <a:pt x="149" y="86"/>
                  </a:lnTo>
                  <a:lnTo>
                    <a:pt x="147" y="86"/>
                  </a:lnTo>
                  <a:lnTo>
                    <a:pt x="147" y="86"/>
                  </a:lnTo>
                  <a:lnTo>
                    <a:pt x="145" y="84"/>
                  </a:lnTo>
                  <a:lnTo>
                    <a:pt x="145" y="84"/>
                  </a:lnTo>
                  <a:lnTo>
                    <a:pt x="143" y="82"/>
                  </a:lnTo>
                  <a:lnTo>
                    <a:pt x="143" y="81"/>
                  </a:lnTo>
                  <a:lnTo>
                    <a:pt x="143" y="81"/>
                  </a:lnTo>
                  <a:lnTo>
                    <a:pt x="143" y="81"/>
                  </a:lnTo>
                  <a:lnTo>
                    <a:pt x="145" y="81"/>
                  </a:lnTo>
                  <a:lnTo>
                    <a:pt x="145" y="79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7" y="77"/>
                  </a:lnTo>
                  <a:lnTo>
                    <a:pt x="149" y="79"/>
                  </a:lnTo>
                  <a:lnTo>
                    <a:pt x="149" y="79"/>
                  </a:lnTo>
                  <a:lnTo>
                    <a:pt x="149" y="77"/>
                  </a:lnTo>
                  <a:lnTo>
                    <a:pt x="151" y="77"/>
                  </a:lnTo>
                  <a:lnTo>
                    <a:pt x="153" y="77"/>
                  </a:lnTo>
                  <a:lnTo>
                    <a:pt x="153" y="79"/>
                  </a:lnTo>
                  <a:lnTo>
                    <a:pt x="154" y="79"/>
                  </a:lnTo>
                  <a:lnTo>
                    <a:pt x="156" y="79"/>
                  </a:lnTo>
                  <a:lnTo>
                    <a:pt x="158" y="79"/>
                  </a:lnTo>
                  <a:lnTo>
                    <a:pt x="160" y="79"/>
                  </a:lnTo>
                  <a:lnTo>
                    <a:pt x="162" y="79"/>
                  </a:lnTo>
                  <a:lnTo>
                    <a:pt x="162" y="79"/>
                  </a:lnTo>
                  <a:lnTo>
                    <a:pt x="160" y="79"/>
                  </a:lnTo>
                  <a:lnTo>
                    <a:pt x="158" y="79"/>
                  </a:lnTo>
                  <a:lnTo>
                    <a:pt x="156" y="79"/>
                  </a:lnTo>
                  <a:lnTo>
                    <a:pt x="156" y="79"/>
                  </a:lnTo>
                  <a:lnTo>
                    <a:pt x="156" y="77"/>
                  </a:lnTo>
                  <a:lnTo>
                    <a:pt x="156" y="76"/>
                  </a:lnTo>
                  <a:lnTo>
                    <a:pt x="156" y="76"/>
                  </a:lnTo>
                  <a:lnTo>
                    <a:pt x="158" y="76"/>
                  </a:lnTo>
                  <a:lnTo>
                    <a:pt x="158" y="76"/>
                  </a:lnTo>
                  <a:lnTo>
                    <a:pt x="158" y="74"/>
                  </a:lnTo>
                  <a:lnTo>
                    <a:pt x="160" y="74"/>
                  </a:lnTo>
                  <a:lnTo>
                    <a:pt x="160" y="72"/>
                  </a:lnTo>
                  <a:lnTo>
                    <a:pt x="160" y="72"/>
                  </a:lnTo>
                  <a:lnTo>
                    <a:pt x="160" y="72"/>
                  </a:lnTo>
                  <a:lnTo>
                    <a:pt x="158" y="74"/>
                  </a:lnTo>
                  <a:lnTo>
                    <a:pt x="156" y="72"/>
                  </a:lnTo>
                  <a:lnTo>
                    <a:pt x="156" y="71"/>
                  </a:lnTo>
                  <a:lnTo>
                    <a:pt x="156" y="69"/>
                  </a:lnTo>
                  <a:lnTo>
                    <a:pt x="156" y="66"/>
                  </a:lnTo>
                  <a:lnTo>
                    <a:pt x="158" y="66"/>
                  </a:lnTo>
                  <a:lnTo>
                    <a:pt x="158" y="66"/>
                  </a:lnTo>
                  <a:lnTo>
                    <a:pt x="160" y="65"/>
                  </a:lnTo>
                  <a:lnTo>
                    <a:pt x="160" y="65"/>
                  </a:lnTo>
                  <a:lnTo>
                    <a:pt x="160" y="65"/>
                  </a:lnTo>
                  <a:lnTo>
                    <a:pt x="160" y="63"/>
                  </a:lnTo>
                  <a:lnTo>
                    <a:pt x="162" y="63"/>
                  </a:lnTo>
                  <a:lnTo>
                    <a:pt x="163" y="65"/>
                  </a:lnTo>
                  <a:lnTo>
                    <a:pt x="164" y="66"/>
                  </a:lnTo>
                  <a:lnTo>
                    <a:pt x="164" y="66"/>
                  </a:lnTo>
                  <a:lnTo>
                    <a:pt x="164" y="65"/>
                  </a:lnTo>
                  <a:lnTo>
                    <a:pt x="164" y="65"/>
                  </a:lnTo>
                  <a:lnTo>
                    <a:pt x="164" y="65"/>
                  </a:lnTo>
                  <a:lnTo>
                    <a:pt x="163" y="65"/>
                  </a:lnTo>
                  <a:lnTo>
                    <a:pt x="163" y="63"/>
                  </a:lnTo>
                  <a:lnTo>
                    <a:pt x="163" y="63"/>
                  </a:lnTo>
                  <a:lnTo>
                    <a:pt x="162" y="62"/>
                  </a:lnTo>
                  <a:lnTo>
                    <a:pt x="163" y="62"/>
                  </a:lnTo>
                  <a:lnTo>
                    <a:pt x="164" y="62"/>
                  </a:lnTo>
                  <a:lnTo>
                    <a:pt x="164" y="62"/>
                  </a:lnTo>
                  <a:lnTo>
                    <a:pt x="164" y="60"/>
                  </a:lnTo>
                  <a:lnTo>
                    <a:pt x="164" y="60"/>
                  </a:lnTo>
                  <a:lnTo>
                    <a:pt x="164" y="60"/>
                  </a:lnTo>
                  <a:lnTo>
                    <a:pt x="166" y="60"/>
                  </a:lnTo>
                  <a:lnTo>
                    <a:pt x="168" y="62"/>
                  </a:lnTo>
                  <a:lnTo>
                    <a:pt x="168" y="62"/>
                  </a:lnTo>
                  <a:lnTo>
                    <a:pt x="170" y="62"/>
                  </a:lnTo>
                  <a:lnTo>
                    <a:pt x="170" y="60"/>
                  </a:lnTo>
                  <a:lnTo>
                    <a:pt x="168" y="60"/>
                  </a:lnTo>
                  <a:lnTo>
                    <a:pt x="168" y="58"/>
                  </a:lnTo>
                  <a:lnTo>
                    <a:pt x="166" y="56"/>
                  </a:lnTo>
                  <a:lnTo>
                    <a:pt x="166" y="56"/>
                  </a:lnTo>
                  <a:lnTo>
                    <a:pt x="168" y="54"/>
                  </a:lnTo>
                  <a:lnTo>
                    <a:pt x="168" y="54"/>
                  </a:lnTo>
                  <a:lnTo>
                    <a:pt x="168" y="54"/>
                  </a:lnTo>
                  <a:lnTo>
                    <a:pt x="170" y="54"/>
                  </a:lnTo>
                  <a:lnTo>
                    <a:pt x="172" y="53"/>
                  </a:lnTo>
                  <a:lnTo>
                    <a:pt x="172" y="53"/>
                  </a:lnTo>
                  <a:lnTo>
                    <a:pt x="172" y="52"/>
                  </a:lnTo>
                  <a:lnTo>
                    <a:pt x="172" y="50"/>
                  </a:lnTo>
                  <a:lnTo>
                    <a:pt x="173" y="50"/>
                  </a:lnTo>
                  <a:lnTo>
                    <a:pt x="173" y="50"/>
                  </a:lnTo>
                  <a:lnTo>
                    <a:pt x="173" y="52"/>
                  </a:lnTo>
                  <a:lnTo>
                    <a:pt x="173" y="53"/>
                  </a:lnTo>
                  <a:lnTo>
                    <a:pt x="173" y="53"/>
                  </a:lnTo>
                  <a:lnTo>
                    <a:pt x="173" y="53"/>
                  </a:lnTo>
                  <a:lnTo>
                    <a:pt x="173" y="53"/>
                  </a:lnTo>
                  <a:lnTo>
                    <a:pt x="175" y="53"/>
                  </a:lnTo>
                  <a:lnTo>
                    <a:pt x="175" y="53"/>
                  </a:lnTo>
                  <a:lnTo>
                    <a:pt x="175" y="53"/>
                  </a:lnTo>
                  <a:lnTo>
                    <a:pt x="175" y="54"/>
                  </a:lnTo>
                  <a:lnTo>
                    <a:pt x="177" y="54"/>
                  </a:lnTo>
                  <a:lnTo>
                    <a:pt x="177" y="53"/>
                  </a:lnTo>
                  <a:lnTo>
                    <a:pt x="179" y="53"/>
                  </a:lnTo>
                  <a:lnTo>
                    <a:pt x="179" y="52"/>
                  </a:lnTo>
                  <a:lnTo>
                    <a:pt x="179" y="50"/>
                  </a:lnTo>
                  <a:lnTo>
                    <a:pt x="179" y="50"/>
                  </a:lnTo>
                  <a:lnTo>
                    <a:pt x="179" y="50"/>
                  </a:lnTo>
                  <a:lnTo>
                    <a:pt x="179" y="47"/>
                  </a:lnTo>
                  <a:lnTo>
                    <a:pt x="179" y="47"/>
                  </a:lnTo>
                  <a:lnTo>
                    <a:pt x="179" y="46"/>
                  </a:lnTo>
                  <a:lnTo>
                    <a:pt x="181" y="46"/>
                  </a:lnTo>
                  <a:lnTo>
                    <a:pt x="181" y="46"/>
                  </a:lnTo>
                  <a:lnTo>
                    <a:pt x="181" y="47"/>
                  </a:lnTo>
                  <a:lnTo>
                    <a:pt x="182" y="47"/>
                  </a:lnTo>
                  <a:lnTo>
                    <a:pt x="182" y="47"/>
                  </a:lnTo>
                  <a:lnTo>
                    <a:pt x="182" y="47"/>
                  </a:lnTo>
                  <a:lnTo>
                    <a:pt x="184" y="46"/>
                  </a:lnTo>
                  <a:lnTo>
                    <a:pt x="184" y="47"/>
                  </a:lnTo>
                  <a:lnTo>
                    <a:pt x="186" y="47"/>
                  </a:lnTo>
                  <a:lnTo>
                    <a:pt x="187" y="47"/>
                  </a:lnTo>
                  <a:lnTo>
                    <a:pt x="189" y="46"/>
                  </a:lnTo>
                  <a:lnTo>
                    <a:pt x="189" y="44"/>
                  </a:lnTo>
                  <a:lnTo>
                    <a:pt x="189" y="42"/>
                  </a:lnTo>
                  <a:lnTo>
                    <a:pt x="191" y="42"/>
                  </a:lnTo>
                  <a:lnTo>
                    <a:pt x="192" y="42"/>
                  </a:lnTo>
                  <a:lnTo>
                    <a:pt x="192" y="44"/>
                  </a:lnTo>
                  <a:lnTo>
                    <a:pt x="196" y="46"/>
                  </a:lnTo>
                  <a:lnTo>
                    <a:pt x="198" y="46"/>
                  </a:lnTo>
                  <a:lnTo>
                    <a:pt x="200" y="47"/>
                  </a:lnTo>
                  <a:lnTo>
                    <a:pt x="201" y="50"/>
                  </a:lnTo>
                  <a:lnTo>
                    <a:pt x="203" y="52"/>
                  </a:lnTo>
                  <a:lnTo>
                    <a:pt x="205" y="53"/>
                  </a:lnTo>
                  <a:lnTo>
                    <a:pt x="209" y="56"/>
                  </a:lnTo>
                  <a:lnTo>
                    <a:pt x="209" y="56"/>
                  </a:lnTo>
                  <a:lnTo>
                    <a:pt x="209" y="58"/>
                  </a:lnTo>
                  <a:lnTo>
                    <a:pt x="207" y="60"/>
                  </a:lnTo>
                  <a:lnTo>
                    <a:pt x="207" y="62"/>
                  </a:lnTo>
                  <a:lnTo>
                    <a:pt x="207" y="65"/>
                  </a:lnTo>
                  <a:lnTo>
                    <a:pt x="207" y="65"/>
                  </a:lnTo>
                  <a:lnTo>
                    <a:pt x="209" y="63"/>
                  </a:lnTo>
                  <a:lnTo>
                    <a:pt x="209" y="63"/>
                  </a:lnTo>
                  <a:lnTo>
                    <a:pt x="209" y="65"/>
                  </a:lnTo>
                  <a:lnTo>
                    <a:pt x="209" y="63"/>
                  </a:lnTo>
                  <a:lnTo>
                    <a:pt x="209" y="63"/>
                  </a:lnTo>
                  <a:lnTo>
                    <a:pt x="209" y="62"/>
                  </a:lnTo>
                  <a:lnTo>
                    <a:pt x="209" y="60"/>
                  </a:lnTo>
                  <a:lnTo>
                    <a:pt x="209" y="60"/>
                  </a:lnTo>
                  <a:lnTo>
                    <a:pt x="211" y="60"/>
                  </a:lnTo>
                  <a:lnTo>
                    <a:pt x="211" y="58"/>
                  </a:lnTo>
                  <a:lnTo>
                    <a:pt x="211" y="58"/>
                  </a:lnTo>
                  <a:lnTo>
                    <a:pt x="211" y="58"/>
                  </a:lnTo>
                  <a:lnTo>
                    <a:pt x="211" y="56"/>
                  </a:lnTo>
                  <a:lnTo>
                    <a:pt x="213" y="56"/>
                  </a:lnTo>
                  <a:lnTo>
                    <a:pt x="213" y="56"/>
                  </a:lnTo>
                  <a:lnTo>
                    <a:pt x="220" y="58"/>
                  </a:lnTo>
                  <a:lnTo>
                    <a:pt x="222" y="60"/>
                  </a:lnTo>
                  <a:lnTo>
                    <a:pt x="222" y="62"/>
                  </a:lnTo>
                  <a:lnTo>
                    <a:pt x="222" y="62"/>
                  </a:lnTo>
                  <a:lnTo>
                    <a:pt x="222" y="62"/>
                  </a:lnTo>
                  <a:lnTo>
                    <a:pt x="222" y="58"/>
                  </a:lnTo>
                  <a:lnTo>
                    <a:pt x="222" y="58"/>
                  </a:lnTo>
                  <a:lnTo>
                    <a:pt x="224" y="58"/>
                  </a:lnTo>
                  <a:lnTo>
                    <a:pt x="226" y="60"/>
                  </a:lnTo>
                  <a:lnTo>
                    <a:pt x="228" y="62"/>
                  </a:lnTo>
                  <a:lnTo>
                    <a:pt x="228" y="62"/>
                  </a:lnTo>
                  <a:lnTo>
                    <a:pt x="228" y="62"/>
                  </a:lnTo>
                  <a:lnTo>
                    <a:pt x="230" y="62"/>
                  </a:lnTo>
                  <a:lnTo>
                    <a:pt x="228" y="60"/>
                  </a:lnTo>
                  <a:lnTo>
                    <a:pt x="228" y="60"/>
                  </a:lnTo>
                  <a:lnTo>
                    <a:pt x="228" y="58"/>
                  </a:lnTo>
                  <a:lnTo>
                    <a:pt x="230" y="58"/>
                  </a:lnTo>
                  <a:lnTo>
                    <a:pt x="231" y="58"/>
                  </a:lnTo>
                  <a:lnTo>
                    <a:pt x="231" y="58"/>
                  </a:lnTo>
                  <a:lnTo>
                    <a:pt x="230" y="56"/>
                  </a:lnTo>
                  <a:lnTo>
                    <a:pt x="230" y="56"/>
                  </a:lnTo>
                  <a:lnTo>
                    <a:pt x="228" y="54"/>
                  </a:lnTo>
                  <a:lnTo>
                    <a:pt x="230" y="54"/>
                  </a:lnTo>
                  <a:lnTo>
                    <a:pt x="230" y="54"/>
                  </a:lnTo>
                  <a:lnTo>
                    <a:pt x="228" y="54"/>
                  </a:lnTo>
                  <a:lnTo>
                    <a:pt x="226" y="53"/>
                  </a:lnTo>
                  <a:lnTo>
                    <a:pt x="224" y="52"/>
                  </a:lnTo>
                  <a:lnTo>
                    <a:pt x="226" y="50"/>
                  </a:lnTo>
                  <a:lnTo>
                    <a:pt x="228" y="46"/>
                  </a:lnTo>
                  <a:lnTo>
                    <a:pt x="230" y="46"/>
                  </a:lnTo>
                  <a:lnTo>
                    <a:pt x="230" y="44"/>
                  </a:lnTo>
                  <a:lnTo>
                    <a:pt x="230" y="44"/>
                  </a:lnTo>
                  <a:lnTo>
                    <a:pt x="231" y="42"/>
                  </a:lnTo>
                  <a:lnTo>
                    <a:pt x="231" y="41"/>
                  </a:lnTo>
                  <a:lnTo>
                    <a:pt x="231" y="41"/>
                  </a:lnTo>
                  <a:lnTo>
                    <a:pt x="233" y="39"/>
                  </a:lnTo>
                  <a:lnTo>
                    <a:pt x="235" y="39"/>
                  </a:lnTo>
                  <a:lnTo>
                    <a:pt x="235" y="39"/>
                  </a:lnTo>
                  <a:lnTo>
                    <a:pt x="236" y="37"/>
                  </a:lnTo>
                  <a:lnTo>
                    <a:pt x="236" y="37"/>
                  </a:lnTo>
                  <a:lnTo>
                    <a:pt x="235" y="34"/>
                  </a:lnTo>
                  <a:lnTo>
                    <a:pt x="235" y="34"/>
                  </a:lnTo>
                  <a:lnTo>
                    <a:pt x="236" y="32"/>
                  </a:lnTo>
                  <a:lnTo>
                    <a:pt x="238" y="30"/>
                  </a:lnTo>
                  <a:lnTo>
                    <a:pt x="238" y="29"/>
                  </a:lnTo>
                  <a:lnTo>
                    <a:pt x="239" y="27"/>
                  </a:lnTo>
                  <a:lnTo>
                    <a:pt x="241" y="27"/>
                  </a:lnTo>
                  <a:lnTo>
                    <a:pt x="241" y="27"/>
                  </a:lnTo>
                  <a:lnTo>
                    <a:pt x="241" y="24"/>
                  </a:lnTo>
                  <a:lnTo>
                    <a:pt x="241" y="24"/>
                  </a:lnTo>
                  <a:lnTo>
                    <a:pt x="243" y="24"/>
                  </a:lnTo>
                  <a:lnTo>
                    <a:pt x="243" y="24"/>
                  </a:lnTo>
                  <a:lnTo>
                    <a:pt x="243" y="24"/>
                  </a:lnTo>
                  <a:lnTo>
                    <a:pt x="245" y="27"/>
                  </a:lnTo>
                  <a:lnTo>
                    <a:pt x="245" y="24"/>
                  </a:lnTo>
                  <a:lnTo>
                    <a:pt x="245" y="24"/>
                  </a:lnTo>
                  <a:lnTo>
                    <a:pt x="245" y="24"/>
                  </a:lnTo>
                  <a:lnTo>
                    <a:pt x="247" y="24"/>
                  </a:lnTo>
                  <a:lnTo>
                    <a:pt x="247" y="24"/>
                  </a:lnTo>
                  <a:lnTo>
                    <a:pt x="247" y="22"/>
                  </a:lnTo>
                  <a:lnTo>
                    <a:pt x="247" y="22"/>
                  </a:lnTo>
                  <a:lnTo>
                    <a:pt x="249" y="22"/>
                  </a:lnTo>
                  <a:lnTo>
                    <a:pt x="250" y="22"/>
                  </a:lnTo>
                  <a:lnTo>
                    <a:pt x="250" y="20"/>
                  </a:lnTo>
                  <a:lnTo>
                    <a:pt x="252" y="20"/>
                  </a:lnTo>
                  <a:lnTo>
                    <a:pt x="252" y="20"/>
                  </a:lnTo>
                  <a:lnTo>
                    <a:pt x="252" y="22"/>
                  </a:lnTo>
                  <a:lnTo>
                    <a:pt x="254" y="22"/>
                  </a:lnTo>
                  <a:lnTo>
                    <a:pt x="258" y="22"/>
                  </a:lnTo>
                  <a:lnTo>
                    <a:pt x="259" y="22"/>
                  </a:lnTo>
                  <a:lnTo>
                    <a:pt x="260" y="22"/>
                  </a:lnTo>
                  <a:lnTo>
                    <a:pt x="262" y="22"/>
                  </a:lnTo>
                  <a:lnTo>
                    <a:pt x="264" y="22"/>
                  </a:lnTo>
                  <a:lnTo>
                    <a:pt x="264" y="22"/>
                  </a:lnTo>
                  <a:lnTo>
                    <a:pt x="266" y="22"/>
                  </a:lnTo>
                  <a:lnTo>
                    <a:pt x="266" y="24"/>
                  </a:lnTo>
                  <a:lnTo>
                    <a:pt x="268" y="22"/>
                  </a:lnTo>
                  <a:lnTo>
                    <a:pt x="268" y="20"/>
                  </a:lnTo>
                  <a:lnTo>
                    <a:pt x="269" y="20"/>
                  </a:lnTo>
                  <a:lnTo>
                    <a:pt x="269" y="20"/>
                  </a:lnTo>
                  <a:lnTo>
                    <a:pt x="271" y="20"/>
                  </a:lnTo>
                  <a:lnTo>
                    <a:pt x="269" y="18"/>
                  </a:lnTo>
                  <a:lnTo>
                    <a:pt x="269" y="18"/>
                  </a:lnTo>
                  <a:lnTo>
                    <a:pt x="269" y="16"/>
                  </a:lnTo>
                  <a:lnTo>
                    <a:pt x="269" y="15"/>
                  </a:lnTo>
                  <a:lnTo>
                    <a:pt x="269" y="13"/>
                  </a:lnTo>
                  <a:lnTo>
                    <a:pt x="268" y="11"/>
                  </a:lnTo>
                  <a:lnTo>
                    <a:pt x="264" y="11"/>
                  </a:lnTo>
                  <a:lnTo>
                    <a:pt x="262" y="11"/>
                  </a:lnTo>
                  <a:lnTo>
                    <a:pt x="262" y="11"/>
                  </a:lnTo>
                  <a:lnTo>
                    <a:pt x="260" y="9"/>
                  </a:lnTo>
                  <a:lnTo>
                    <a:pt x="259" y="9"/>
                  </a:lnTo>
                  <a:lnTo>
                    <a:pt x="259" y="7"/>
                  </a:lnTo>
                  <a:lnTo>
                    <a:pt x="260" y="7"/>
                  </a:lnTo>
                  <a:lnTo>
                    <a:pt x="260" y="7"/>
                  </a:lnTo>
                  <a:lnTo>
                    <a:pt x="262" y="7"/>
                  </a:lnTo>
                  <a:lnTo>
                    <a:pt x="262" y="9"/>
                  </a:lnTo>
                  <a:lnTo>
                    <a:pt x="264" y="9"/>
                  </a:lnTo>
                  <a:lnTo>
                    <a:pt x="264" y="7"/>
                  </a:lnTo>
                  <a:lnTo>
                    <a:pt x="264" y="7"/>
                  </a:lnTo>
                  <a:lnTo>
                    <a:pt x="266" y="7"/>
                  </a:lnTo>
                  <a:lnTo>
                    <a:pt x="269" y="9"/>
                  </a:lnTo>
                  <a:lnTo>
                    <a:pt x="271" y="11"/>
                  </a:lnTo>
                  <a:lnTo>
                    <a:pt x="271" y="11"/>
                  </a:lnTo>
                  <a:lnTo>
                    <a:pt x="273" y="9"/>
                  </a:lnTo>
                  <a:lnTo>
                    <a:pt x="275" y="9"/>
                  </a:lnTo>
                  <a:lnTo>
                    <a:pt x="275" y="11"/>
                  </a:lnTo>
                  <a:lnTo>
                    <a:pt x="277" y="13"/>
                  </a:lnTo>
                  <a:lnTo>
                    <a:pt x="278" y="15"/>
                  </a:lnTo>
                  <a:lnTo>
                    <a:pt x="280" y="15"/>
                  </a:lnTo>
                  <a:lnTo>
                    <a:pt x="282" y="15"/>
                  </a:lnTo>
                  <a:lnTo>
                    <a:pt x="282" y="16"/>
                  </a:lnTo>
                  <a:lnTo>
                    <a:pt x="283" y="16"/>
                  </a:lnTo>
                  <a:lnTo>
                    <a:pt x="287" y="16"/>
                  </a:lnTo>
                  <a:lnTo>
                    <a:pt x="290" y="18"/>
                  </a:lnTo>
                  <a:lnTo>
                    <a:pt x="292" y="18"/>
                  </a:lnTo>
                  <a:lnTo>
                    <a:pt x="294" y="18"/>
                  </a:lnTo>
                  <a:lnTo>
                    <a:pt x="294" y="20"/>
                  </a:lnTo>
                  <a:lnTo>
                    <a:pt x="296" y="20"/>
                  </a:lnTo>
                  <a:lnTo>
                    <a:pt x="299" y="18"/>
                  </a:lnTo>
                  <a:lnTo>
                    <a:pt x="299" y="20"/>
                  </a:lnTo>
                  <a:lnTo>
                    <a:pt x="301" y="20"/>
                  </a:lnTo>
                  <a:lnTo>
                    <a:pt x="303" y="22"/>
                  </a:lnTo>
                  <a:lnTo>
                    <a:pt x="307" y="22"/>
                  </a:lnTo>
                  <a:lnTo>
                    <a:pt x="307" y="20"/>
                  </a:lnTo>
                  <a:lnTo>
                    <a:pt x="309" y="20"/>
                  </a:lnTo>
                  <a:lnTo>
                    <a:pt x="311" y="18"/>
                  </a:lnTo>
                  <a:lnTo>
                    <a:pt x="313" y="16"/>
                  </a:lnTo>
                  <a:lnTo>
                    <a:pt x="315" y="16"/>
                  </a:lnTo>
                  <a:lnTo>
                    <a:pt x="315" y="16"/>
                  </a:lnTo>
                  <a:lnTo>
                    <a:pt x="315" y="16"/>
                  </a:lnTo>
                  <a:lnTo>
                    <a:pt x="315" y="18"/>
                  </a:lnTo>
                  <a:lnTo>
                    <a:pt x="315" y="18"/>
                  </a:lnTo>
                  <a:lnTo>
                    <a:pt x="315" y="18"/>
                  </a:lnTo>
                  <a:lnTo>
                    <a:pt x="313" y="20"/>
                  </a:lnTo>
                  <a:lnTo>
                    <a:pt x="311" y="20"/>
                  </a:lnTo>
                  <a:lnTo>
                    <a:pt x="311" y="22"/>
                  </a:lnTo>
                  <a:lnTo>
                    <a:pt x="313" y="22"/>
                  </a:lnTo>
                  <a:lnTo>
                    <a:pt x="313" y="22"/>
                  </a:lnTo>
                  <a:lnTo>
                    <a:pt x="315" y="22"/>
                  </a:lnTo>
                  <a:lnTo>
                    <a:pt x="315" y="20"/>
                  </a:lnTo>
                  <a:lnTo>
                    <a:pt x="316" y="22"/>
                  </a:lnTo>
                  <a:lnTo>
                    <a:pt x="316" y="24"/>
                  </a:lnTo>
                  <a:lnTo>
                    <a:pt x="316" y="24"/>
                  </a:lnTo>
                  <a:lnTo>
                    <a:pt x="318" y="24"/>
                  </a:lnTo>
                  <a:lnTo>
                    <a:pt x="320" y="24"/>
                  </a:lnTo>
                  <a:lnTo>
                    <a:pt x="320" y="24"/>
                  </a:lnTo>
                  <a:lnTo>
                    <a:pt x="320" y="22"/>
                  </a:lnTo>
                  <a:lnTo>
                    <a:pt x="320" y="22"/>
                  </a:lnTo>
                  <a:lnTo>
                    <a:pt x="320" y="20"/>
                  </a:lnTo>
                  <a:lnTo>
                    <a:pt x="322" y="18"/>
                  </a:lnTo>
                  <a:lnTo>
                    <a:pt x="324" y="18"/>
                  </a:lnTo>
                  <a:lnTo>
                    <a:pt x="326" y="20"/>
                  </a:lnTo>
                  <a:lnTo>
                    <a:pt x="327" y="22"/>
                  </a:lnTo>
                  <a:lnTo>
                    <a:pt x="327" y="22"/>
                  </a:lnTo>
                  <a:lnTo>
                    <a:pt x="329" y="22"/>
                  </a:lnTo>
                  <a:lnTo>
                    <a:pt x="329" y="24"/>
                  </a:lnTo>
                  <a:lnTo>
                    <a:pt x="324" y="29"/>
                  </a:lnTo>
                  <a:lnTo>
                    <a:pt x="324" y="30"/>
                  </a:lnTo>
                  <a:lnTo>
                    <a:pt x="324" y="30"/>
                  </a:lnTo>
                  <a:lnTo>
                    <a:pt x="326" y="32"/>
                  </a:lnTo>
                  <a:lnTo>
                    <a:pt x="322" y="35"/>
                  </a:lnTo>
                  <a:lnTo>
                    <a:pt x="322" y="35"/>
                  </a:lnTo>
                  <a:lnTo>
                    <a:pt x="322" y="35"/>
                  </a:lnTo>
                  <a:lnTo>
                    <a:pt x="320" y="34"/>
                  </a:lnTo>
                  <a:lnTo>
                    <a:pt x="320" y="34"/>
                  </a:lnTo>
                  <a:lnTo>
                    <a:pt x="318" y="35"/>
                  </a:lnTo>
                  <a:lnTo>
                    <a:pt x="315" y="37"/>
                  </a:lnTo>
                  <a:lnTo>
                    <a:pt x="315" y="41"/>
                  </a:lnTo>
                  <a:lnTo>
                    <a:pt x="316" y="44"/>
                  </a:lnTo>
                  <a:lnTo>
                    <a:pt x="315" y="46"/>
                  </a:lnTo>
                  <a:lnTo>
                    <a:pt x="315" y="47"/>
                  </a:lnTo>
                  <a:lnTo>
                    <a:pt x="313" y="50"/>
                  </a:lnTo>
                  <a:lnTo>
                    <a:pt x="313" y="50"/>
                  </a:lnTo>
                  <a:lnTo>
                    <a:pt x="309" y="54"/>
                  </a:lnTo>
                  <a:lnTo>
                    <a:pt x="309" y="54"/>
                  </a:lnTo>
                  <a:lnTo>
                    <a:pt x="307" y="56"/>
                  </a:lnTo>
                  <a:lnTo>
                    <a:pt x="307" y="58"/>
                  </a:lnTo>
                  <a:lnTo>
                    <a:pt x="307" y="60"/>
                  </a:lnTo>
                  <a:lnTo>
                    <a:pt x="309" y="60"/>
                  </a:lnTo>
                  <a:lnTo>
                    <a:pt x="315" y="62"/>
                  </a:lnTo>
                  <a:lnTo>
                    <a:pt x="316" y="63"/>
                  </a:lnTo>
                  <a:lnTo>
                    <a:pt x="318" y="65"/>
                  </a:lnTo>
                  <a:lnTo>
                    <a:pt x="320" y="66"/>
                  </a:lnTo>
                  <a:lnTo>
                    <a:pt x="320" y="69"/>
                  </a:lnTo>
                  <a:lnTo>
                    <a:pt x="322" y="69"/>
                  </a:lnTo>
                  <a:lnTo>
                    <a:pt x="324" y="71"/>
                  </a:lnTo>
                  <a:lnTo>
                    <a:pt x="326" y="71"/>
                  </a:lnTo>
                  <a:lnTo>
                    <a:pt x="326" y="71"/>
                  </a:lnTo>
                  <a:lnTo>
                    <a:pt x="326" y="71"/>
                  </a:lnTo>
                  <a:lnTo>
                    <a:pt x="326" y="71"/>
                  </a:lnTo>
                  <a:lnTo>
                    <a:pt x="326" y="71"/>
                  </a:lnTo>
                  <a:lnTo>
                    <a:pt x="326" y="71"/>
                  </a:lnTo>
                  <a:lnTo>
                    <a:pt x="326" y="72"/>
                  </a:lnTo>
                  <a:lnTo>
                    <a:pt x="327" y="72"/>
                  </a:lnTo>
                  <a:lnTo>
                    <a:pt x="329" y="72"/>
                  </a:lnTo>
                  <a:lnTo>
                    <a:pt x="331" y="72"/>
                  </a:lnTo>
                  <a:lnTo>
                    <a:pt x="331" y="74"/>
                  </a:lnTo>
                  <a:lnTo>
                    <a:pt x="332" y="74"/>
                  </a:lnTo>
                  <a:lnTo>
                    <a:pt x="334" y="76"/>
                  </a:lnTo>
                  <a:lnTo>
                    <a:pt x="337" y="77"/>
                  </a:lnTo>
                  <a:lnTo>
                    <a:pt x="339" y="77"/>
                  </a:lnTo>
                  <a:lnTo>
                    <a:pt x="343" y="81"/>
                  </a:lnTo>
                  <a:lnTo>
                    <a:pt x="345" y="82"/>
                  </a:lnTo>
                  <a:lnTo>
                    <a:pt x="348" y="84"/>
                  </a:lnTo>
                  <a:lnTo>
                    <a:pt x="352" y="86"/>
                  </a:lnTo>
                  <a:lnTo>
                    <a:pt x="354" y="84"/>
                  </a:lnTo>
                  <a:lnTo>
                    <a:pt x="355" y="86"/>
                  </a:lnTo>
                  <a:lnTo>
                    <a:pt x="358" y="86"/>
                  </a:lnTo>
                  <a:lnTo>
                    <a:pt x="358" y="88"/>
                  </a:lnTo>
                  <a:lnTo>
                    <a:pt x="360" y="90"/>
                  </a:lnTo>
                  <a:lnTo>
                    <a:pt x="360" y="92"/>
                  </a:lnTo>
                  <a:lnTo>
                    <a:pt x="362" y="93"/>
                  </a:lnTo>
                  <a:lnTo>
                    <a:pt x="364" y="93"/>
                  </a:lnTo>
                  <a:lnTo>
                    <a:pt x="367" y="96"/>
                  </a:lnTo>
                  <a:lnTo>
                    <a:pt x="371" y="96"/>
                  </a:lnTo>
                  <a:lnTo>
                    <a:pt x="371" y="99"/>
                  </a:lnTo>
                  <a:lnTo>
                    <a:pt x="373" y="99"/>
                  </a:lnTo>
                  <a:lnTo>
                    <a:pt x="374" y="99"/>
                  </a:lnTo>
                  <a:lnTo>
                    <a:pt x="380" y="96"/>
                  </a:lnTo>
                  <a:lnTo>
                    <a:pt x="381" y="96"/>
                  </a:lnTo>
                  <a:lnTo>
                    <a:pt x="383" y="94"/>
                  </a:lnTo>
                  <a:lnTo>
                    <a:pt x="384" y="92"/>
                  </a:lnTo>
                  <a:lnTo>
                    <a:pt x="384" y="88"/>
                  </a:lnTo>
                  <a:lnTo>
                    <a:pt x="388" y="82"/>
                  </a:lnTo>
                  <a:lnTo>
                    <a:pt x="390" y="81"/>
                  </a:lnTo>
                  <a:lnTo>
                    <a:pt x="390" y="77"/>
                  </a:lnTo>
                  <a:lnTo>
                    <a:pt x="392" y="76"/>
                  </a:lnTo>
                  <a:lnTo>
                    <a:pt x="392" y="72"/>
                  </a:lnTo>
                  <a:lnTo>
                    <a:pt x="392" y="69"/>
                  </a:lnTo>
                  <a:lnTo>
                    <a:pt x="393" y="63"/>
                  </a:lnTo>
                  <a:lnTo>
                    <a:pt x="393" y="62"/>
                  </a:lnTo>
                  <a:lnTo>
                    <a:pt x="393" y="58"/>
                  </a:lnTo>
                  <a:lnTo>
                    <a:pt x="393" y="53"/>
                  </a:lnTo>
                  <a:lnTo>
                    <a:pt x="393" y="52"/>
                  </a:lnTo>
                  <a:lnTo>
                    <a:pt x="393" y="47"/>
                  </a:lnTo>
                  <a:lnTo>
                    <a:pt x="393" y="46"/>
                  </a:lnTo>
                  <a:lnTo>
                    <a:pt x="392" y="46"/>
                  </a:lnTo>
                  <a:lnTo>
                    <a:pt x="392" y="44"/>
                  </a:lnTo>
                  <a:lnTo>
                    <a:pt x="393" y="41"/>
                  </a:lnTo>
                  <a:lnTo>
                    <a:pt x="393" y="39"/>
                  </a:lnTo>
                  <a:lnTo>
                    <a:pt x="395" y="35"/>
                  </a:lnTo>
                  <a:lnTo>
                    <a:pt x="393" y="32"/>
                  </a:lnTo>
                  <a:lnTo>
                    <a:pt x="395" y="30"/>
                  </a:lnTo>
                  <a:lnTo>
                    <a:pt x="397" y="29"/>
                  </a:lnTo>
                  <a:lnTo>
                    <a:pt x="397" y="29"/>
                  </a:lnTo>
                  <a:lnTo>
                    <a:pt x="399" y="30"/>
                  </a:lnTo>
                  <a:lnTo>
                    <a:pt x="399" y="29"/>
                  </a:lnTo>
                  <a:lnTo>
                    <a:pt x="399" y="29"/>
                  </a:lnTo>
                  <a:lnTo>
                    <a:pt x="397" y="27"/>
                  </a:lnTo>
                  <a:lnTo>
                    <a:pt x="397" y="27"/>
                  </a:lnTo>
                  <a:lnTo>
                    <a:pt x="397" y="27"/>
                  </a:lnTo>
                  <a:lnTo>
                    <a:pt x="395" y="24"/>
                  </a:lnTo>
                  <a:lnTo>
                    <a:pt x="395" y="24"/>
                  </a:lnTo>
                  <a:lnTo>
                    <a:pt x="395" y="24"/>
                  </a:lnTo>
                  <a:lnTo>
                    <a:pt x="397" y="20"/>
                  </a:lnTo>
                  <a:lnTo>
                    <a:pt x="397" y="18"/>
                  </a:lnTo>
                  <a:lnTo>
                    <a:pt x="399" y="18"/>
                  </a:lnTo>
                  <a:lnTo>
                    <a:pt x="399" y="20"/>
                  </a:lnTo>
                  <a:lnTo>
                    <a:pt x="399" y="18"/>
                  </a:lnTo>
                  <a:lnTo>
                    <a:pt x="399" y="16"/>
                  </a:lnTo>
                  <a:lnTo>
                    <a:pt x="401" y="13"/>
                  </a:lnTo>
                  <a:lnTo>
                    <a:pt x="401" y="7"/>
                  </a:lnTo>
                  <a:lnTo>
                    <a:pt x="403" y="5"/>
                  </a:lnTo>
                  <a:lnTo>
                    <a:pt x="404" y="3"/>
                  </a:lnTo>
                  <a:lnTo>
                    <a:pt x="405" y="3"/>
                  </a:lnTo>
                  <a:lnTo>
                    <a:pt x="405" y="0"/>
                  </a:lnTo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1588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760" tIns="34200" rIns="68760" bIns="3420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SV" sz="175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endParaRPr>
            </a:p>
          </p:txBody>
        </p:sp>
        <p:sp>
          <p:nvSpPr>
            <p:cNvPr id="101" name="Freeform 10573"/>
            <p:cNvSpPr/>
            <p:nvPr/>
          </p:nvSpPr>
          <p:spPr>
            <a:xfrm>
              <a:off x="10161720" y="4757040"/>
              <a:ext cx="565560" cy="290160"/>
            </a:xfrm>
            <a:custGeom>
              <a:avLst/>
              <a:gdLst>
                <a:gd name="textAreaLeft" fmla="*/ 0 w 565560"/>
                <a:gd name="textAreaRight" fmla="*/ 567000 w 565560"/>
                <a:gd name="textAreaTop" fmla="*/ 0 h 290160"/>
                <a:gd name="textAreaBottom" fmla="*/ 291960 h 290160"/>
              </a:gdLst>
              <a:ahLst/>
              <a:cxnLst/>
              <a:rect l="textAreaLeft" t="textAreaTop" r="textAreaRight" b="textAreaBottom"/>
              <a:pathLst>
                <a:path w="274" h="141">
                  <a:moveTo>
                    <a:pt x="21" y="0"/>
                  </a:moveTo>
                  <a:lnTo>
                    <a:pt x="22" y="0"/>
                  </a:lnTo>
                  <a:lnTo>
                    <a:pt x="26" y="1"/>
                  </a:lnTo>
                  <a:lnTo>
                    <a:pt x="30" y="4"/>
                  </a:lnTo>
                  <a:lnTo>
                    <a:pt x="31" y="4"/>
                  </a:lnTo>
                  <a:lnTo>
                    <a:pt x="35" y="4"/>
                  </a:lnTo>
                  <a:lnTo>
                    <a:pt x="38" y="4"/>
                  </a:lnTo>
                  <a:lnTo>
                    <a:pt x="40" y="4"/>
                  </a:lnTo>
                  <a:lnTo>
                    <a:pt x="41" y="4"/>
                  </a:lnTo>
                  <a:lnTo>
                    <a:pt x="41" y="6"/>
                  </a:lnTo>
                  <a:lnTo>
                    <a:pt x="43" y="6"/>
                  </a:lnTo>
                  <a:lnTo>
                    <a:pt x="43" y="8"/>
                  </a:lnTo>
                  <a:lnTo>
                    <a:pt x="43" y="8"/>
                  </a:lnTo>
                  <a:lnTo>
                    <a:pt x="43" y="10"/>
                  </a:lnTo>
                  <a:lnTo>
                    <a:pt x="43" y="12"/>
                  </a:lnTo>
                  <a:lnTo>
                    <a:pt x="45" y="13"/>
                  </a:lnTo>
                  <a:lnTo>
                    <a:pt x="45" y="13"/>
                  </a:lnTo>
                  <a:lnTo>
                    <a:pt x="45" y="15"/>
                  </a:lnTo>
                  <a:lnTo>
                    <a:pt x="45" y="17"/>
                  </a:lnTo>
                  <a:lnTo>
                    <a:pt x="43" y="17"/>
                  </a:lnTo>
                  <a:lnTo>
                    <a:pt x="43" y="19"/>
                  </a:lnTo>
                  <a:lnTo>
                    <a:pt x="43" y="21"/>
                  </a:ln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5" y="28"/>
                  </a:lnTo>
                  <a:lnTo>
                    <a:pt x="47" y="31"/>
                  </a:lnTo>
                  <a:lnTo>
                    <a:pt x="49" y="34"/>
                  </a:lnTo>
                  <a:lnTo>
                    <a:pt x="49" y="32"/>
                  </a:lnTo>
                  <a:lnTo>
                    <a:pt x="49" y="31"/>
                  </a:lnTo>
                  <a:lnTo>
                    <a:pt x="49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0" y="31"/>
                  </a:lnTo>
                  <a:lnTo>
                    <a:pt x="50" y="32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4" y="38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56" y="42"/>
                  </a:lnTo>
                  <a:lnTo>
                    <a:pt x="58" y="4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2" y="42"/>
                  </a:lnTo>
                  <a:lnTo>
                    <a:pt x="62" y="40"/>
                  </a:lnTo>
                  <a:lnTo>
                    <a:pt x="64" y="40"/>
                  </a:lnTo>
                  <a:lnTo>
                    <a:pt x="68" y="36"/>
                  </a:lnTo>
                  <a:lnTo>
                    <a:pt x="68" y="34"/>
                  </a:lnTo>
                  <a:lnTo>
                    <a:pt x="69" y="32"/>
                  </a:lnTo>
                  <a:lnTo>
                    <a:pt x="69" y="32"/>
                  </a:lnTo>
                  <a:lnTo>
                    <a:pt x="73" y="31"/>
                  </a:lnTo>
                  <a:lnTo>
                    <a:pt x="73" y="29"/>
                  </a:lnTo>
                  <a:lnTo>
                    <a:pt x="73" y="29"/>
                  </a:lnTo>
                  <a:lnTo>
                    <a:pt x="75" y="28"/>
                  </a:lnTo>
                  <a:lnTo>
                    <a:pt x="75" y="26"/>
                  </a:lnTo>
                  <a:lnTo>
                    <a:pt x="79" y="26"/>
                  </a:lnTo>
                  <a:lnTo>
                    <a:pt x="82" y="26"/>
                  </a:lnTo>
                  <a:lnTo>
                    <a:pt x="84" y="24"/>
                  </a:lnTo>
                  <a:lnTo>
                    <a:pt x="85" y="23"/>
                  </a:lnTo>
                  <a:lnTo>
                    <a:pt x="85" y="23"/>
                  </a:lnTo>
                  <a:lnTo>
                    <a:pt x="85" y="21"/>
                  </a:lnTo>
                  <a:lnTo>
                    <a:pt x="85" y="21"/>
                  </a:lnTo>
                  <a:lnTo>
                    <a:pt x="85" y="21"/>
                  </a:lnTo>
                  <a:lnTo>
                    <a:pt x="88" y="19"/>
                  </a:lnTo>
                  <a:lnTo>
                    <a:pt x="92" y="17"/>
                  </a:lnTo>
                  <a:lnTo>
                    <a:pt x="94" y="15"/>
                  </a:lnTo>
                  <a:lnTo>
                    <a:pt x="96" y="15"/>
                  </a:lnTo>
                  <a:lnTo>
                    <a:pt x="98" y="17"/>
                  </a:lnTo>
                  <a:lnTo>
                    <a:pt x="99" y="17"/>
                  </a:lnTo>
                  <a:lnTo>
                    <a:pt x="107" y="21"/>
                  </a:lnTo>
                  <a:lnTo>
                    <a:pt x="108" y="21"/>
                  </a:lnTo>
                  <a:lnTo>
                    <a:pt x="108" y="23"/>
                  </a:lnTo>
                  <a:lnTo>
                    <a:pt x="109" y="23"/>
                  </a:lnTo>
                  <a:lnTo>
                    <a:pt x="111" y="23"/>
                  </a:lnTo>
                  <a:lnTo>
                    <a:pt x="113" y="24"/>
                  </a:lnTo>
                  <a:lnTo>
                    <a:pt x="115" y="24"/>
                  </a:lnTo>
                  <a:lnTo>
                    <a:pt x="117" y="26"/>
                  </a:lnTo>
                  <a:lnTo>
                    <a:pt x="122" y="28"/>
                  </a:lnTo>
                  <a:lnTo>
                    <a:pt x="122" y="28"/>
                  </a:lnTo>
                  <a:lnTo>
                    <a:pt x="127" y="28"/>
                  </a:lnTo>
                  <a:lnTo>
                    <a:pt x="127" y="28"/>
                  </a:lnTo>
                  <a:lnTo>
                    <a:pt x="127" y="29"/>
                  </a:lnTo>
                  <a:lnTo>
                    <a:pt x="129" y="29"/>
                  </a:lnTo>
                  <a:lnTo>
                    <a:pt x="133" y="29"/>
                  </a:lnTo>
                  <a:lnTo>
                    <a:pt x="134" y="29"/>
                  </a:lnTo>
                  <a:lnTo>
                    <a:pt x="134" y="29"/>
                  </a:lnTo>
                  <a:lnTo>
                    <a:pt x="134" y="31"/>
                  </a:lnTo>
                  <a:lnTo>
                    <a:pt x="139" y="31"/>
                  </a:lnTo>
                  <a:lnTo>
                    <a:pt x="141" y="31"/>
                  </a:lnTo>
                  <a:lnTo>
                    <a:pt x="148" y="34"/>
                  </a:lnTo>
                  <a:lnTo>
                    <a:pt x="150" y="36"/>
                  </a:lnTo>
                  <a:lnTo>
                    <a:pt x="150" y="36"/>
                  </a:lnTo>
                  <a:lnTo>
                    <a:pt x="152" y="36"/>
                  </a:lnTo>
                  <a:lnTo>
                    <a:pt x="152" y="36"/>
                  </a:lnTo>
                  <a:lnTo>
                    <a:pt x="156" y="38"/>
                  </a:lnTo>
                  <a:lnTo>
                    <a:pt x="160" y="40"/>
                  </a:lnTo>
                  <a:lnTo>
                    <a:pt x="165" y="42"/>
                  </a:lnTo>
                  <a:lnTo>
                    <a:pt x="165" y="42"/>
                  </a:lnTo>
                  <a:lnTo>
                    <a:pt x="167" y="42"/>
                  </a:lnTo>
                  <a:lnTo>
                    <a:pt x="171" y="42"/>
                  </a:lnTo>
                  <a:lnTo>
                    <a:pt x="173" y="43"/>
                  </a:lnTo>
                  <a:lnTo>
                    <a:pt x="176" y="45"/>
                  </a:lnTo>
                  <a:lnTo>
                    <a:pt x="178" y="45"/>
                  </a:lnTo>
                  <a:lnTo>
                    <a:pt x="178" y="47"/>
                  </a:lnTo>
                  <a:lnTo>
                    <a:pt x="180" y="47"/>
                  </a:lnTo>
                  <a:lnTo>
                    <a:pt x="181" y="47"/>
                  </a:lnTo>
                  <a:lnTo>
                    <a:pt x="181" y="49"/>
                  </a:lnTo>
                  <a:lnTo>
                    <a:pt x="183" y="49"/>
                  </a:lnTo>
                  <a:lnTo>
                    <a:pt x="184" y="47"/>
                  </a:lnTo>
                  <a:lnTo>
                    <a:pt x="186" y="47"/>
                  </a:lnTo>
                  <a:lnTo>
                    <a:pt x="186" y="49"/>
                  </a:lnTo>
                  <a:lnTo>
                    <a:pt x="186" y="49"/>
                  </a:lnTo>
                  <a:lnTo>
                    <a:pt x="188" y="49"/>
                  </a:lnTo>
                  <a:lnTo>
                    <a:pt x="188" y="51"/>
                  </a:lnTo>
                  <a:lnTo>
                    <a:pt x="190" y="51"/>
                  </a:lnTo>
                  <a:lnTo>
                    <a:pt x="192" y="52"/>
                  </a:lnTo>
                  <a:lnTo>
                    <a:pt x="194" y="52"/>
                  </a:lnTo>
                  <a:lnTo>
                    <a:pt x="194" y="53"/>
                  </a:lnTo>
                  <a:lnTo>
                    <a:pt x="195" y="55"/>
                  </a:lnTo>
                  <a:lnTo>
                    <a:pt x="197" y="55"/>
                  </a:lnTo>
                  <a:lnTo>
                    <a:pt x="199" y="55"/>
                  </a:lnTo>
                  <a:lnTo>
                    <a:pt x="204" y="61"/>
                  </a:lnTo>
                  <a:lnTo>
                    <a:pt x="204" y="62"/>
                  </a:lnTo>
                  <a:lnTo>
                    <a:pt x="204" y="66"/>
                  </a:lnTo>
                  <a:lnTo>
                    <a:pt x="204" y="70"/>
                  </a:lnTo>
                  <a:lnTo>
                    <a:pt x="205" y="71"/>
                  </a:lnTo>
                  <a:lnTo>
                    <a:pt x="207" y="71"/>
                  </a:lnTo>
                  <a:lnTo>
                    <a:pt x="211" y="71"/>
                  </a:lnTo>
                  <a:lnTo>
                    <a:pt x="213" y="73"/>
                  </a:lnTo>
                  <a:lnTo>
                    <a:pt x="222" y="76"/>
                  </a:lnTo>
                  <a:lnTo>
                    <a:pt x="223" y="76"/>
                  </a:lnTo>
                  <a:lnTo>
                    <a:pt x="225" y="76"/>
                  </a:lnTo>
                  <a:lnTo>
                    <a:pt x="227" y="76"/>
                  </a:lnTo>
                  <a:lnTo>
                    <a:pt x="227" y="76"/>
                  </a:lnTo>
                  <a:lnTo>
                    <a:pt x="229" y="78"/>
                  </a:lnTo>
                  <a:lnTo>
                    <a:pt x="229" y="78"/>
                  </a:lnTo>
                  <a:lnTo>
                    <a:pt x="230" y="80"/>
                  </a:lnTo>
                  <a:lnTo>
                    <a:pt x="232" y="81"/>
                  </a:lnTo>
                  <a:lnTo>
                    <a:pt x="232" y="81"/>
                  </a:lnTo>
                  <a:lnTo>
                    <a:pt x="232" y="81"/>
                  </a:lnTo>
                  <a:lnTo>
                    <a:pt x="233" y="83"/>
                  </a:lnTo>
                  <a:lnTo>
                    <a:pt x="233" y="85"/>
                  </a:lnTo>
                  <a:lnTo>
                    <a:pt x="233" y="87"/>
                  </a:lnTo>
                  <a:lnTo>
                    <a:pt x="232" y="87"/>
                  </a:lnTo>
                  <a:lnTo>
                    <a:pt x="232" y="87"/>
                  </a:lnTo>
                  <a:lnTo>
                    <a:pt x="227" y="89"/>
                  </a:lnTo>
                  <a:lnTo>
                    <a:pt x="223" y="87"/>
                  </a:lnTo>
                  <a:lnTo>
                    <a:pt x="222" y="89"/>
                  </a:lnTo>
                  <a:lnTo>
                    <a:pt x="222" y="90"/>
                  </a:lnTo>
                  <a:lnTo>
                    <a:pt x="222" y="90"/>
                  </a:lnTo>
                  <a:lnTo>
                    <a:pt x="223" y="94"/>
                  </a:lnTo>
                  <a:lnTo>
                    <a:pt x="223" y="98"/>
                  </a:lnTo>
                  <a:lnTo>
                    <a:pt x="225" y="98"/>
                  </a:lnTo>
                  <a:lnTo>
                    <a:pt x="227" y="100"/>
                  </a:lnTo>
                  <a:lnTo>
                    <a:pt x="229" y="100"/>
                  </a:lnTo>
                  <a:lnTo>
                    <a:pt x="229" y="100"/>
                  </a:lnTo>
                  <a:lnTo>
                    <a:pt x="232" y="102"/>
                  </a:lnTo>
                  <a:lnTo>
                    <a:pt x="232" y="104"/>
                  </a:lnTo>
                  <a:lnTo>
                    <a:pt x="233" y="104"/>
                  </a:lnTo>
                  <a:lnTo>
                    <a:pt x="237" y="106"/>
                  </a:lnTo>
                  <a:lnTo>
                    <a:pt x="237" y="108"/>
                  </a:lnTo>
                  <a:lnTo>
                    <a:pt x="239" y="109"/>
                  </a:lnTo>
                  <a:lnTo>
                    <a:pt x="239" y="111"/>
                  </a:lnTo>
                  <a:lnTo>
                    <a:pt x="239" y="113"/>
                  </a:lnTo>
                  <a:lnTo>
                    <a:pt x="239" y="113"/>
                  </a:lnTo>
                  <a:lnTo>
                    <a:pt x="241" y="115"/>
                  </a:lnTo>
                  <a:lnTo>
                    <a:pt x="241" y="115"/>
                  </a:lnTo>
                  <a:lnTo>
                    <a:pt x="242" y="119"/>
                  </a:lnTo>
                  <a:lnTo>
                    <a:pt x="244" y="120"/>
                  </a:lnTo>
                  <a:lnTo>
                    <a:pt x="244" y="120"/>
                  </a:lnTo>
                  <a:lnTo>
                    <a:pt x="246" y="120"/>
                  </a:lnTo>
                  <a:lnTo>
                    <a:pt x="252" y="120"/>
                  </a:lnTo>
                  <a:lnTo>
                    <a:pt x="252" y="119"/>
                  </a:lnTo>
                  <a:lnTo>
                    <a:pt x="252" y="120"/>
                  </a:lnTo>
                  <a:lnTo>
                    <a:pt x="253" y="120"/>
                  </a:lnTo>
                  <a:lnTo>
                    <a:pt x="253" y="122"/>
                  </a:lnTo>
                  <a:lnTo>
                    <a:pt x="253" y="124"/>
                  </a:lnTo>
                  <a:lnTo>
                    <a:pt x="252" y="125"/>
                  </a:lnTo>
                  <a:lnTo>
                    <a:pt x="253" y="125"/>
                  </a:lnTo>
                  <a:lnTo>
                    <a:pt x="254" y="127"/>
                  </a:lnTo>
                  <a:lnTo>
                    <a:pt x="256" y="127"/>
                  </a:lnTo>
                  <a:lnTo>
                    <a:pt x="260" y="127"/>
                  </a:lnTo>
                  <a:lnTo>
                    <a:pt x="261" y="127"/>
                  </a:lnTo>
                  <a:lnTo>
                    <a:pt x="263" y="128"/>
                  </a:lnTo>
                  <a:lnTo>
                    <a:pt x="263" y="128"/>
                  </a:lnTo>
                  <a:lnTo>
                    <a:pt x="263" y="128"/>
                  </a:lnTo>
                  <a:lnTo>
                    <a:pt x="261" y="128"/>
                  </a:lnTo>
                  <a:lnTo>
                    <a:pt x="261" y="128"/>
                  </a:lnTo>
                  <a:lnTo>
                    <a:pt x="260" y="130"/>
                  </a:lnTo>
                  <a:lnTo>
                    <a:pt x="260" y="130"/>
                  </a:lnTo>
                  <a:lnTo>
                    <a:pt x="260" y="132"/>
                  </a:lnTo>
                  <a:lnTo>
                    <a:pt x="261" y="132"/>
                  </a:lnTo>
                  <a:lnTo>
                    <a:pt x="261" y="134"/>
                  </a:lnTo>
                  <a:lnTo>
                    <a:pt x="261" y="134"/>
                  </a:lnTo>
                  <a:lnTo>
                    <a:pt x="263" y="134"/>
                  </a:lnTo>
                  <a:lnTo>
                    <a:pt x="265" y="134"/>
                  </a:lnTo>
                  <a:lnTo>
                    <a:pt x="267" y="136"/>
                  </a:lnTo>
                  <a:lnTo>
                    <a:pt x="269" y="136"/>
                  </a:lnTo>
                  <a:lnTo>
                    <a:pt x="271" y="136"/>
                  </a:lnTo>
                  <a:lnTo>
                    <a:pt x="272" y="136"/>
                  </a:lnTo>
                  <a:lnTo>
                    <a:pt x="274" y="136"/>
                  </a:lnTo>
                  <a:lnTo>
                    <a:pt x="272" y="138"/>
                  </a:lnTo>
                  <a:lnTo>
                    <a:pt x="272" y="138"/>
                  </a:lnTo>
                  <a:lnTo>
                    <a:pt x="269" y="138"/>
                  </a:lnTo>
                  <a:lnTo>
                    <a:pt x="269" y="138"/>
                  </a:lnTo>
                  <a:lnTo>
                    <a:pt x="271" y="139"/>
                  </a:lnTo>
                  <a:lnTo>
                    <a:pt x="272" y="139"/>
                  </a:lnTo>
                  <a:lnTo>
                    <a:pt x="272" y="139"/>
                  </a:lnTo>
                  <a:lnTo>
                    <a:pt x="272" y="141"/>
                  </a:lnTo>
                  <a:lnTo>
                    <a:pt x="271" y="141"/>
                  </a:lnTo>
                  <a:lnTo>
                    <a:pt x="269" y="141"/>
                  </a:lnTo>
                  <a:lnTo>
                    <a:pt x="267" y="141"/>
                  </a:lnTo>
                  <a:lnTo>
                    <a:pt x="265" y="141"/>
                  </a:lnTo>
                  <a:lnTo>
                    <a:pt x="263" y="141"/>
                  </a:lnTo>
                  <a:lnTo>
                    <a:pt x="263" y="139"/>
                  </a:lnTo>
                  <a:lnTo>
                    <a:pt x="261" y="139"/>
                  </a:lnTo>
                  <a:lnTo>
                    <a:pt x="260" y="138"/>
                  </a:lnTo>
                  <a:lnTo>
                    <a:pt x="260" y="138"/>
                  </a:lnTo>
                  <a:lnTo>
                    <a:pt x="258" y="138"/>
                  </a:lnTo>
                  <a:lnTo>
                    <a:pt x="256" y="138"/>
                  </a:lnTo>
                  <a:lnTo>
                    <a:pt x="254" y="138"/>
                  </a:lnTo>
                  <a:lnTo>
                    <a:pt x="248" y="136"/>
                  </a:lnTo>
                  <a:lnTo>
                    <a:pt x="248" y="136"/>
                  </a:lnTo>
                  <a:lnTo>
                    <a:pt x="246" y="136"/>
                  </a:lnTo>
                  <a:lnTo>
                    <a:pt x="244" y="136"/>
                  </a:lnTo>
                  <a:lnTo>
                    <a:pt x="244" y="136"/>
                  </a:lnTo>
                  <a:lnTo>
                    <a:pt x="241" y="136"/>
                  </a:lnTo>
                  <a:lnTo>
                    <a:pt x="241" y="136"/>
                  </a:lnTo>
                  <a:lnTo>
                    <a:pt x="239" y="134"/>
                  </a:lnTo>
                  <a:lnTo>
                    <a:pt x="237" y="134"/>
                  </a:lnTo>
                  <a:lnTo>
                    <a:pt x="237" y="134"/>
                  </a:lnTo>
                  <a:lnTo>
                    <a:pt x="235" y="134"/>
                  </a:lnTo>
                  <a:lnTo>
                    <a:pt x="233" y="134"/>
                  </a:lnTo>
                  <a:lnTo>
                    <a:pt x="232" y="134"/>
                  </a:lnTo>
                  <a:lnTo>
                    <a:pt x="230" y="132"/>
                  </a:lnTo>
                  <a:lnTo>
                    <a:pt x="230" y="132"/>
                  </a:lnTo>
                  <a:lnTo>
                    <a:pt x="229" y="132"/>
                  </a:lnTo>
                  <a:lnTo>
                    <a:pt x="229" y="130"/>
                  </a:lnTo>
                  <a:lnTo>
                    <a:pt x="227" y="128"/>
                  </a:lnTo>
                  <a:lnTo>
                    <a:pt x="225" y="127"/>
                  </a:lnTo>
                  <a:lnTo>
                    <a:pt x="222" y="125"/>
                  </a:lnTo>
                  <a:lnTo>
                    <a:pt x="222" y="124"/>
                  </a:lnTo>
                  <a:lnTo>
                    <a:pt x="220" y="122"/>
                  </a:lnTo>
                  <a:lnTo>
                    <a:pt x="220" y="122"/>
                  </a:lnTo>
                  <a:lnTo>
                    <a:pt x="222" y="120"/>
                  </a:lnTo>
                  <a:lnTo>
                    <a:pt x="220" y="120"/>
                  </a:lnTo>
                  <a:lnTo>
                    <a:pt x="220" y="120"/>
                  </a:lnTo>
                  <a:lnTo>
                    <a:pt x="218" y="120"/>
                  </a:lnTo>
                  <a:lnTo>
                    <a:pt x="216" y="119"/>
                  </a:lnTo>
                  <a:lnTo>
                    <a:pt x="214" y="115"/>
                  </a:lnTo>
                  <a:lnTo>
                    <a:pt x="214" y="115"/>
                  </a:lnTo>
                  <a:lnTo>
                    <a:pt x="211" y="111"/>
                  </a:lnTo>
                  <a:lnTo>
                    <a:pt x="211" y="109"/>
                  </a:lnTo>
                  <a:lnTo>
                    <a:pt x="211" y="108"/>
                  </a:lnTo>
                  <a:lnTo>
                    <a:pt x="209" y="108"/>
                  </a:lnTo>
                  <a:lnTo>
                    <a:pt x="209" y="108"/>
                  </a:lnTo>
                  <a:lnTo>
                    <a:pt x="209" y="106"/>
                  </a:lnTo>
                  <a:lnTo>
                    <a:pt x="207" y="106"/>
                  </a:lnTo>
                  <a:lnTo>
                    <a:pt x="205" y="104"/>
                  </a:lnTo>
                  <a:lnTo>
                    <a:pt x="204" y="104"/>
                  </a:lnTo>
                  <a:lnTo>
                    <a:pt x="204" y="104"/>
                  </a:lnTo>
                  <a:lnTo>
                    <a:pt x="203" y="104"/>
                  </a:lnTo>
                  <a:lnTo>
                    <a:pt x="201" y="104"/>
                  </a:lnTo>
                  <a:lnTo>
                    <a:pt x="197" y="102"/>
                  </a:lnTo>
                  <a:lnTo>
                    <a:pt x="197" y="102"/>
                  </a:lnTo>
                  <a:lnTo>
                    <a:pt x="195" y="102"/>
                  </a:lnTo>
                  <a:lnTo>
                    <a:pt x="194" y="102"/>
                  </a:lnTo>
                  <a:lnTo>
                    <a:pt x="194" y="102"/>
                  </a:lnTo>
                  <a:lnTo>
                    <a:pt x="192" y="100"/>
                  </a:lnTo>
                  <a:lnTo>
                    <a:pt x="192" y="100"/>
                  </a:lnTo>
                  <a:lnTo>
                    <a:pt x="190" y="100"/>
                  </a:lnTo>
                  <a:lnTo>
                    <a:pt x="190" y="100"/>
                  </a:lnTo>
                  <a:lnTo>
                    <a:pt x="188" y="100"/>
                  </a:lnTo>
                  <a:lnTo>
                    <a:pt x="186" y="100"/>
                  </a:lnTo>
                  <a:lnTo>
                    <a:pt x="186" y="100"/>
                  </a:lnTo>
                  <a:lnTo>
                    <a:pt x="186" y="100"/>
                  </a:lnTo>
                  <a:lnTo>
                    <a:pt x="184" y="100"/>
                  </a:lnTo>
                  <a:lnTo>
                    <a:pt x="184" y="100"/>
                  </a:lnTo>
                  <a:lnTo>
                    <a:pt x="184" y="100"/>
                  </a:lnTo>
                  <a:lnTo>
                    <a:pt x="183" y="100"/>
                  </a:lnTo>
                  <a:lnTo>
                    <a:pt x="183" y="102"/>
                  </a:lnTo>
                  <a:lnTo>
                    <a:pt x="181" y="102"/>
                  </a:lnTo>
                  <a:lnTo>
                    <a:pt x="180" y="100"/>
                  </a:lnTo>
                  <a:lnTo>
                    <a:pt x="178" y="100"/>
                  </a:lnTo>
                  <a:lnTo>
                    <a:pt x="178" y="100"/>
                  </a:lnTo>
                  <a:lnTo>
                    <a:pt x="176" y="100"/>
                  </a:lnTo>
                  <a:lnTo>
                    <a:pt x="176" y="100"/>
                  </a:lnTo>
                  <a:lnTo>
                    <a:pt x="175" y="98"/>
                  </a:lnTo>
                  <a:lnTo>
                    <a:pt x="176" y="100"/>
                  </a:lnTo>
                  <a:lnTo>
                    <a:pt x="180" y="104"/>
                  </a:lnTo>
                  <a:lnTo>
                    <a:pt x="178" y="104"/>
                  </a:lnTo>
                  <a:lnTo>
                    <a:pt x="178" y="104"/>
                  </a:lnTo>
                  <a:lnTo>
                    <a:pt x="178" y="106"/>
                  </a:lnTo>
                  <a:lnTo>
                    <a:pt x="178" y="106"/>
                  </a:lnTo>
                  <a:lnTo>
                    <a:pt x="176" y="106"/>
                  </a:lnTo>
                  <a:lnTo>
                    <a:pt x="176" y="104"/>
                  </a:lnTo>
                  <a:lnTo>
                    <a:pt x="175" y="104"/>
                  </a:lnTo>
                  <a:lnTo>
                    <a:pt x="173" y="104"/>
                  </a:lnTo>
                  <a:lnTo>
                    <a:pt x="175" y="106"/>
                  </a:lnTo>
                  <a:lnTo>
                    <a:pt x="175" y="106"/>
                  </a:lnTo>
                  <a:lnTo>
                    <a:pt x="175" y="108"/>
                  </a:lnTo>
                  <a:lnTo>
                    <a:pt x="173" y="108"/>
                  </a:lnTo>
                  <a:lnTo>
                    <a:pt x="171" y="109"/>
                  </a:lnTo>
                  <a:lnTo>
                    <a:pt x="167" y="109"/>
                  </a:lnTo>
                  <a:lnTo>
                    <a:pt x="165" y="109"/>
                  </a:lnTo>
                  <a:lnTo>
                    <a:pt x="164" y="109"/>
                  </a:lnTo>
                  <a:lnTo>
                    <a:pt x="162" y="109"/>
                  </a:lnTo>
                  <a:lnTo>
                    <a:pt x="160" y="109"/>
                  </a:lnTo>
                  <a:lnTo>
                    <a:pt x="160" y="109"/>
                  </a:lnTo>
                  <a:lnTo>
                    <a:pt x="158" y="109"/>
                  </a:lnTo>
                  <a:lnTo>
                    <a:pt x="158" y="108"/>
                  </a:lnTo>
                  <a:lnTo>
                    <a:pt x="157" y="108"/>
                  </a:lnTo>
                  <a:lnTo>
                    <a:pt x="157" y="108"/>
                  </a:lnTo>
                  <a:lnTo>
                    <a:pt x="157" y="108"/>
                  </a:lnTo>
                  <a:lnTo>
                    <a:pt x="156" y="108"/>
                  </a:lnTo>
                  <a:lnTo>
                    <a:pt x="157" y="108"/>
                  </a:lnTo>
                  <a:lnTo>
                    <a:pt x="157" y="108"/>
                  </a:lnTo>
                  <a:lnTo>
                    <a:pt x="157" y="109"/>
                  </a:lnTo>
                  <a:lnTo>
                    <a:pt x="158" y="109"/>
                  </a:lnTo>
                  <a:lnTo>
                    <a:pt x="160" y="109"/>
                  </a:lnTo>
                  <a:lnTo>
                    <a:pt x="164" y="109"/>
                  </a:lnTo>
                  <a:lnTo>
                    <a:pt x="1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9" y="113"/>
                  </a:lnTo>
                  <a:lnTo>
                    <a:pt x="171" y="115"/>
                  </a:lnTo>
                  <a:lnTo>
                    <a:pt x="171" y="115"/>
                  </a:lnTo>
                  <a:lnTo>
                    <a:pt x="171" y="117"/>
                  </a:lnTo>
                  <a:lnTo>
                    <a:pt x="171" y="119"/>
                  </a:lnTo>
                  <a:lnTo>
                    <a:pt x="171" y="119"/>
                  </a:lnTo>
                  <a:lnTo>
                    <a:pt x="169" y="120"/>
                  </a:lnTo>
                  <a:lnTo>
                    <a:pt x="167" y="120"/>
                  </a:lnTo>
                  <a:lnTo>
                    <a:pt x="164" y="122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7" y="122"/>
                  </a:lnTo>
                  <a:lnTo>
                    <a:pt x="156" y="122"/>
                  </a:lnTo>
                  <a:lnTo>
                    <a:pt x="152" y="122"/>
                  </a:lnTo>
                  <a:lnTo>
                    <a:pt x="148" y="122"/>
                  </a:lnTo>
                  <a:lnTo>
                    <a:pt x="146" y="122"/>
                  </a:lnTo>
                  <a:lnTo>
                    <a:pt x="146" y="122"/>
                  </a:lnTo>
                  <a:lnTo>
                    <a:pt x="145" y="122"/>
                  </a:lnTo>
                  <a:lnTo>
                    <a:pt x="143" y="122"/>
                  </a:lnTo>
                  <a:lnTo>
                    <a:pt x="141" y="122"/>
                  </a:lnTo>
                  <a:lnTo>
                    <a:pt x="139" y="122"/>
                  </a:lnTo>
                  <a:lnTo>
                    <a:pt x="137" y="120"/>
                  </a:lnTo>
                  <a:lnTo>
                    <a:pt x="136" y="119"/>
                  </a:lnTo>
                  <a:lnTo>
                    <a:pt x="134" y="117"/>
                  </a:lnTo>
                  <a:lnTo>
                    <a:pt x="133" y="115"/>
                  </a:lnTo>
                  <a:lnTo>
                    <a:pt x="131" y="113"/>
                  </a:lnTo>
                  <a:lnTo>
                    <a:pt x="126" y="109"/>
                  </a:lnTo>
                  <a:lnTo>
                    <a:pt x="126" y="108"/>
                  </a:lnTo>
                  <a:lnTo>
                    <a:pt x="124" y="108"/>
                  </a:lnTo>
                  <a:lnTo>
                    <a:pt x="124" y="108"/>
                  </a:lnTo>
                  <a:lnTo>
                    <a:pt x="126" y="106"/>
                  </a:lnTo>
                  <a:lnTo>
                    <a:pt x="126" y="104"/>
                  </a:lnTo>
                  <a:lnTo>
                    <a:pt x="126" y="106"/>
                  </a:lnTo>
                  <a:lnTo>
                    <a:pt x="124" y="106"/>
                  </a:lnTo>
                  <a:lnTo>
                    <a:pt x="122" y="106"/>
                  </a:lnTo>
                  <a:lnTo>
                    <a:pt x="120" y="106"/>
                  </a:lnTo>
                  <a:lnTo>
                    <a:pt x="118" y="108"/>
                  </a:lnTo>
                  <a:lnTo>
                    <a:pt x="117" y="108"/>
                  </a:lnTo>
                  <a:lnTo>
                    <a:pt x="115" y="108"/>
                  </a:lnTo>
                  <a:lnTo>
                    <a:pt x="115" y="106"/>
                  </a:lnTo>
                  <a:lnTo>
                    <a:pt x="115" y="106"/>
                  </a:lnTo>
                  <a:lnTo>
                    <a:pt x="115" y="104"/>
                  </a:lnTo>
                  <a:lnTo>
                    <a:pt x="113" y="106"/>
                  </a:lnTo>
                  <a:lnTo>
                    <a:pt x="111" y="108"/>
                  </a:lnTo>
                  <a:lnTo>
                    <a:pt x="109" y="109"/>
                  </a:lnTo>
                  <a:lnTo>
                    <a:pt x="109" y="108"/>
                  </a:lnTo>
                  <a:lnTo>
                    <a:pt x="109" y="108"/>
                  </a:lnTo>
                  <a:lnTo>
                    <a:pt x="108" y="108"/>
                  </a:lnTo>
                  <a:lnTo>
                    <a:pt x="109" y="106"/>
                  </a:lnTo>
                  <a:lnTo>
                    <a:pt x="109" y="106"/>
                  </a:lnTo>
                  <a:lnTo>
                    <a:pt x="109" y="104"/>
                  </a:lnTo>
                  <a:lnTo>
                    <a:pt x="111" y="102"/>
                  </a:lnTo>
                  <a:lnTo>
                    <a:pt x="111" y="100"/>
                  </a:lnTo>
                  <a:lnTo>
                    <a:pt x="111" y="100"/>
                  </a:lnTo>
                  <a:lnTo>
                    <a:pt x="111" y="100"/>
                  </a:lnTo>
                  <a:lnTo>
                    <a:pt x="111" y="100"/>
                  </a:lnTo>
                  <a:lnTo>
                    <a:pt x="109" y="100"/>
                  </a:lnTo>
                  <a:lnTo>
                    <a:pt x="109" y="98"/>
                  </a:lnTo>
                  <a:lnTo>
                    <a:pt x="109" y="98"/>
                  </a:lnTo>
                  <a:lnTo>
                    <a:pt x="108" y="96"/>
                  </a:lnTo>
                  <a:lnTo>
                    <a:pt x="108" y="96"/>
                  </a:lnTo>
                  <a:lnTo>
                    <a:pt x="108" y="96"/>
                  </a:lnTo>
                  <a:lnTo>
                    <a:pt x="108" y="94"/>
                  </a:lnTo>
                  <a:lnTo>
                    <a:pt x="109" y="94"/>
                  </a:lnTo>
                  <a:lnTo>
                    <a:pt x="109" y="94"/>
                  </a:lnTo>
                  <a:lnTo>
                    <a:pt x="111" y="94"/>
                  </a:lnTo>
                  <a:lnTo>
                    <a:pt x="111" y="94"/>
                  </a:lnTo>
                  <a:lnTo>
                    <a:pt x="113" y="94"/>
                  </a:lnTo>
                  <a:lnTo>
                    <a:pt x="111" y="94"/>
                  </a:lnTo>
                  <a:lnTo>
                    <a:pt x="111" y="94"/>
                  </a:lnTo>
                  <a:lnTo>
                    <a:pt x="108" y="94"/>
                  </a:lnTo>
                  <a:lnTo>
                    <a:pt x="107" y="92"/>
                  </a:lnTo>
                  <a:lnTo>
                    <a:pt x="105" y="90"/>
                  </a:lnTo>
                  <a:lnTo>
                    <a:pt x="105" y="90"/>
                  </a:lnTo>
                  <a:lnTo>
                    <a:pt x="107" y="90"/>
                  </a:lnTo>
                  <a:lnTo>
                    <a:pt x="109" y="89"/>
                  </a:lnTo>
                  <a:lnTo>
                    <a:pt x="108" y="89"/>
                  </a:lnTo>
                  <a:lnTo>
                    <a:pt x="107" y="87"/>
                  </a:lnTo>
                  <a:lnTo>
                    <a:pt x="107" y="87"/>
                  </a:lnTo>
                  <a:lnTo>
                    <a:pt x="107" y="85"/>
                  </a:lnTo>
                  <a:lnTo>
                    <a:pt x="105" y="83"/>
                  </a:lnTo>
                  <a:lnTo>
                    <a:pt x="103" y="81"/>
                  </a:lnTo>
                  <a:lnTo>
                    <a:pt x="103" y="80"/>
                  </a:lnTo>
                  <a:lnTo>
                    <a:pt x="101" y="76"/>
                  </a:lnTo>
                  <a:lnTo>
                    <a:pt x="101" y="76"/>
                  </a:lnTo>
                  <a:lnTo>
                    <a:pt x="103" y="75"/>
                  </a:lnTo>
                  <a:lnTo>
                    <a:pt x="101" y="75"/>
                  </a:lnTo>
                  <a:lnTo>
                    <a:pt x="99" y="75"/>
                  </a:lnTo>
                  <a:lnTo>
                    <a:pt x="101" y="75"/>
                  </a:lnTo>
                  <a:lnTo>
                    <a:pt x="101" y="73"/>
                  </a:lnTo>
                  <a:lnTo>
                    <a:pt x="101" y="73"/>
                  </a:lnTo>
                  <a:lnTo>
                    <a:pt x="99" y="73"/>
                  </a:lnTo>
                  <a:lnTo>
                    <a:pt x="99" y="73"/>
                  </a:lnTo>
                  <a:lnTo>
                    <a:pt x="98" y="73"/>
                  </a:lnTo>
                  <a:lnTo>
                    <a:pt x="98" y="73"/>
                  </a:lnTo>
                  <a:lnTo>
                    <a:pt x="98" y="73"/>
                  </a:lnTo>
                  <a:lnTo>
                    <a:pt x="98" y="71"/>
                  </a:lnTo>
                  <a:lnTo>
                    <a:pt x="98" y="71"/>
                  </a:lnTo>
                  <a:lnTo>
                    <a:pt x="98" y="70"/>
                  </a:lnTo>
                  <a:lnTo>
                    <a:pt x="96" y="70"/>
                  </a:lnTo>
                  <a:lnTo>
                    <a:pt x="96" y="70"/>
                  </a:lnTo>
                  <a:lnTo>
                    <a:pt x="94" y="70"/>
                  </a:lnTo>
                  <a:lnTo>
                    <a:pt x="94" y="68"/>
                  </a:lnTo>
                  <a:lnTo>
                    <a:pt x="94" y="68"/>
                  </a:lnTo>
                  <a:lnTo>
                    <a:pt x="87" y="64"/>
                  </a:lnTo>
                  <a:lnTo>
                    <a:pt x="87" y="62"/>
                  </a:lnTo>
                  <a:lnTo>
                    <a:pt x="87" y="64"/>
                  </a:lnTo>
                  <a:lnTo>
                    <a:pt x="85" y="64"/>
                  </a:lnTo>
                  <a:lnTo>
                    <a:pt x="85" y="62"/>
                  </a:lnTo>
                  <a:lnTo>
                    <a:pt x="84" y="62"/>
                  </a:lnTo>
                  <a:lnTo>
                    <a:pt x="84" y="62"/>
                  </a:lnTo>
                  <a:lnTo>
                    <a:pt x="84" y="62"/>
                  </a:lnTo>
                  <a:lnTo>
                    <a:pt x="82" y="62"/>
                  </a:lnTo>
                  <a:lnTo>
                    <a:pt x="82" y="62"/>
                  </a:lnTo>
                  <a:lnTo>
                    <a:pt x="79" y="61"/>
                  </a:lnTo>
                  <a:lnTo>
                    <a:pt x="75" y="59"/>
                  </a:lnTo>
                  <a:lnTo>
                    <a:pt x="73" y="59"/>
                  </a:lnTo>
                  <a:lnTo>
                    <a:pt x="71" y="59"/>
                  </a:lnTo>
                  <a:lnTo>
                    <a:pt x="69" y="57"/>
                  </a:lnTo>
                  <a:lnTo>
                    <a:pt x="66" y="57"/>
                  </a:lnTo>
                  <a:lnTo>
                    <a:pt x="60" y="55"/>
                  </a:lnTo>
                  <a:lnTo>
                    <a:pt x="60" y="55"/>
                  </a:lnTo>
                  <a:lnTo>
                    <a:pt x="60" y="57"/>
                  </a:lnTo>
                  <a:lnTo>
                    <a:pt x="58" y="57"/>
                  </a:lnTo>
                  <a:lnTo>
                    <a:pt x="52" y="53"/>
                  </a:lnTo>
                  <a:lnTo>
                    <a:pt x="50" y="52"/>
                  </a:lnTo>
                  <a:lnTo>
                    <a:pt x="50" y="51"/>
                  </a:lnTo>
                  <a:lnTo>
                    <a:pt x="52" y="51"/>
                  </a:lnTo>
                  <a:lnTo>
                    <a:pt x="54" y="49"/>
                  </a:lnTo>
                  <a:lnTo>
                    <a:pt x="52" y="49"/>
                  </a:lnTo>
                  <a:lnTo>
                    <a:pt x="52" y="49"/>
                  </a:lnTo>
                  <a:lnTo>
                    <a:pt x="50" y="51"/>
                  </a:lnTo>
                  <a:lnTo>
                    <a:pt x="49" y="51"/>
                  </a:lnTo>
                  <a:lnTo>
                    <a:pt x="49" y="51"/>
                  </a:lnTo>
                  <a:lnTo>
                    <a:pt x="47" y="49"/>
                  </a:lnTo>
                  <a:lnTo>
                    <a:pt x="45" y="51"/>
                  </a:lnTo>
                  <a:lnTo>
                    <a:pt x="45" y="49"/>
                  </a:lnTo>
                  <a:lnTo>
                    <a:pt x="43" y="49"/>
                  </a:lnTo>
                  <a:lnTo>
                    <a:pt x="43" y="47"/>
                  </a:lnTo>
                  <a:lnTo>
                    <a:pt x="43" y="47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5"/>
                  </a:lnTo>
                  <a:lnTo>
                    <a:pt x="38" y="45"/>
                  </a:lnTo>
                  <a:lnTo>
                    <a:pt x="38" y="45"/>
                  </a:lnTo>
                  <a:lnTo>
                    <a:pt x="36" y="43"/>
                  </a:lnTo>
                  <a:lnTo>
                    <a:pt x="36" y="42"/>
                  </a:lnTo>
                  <a:lnTo>
                    <a:pt x="38" y="40"/>
                  </a:lnTo>
                  <a:lnTo>
                    <a:pt x="38" y="38"/>
                  </a:lnTo>
                  <a:lnTo>
                    <a:pt x="40" y="38"/>
                  </a:lnTo>
                  <a:lnTo>
                    <a:pt x="38" y="36"/>
                  </a:lnTo>
                  <a:lnTo>
                    <a:pt x="38" y="38"/>
                  </a:lnTo>
                  <a:lnTo>
                    <a:pt x="36" y="38"/>
                  </a:lnTo>
                  <a:lnTo>
                    <a:pt x="36" y="40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35" y="42"/>
                  </a:lnTo>
                  <a:lnTo>
                    <a:pt x="35" y="43"/>
                  </a:lnTo>
                  <a:lnTo>
                    <a:pt x="35" y="45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3" y="49"/>
                  </a:lnTo>
                  <a:lnTo>
                    <a:pt x="33" y="49"/>
                  </a:lnTo>
                  <a:lnTo>
                    <a:pt x="31" y="51"/>
                  </a:lnTo>
                  <a:lnTo>
                    <a:pt x="31" y="52"/>
                  </a:lnTo>
                  <a:lnTo>
                    <a:pt x="30" y="52"/>
                  </a:lnTo>
                  <a:lnTo>
                    <a:pt x="28" y="52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24" y="49"/>
                  </a:lnTo>
                  <a:lnTo>
                    <a:pt x="24" y="47"/>
                  </a:lnTo>
                  <a:lnTo>
                    <a:pt x="26" y="43"/>
                  </a:lnTo>
                  <a:lnTo>
                    <a:pt x="26" y="42"/>
                  </a:lnTo>
                  <a:lnTo>
                    <a:pt x="24" y="40"/>
                  </a:lnTo>
                  <a:lnTo>
                    <a:pt x="22" y="38"/>
                  </a:lnTo>
                  <a:lnTo>
                    <a:pt x="19" y="36"/>
                  </a:lnTo>
                  <a:lnTo>
                    <a:pt x="17" y="36"/>
                  </a:lnTo>
                  <a:lnTo>
                    <a:pt x="15" y="36"/>
                  </a:lnTo>
                  <a:lnTo>
                    <a:pt x="15" y="34"/>
                  </a:lnTo>
                  <a:lnTo>
                    <a:pt x="13" y="34"/>
                  </a:lnTo>
                  <a:lnTo>
                    <a:pt x="13" y="32"/>
                  </a:lnTo>
                  <a:lnTo>
                    <a:pt x="15" y="32"/>
                  </a:lnTo>
                  <a:lnTo>
                    <a:pt x="17" y="32"/>
                  </a:lnTo>
                  <a:lnTo>
                    <a:pt x="19" y="32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4" y="32"/>
                  </a:lnTo>
                  <a:lnTo>
                    <a:pt x="26" y="31"/>
                  </a:lnTo>
                  <a:lnTo>
                    <a:pt x="28" y="29"/>
                  </a:lnTo>
                  <a:lnTo>
                    <a:pt x="30" y="29"/>
                  </a:lnTo>
                  <a:lnTo>
                    <a:pt x="31" y="29"/>
                  </a:lnTo>
                  <a:lnTo>
                    <a:pt x="31" y="29"/>
                  </a:lnTo>
                  <a:lnTo>
                    <a:pt x="33" y="29"/>
                  </a:lnTo>
                  <a:lnTo>
                    <a:pt x="35" y="31"/>
                  </a:lnTo>
                  <a:lnTo>
                    <a:pt x="36" y="31"/>
                  </a:lnTo>
                  <a:lnTo>
                    <a:pt x="36" y="31"/>
                  </a:lnTo>
                  <a:lnTo>
                    <a:pt x="38" y="31"/>
                  </a:lnTo>
                  <a:lnTo>
                    <a:pt x="38" y="31"/>
                  </a:lnTo>
                  <a:lnTo>
                    <a:pt x="38" y="29"/>
                  </a:lnTo>
                  <a:lnTo>
                    <a:pt x="40" y="29"/>
                  </a:lnTo>
                  <a:lnTo>
                    <a:pt x="40" y="29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38" y="28"/>
                  </a:lnTo>
                  <a:lnTo>
                    <a:pt x="40" y="26"/>
                  </a:lnTo>
                  <a:lnTo>
                    <a:pt x="40" y="26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38" y="26"/>
                  </a:lnTo>
                  <a:lnTo>
                    <a:pt x="35" y="26"/>
                  </a:lnTo>
                  <a:lnTo>
                    <a:pt x="33" y="26"/>
                  </a:lnTo>
                  <a:lnTo>
                    <a:pt x="31" y="26"/>
                  </a:lnTo>
                  <a:lnTo>
                    <a:pt x="28" y="26"/>
                  </a:lnTo>
                  <a:lnTo>
                    <a:pt x="26" y="26"/>
                  </a:lnTo>
                  <a:lnTo>
                    <a:pt x="22" y="26"/>
                  </a:lnTo>
                  <a:lnTo>
                    <a:pt x="21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7" y="26"/>
                  </a:lnTo>
                  <a:lnTo>
                    <a:pt x="15" y="24"/>
                  </a:lnTo>
                  <a:lnTo>
                    <a:pt x="15" y="24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2" y="17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2" y="13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3" y="12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9" y="0"/>
                  </a:lnTo>
                  <a:lnTo>
                    <a:pt x="21" y="0"/>
                  </a:lnTo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1588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760" tIns="34200" rIns="68760" bIns="3420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SV" sz="175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endParaRPr>
            </a:p>
          </p:txBody>
        </p:sp>
        <p:sp>
          <p:nvSpPr>
            <p:cNvPr id="102" name="Freeform 10651"/>
            <p:cNvSpPr/>
            <p:nvPr/>
          </p:nvSpPr>
          <p:spPr>
            <a:xfrm>
              <a:off x="9024840" y="4575600"/>
              <a:ext cx="310680" cy="325440"/>
            </a:xfrm>
            <a:custGeom>
              <a:avLst/>
              <a:gdLst>
                <a:gd name="textAreaLeft" fmla="*/ 0 w 310680"/>
                <a:gd name="textAreaRight" fmla="*/ 312120 w 310680"/>
                <a:gd name="textAreaTop" fmla="*/ 0 h 325440"/>
                <a:gd name="textAreaBottom" fmla="*/ 327240 h 325440"/>
              </a:gdLst>
              <a:ahLst/>
              <a:cxnLst/>
              <a:rect l="textAreaLeft" t="textAreaTop" r="textAreaRight" b="textAreaBottom"/>
              <a:pathLst>
                <a:path w="151" h="158">
                  <a:moveTo>
                    <a:pt x="2" y="0"/>
                  </a:moveTo>
                  <a:lnTo>
                    <a:pt x="4" y="0"/>
                  </a:lnTo>
                  <a:lnTo>
                    <a:pt x="6" y="1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4" y="5"/>
                  </a:lnTo>
                  <a:lnTo>
                    <a:pt x="17" y="7"/>
                  </a:lnTo>
                  <a:lnTo>
                    <a:pt x="19" y="7"/>
                  </a:lnTo>
                  <a:lnTo>
                    <a:pt x="23" y="5"/>
                  </a:lnTo>
                  <a:lnTo>
                    <a:pt x="25" y="5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30" y="5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7" y="10"/>
                  </a:lnTo>
                  <a:lnTo>
                    <a:pt x="38" y="12"/>
                  </a:lnTo>
                  <a:lnTo>
                    <a:pt x="38" y="13"/>
                  </a:lnTo>
                  <a:lnTo>
                    <a:pt x="38" y="13"/>
                  </a:lnTo>
                  <a:lnTo>
                    <a:pt x="42" y="18"/>
                  </a:lnTo>
                  <a:lnTo>
                    <a:pt x="42" y="19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5" y="23"/>
                  </a:lnTo>
                  <a:lnTo>
                    <a:pt x="48" y="25"/>
                  </a:lnTo>
                  <a:lnTo>
                    <a:pt x="48" y="25"/>
                  </a:lnTo>
                  <a:lnTo>
                    <a:pt x="48" y="25"/>
                  </a:lnTo>
                  <a:lnTo>
                    <a:pt x="49" y="26"/>
                  </a:lnTo>
                  <a:lnTo>
                    <a:pt x="51" y="26"/>
                  </a:lnTo>
                  <a:lnTo>
                    <a:pt x="55" y="28"/>
                  </a:lnTo>
                  <a:lnTo>
                    <a:pt x="60" y="33"/>
                  </a:lnTo>
                  <a:lnTo>
                    <a:pt x="61" y="35"/>
                  </a:lnTo>
                  <a:lnTo>
                    <a:pt x="64" y="37"/>
                  </a:lnTo>
                  <a:lnTo>
                    <a:pt x="64" y="37"/>
                  </a:lnTo>
                  <a:lnTo>
                    <a:pt x="66" y="40"/>
                  </a:lnTo>
                  <a:lnTo>
                    <a:pt x="68" y="42"/>
                  </a:lnTo>
                  <a:lnTo>
                    <a:pt x="70" y="43"/>
                  </a:lnTo>
                  <a:lnTo>
                    <a:pt x="70" y="46"/>
                  </a:lnTo>
                  <a:lnTo>
                    <a:pt x="73" y="46"/>
                  </a:lnTo>
                  <a:lnTo>
                    <a:pt x="73" y="48"/>
                  </a:lnTo>
                  <a:lnTo>
                    <a:pt x="74" y="48"/>
                  </a:lnTo>
                  <a:lnTo>
                    <a:pt x="74" y="48"/>
                  </a:lnTo>
                  <a:lnTo>
                    <a:pt x="75" y="48"/>
                  </a:lnTo>
                  <a:lnTo>
                    <a:pt x="77" y="50"/>
                  </a:lnTo>
                  <a:lnTo>
                    <a:pt x="79" y="50"/>
                  </a:lnTo>
                  <a:lnTo>
                    <a:pt x="79" y="48"/>
                  </a:lnTo>
                  <a:lnTo>
                    <a:pt x="77" y="48"/>
                  </a:lnTo>
                  <a:lnTo>
                    <a:pt x="77" y="48"/>
                  </a:lnTo>
                  <a:lnTo>
                    <a:pt x="77" y="48"/>
                  </a:lnTo>
                  <a:lnTo>
                    <a:pt x="79" y="48"/>
                  </a:lnTo>
                  <a:lnTo>
                    <a:pt x="79" y="48"/>
                  </a:lnTo>
                  <a:lnTo>
                    <a:pt x="81" y="48"/>
                  </a:lnTo>
                  <a:lnTo>
                    <a:pt x="83" y="48"/>
                  </a:lnTo>
                  <a:lnTo>
                    <a:pt x="84" y="50"/>
                  </a:lnTo>
                  <a:lnTo>
                    <a:pt x="84" y="52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4"/>
                  </a:lnTo>
                  <a:lnTo>
                    <a:pt x="90" y="56"/>
                  </a:lnTo>
                  <a:lnTo>
                    <a:pt x="91" y="56"/>
                  </a:lnTo>
                  <a:lnTo>
                    <a:pt x="94" y="57"/>
                  </a:lnTo>
                  <a:lnTo>
                    <a:pt x="94" y="59"/>
                  </a:lnTo>
                  <a:lnTo>
                    <a:pt x="97" y="61"/>
                  </a:lnTo>
                  <a:lnTo>
                    <a:pt x="97" y="62"/>
                  </a:lnTo>
                  <a:lnTo>
                    <a:pt x="97" y="65"/>
                  </a:lnTo>
                  <a:lnTo>
                    <a:pt x="97" y="65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102" y="67"/>
                  </a:lnTo>
                  <a:lnTo>
                    <a:pt x="105" y="67"/>
                  </a:lnTo>
                  <a:lnTo>
                    <a:pt x="107" y="67"/>
                  </a:lnTo>
                  <a:lnTo>
                    <a:pt x="109" y="70"/>
                  </a:lnTo>
                  <a:lnTo>
                    <a:pt x="109" y="72"/>
                  </a:lnTo>
                  <a:lnTo>
                    <a:pt x="107" y="72"/>
                  </a:lnTo>
                  <a:lnTo>
                    <a:pt x="105" y="73"/>
                  </a:lnTo>
                  <a:lnTo>
                    <a:pt x="102" y="75"/>
                  </a:lnTo>
                  <a:lnTo>
                    <a:pt x="105" y="75"/>
                  </a:lnTo>
                  <a:lnTo>
                    <a:pt x="107" y="73"/>
                  </a:lnTo>
                  <a:lnTo>
                    <a:pt x="107" y="73"/>
                  </a:lnTo>
                  <a:lnTo>
                    <a:pt x="109" y="72"/>
                  </a:lnTo>
                  <a:lnTo>
                    <a:pt x="112" y="72"/>
                  </a:lnTo>
                  <a:lnTo>
                    <a:pt x="112" y="72"/>
                  </a:lnTo>
                  <a:lnTo>
                    <a:pt x="114" y="72"/>
                  </a:lnTo>
                  <a:lnTo>
                    <a:pt x="114" y="72"/>
                  </a:lnTo>
                  <a:lnTo>
                    <a:pt x="115" y="73"/>
                  </a:lnTo>
                  <a:lnTo>
                    <a:pt x="117" y="73"/>
                  </a:lnTo>
                  <a:lnTo>
                    <a:pt x="117" y="75"/>
                  </a:lnTo>
                  <a:lnTo>
                    <a:pt x="120" y="76"/>
                  </a:lnTo>
                  <a:lnTo>
                    <a:pt x="117" y="78"/>
                  </a:lnTo>
                  <a:lnTo>
                    <a:pt x="115" y="78"/>
                  </a:lnTo>
                  <a:lnTo>
                    <a:pt x="114" y="80"/>
                  </a:lnTo>
                  <a:lnTo>
                    <a:pt x="114" y="80"/>
                  </a:lnTo>
                  <a:lnTo>
                    <a:pt x="114" y="82"/>
                  </a:lnTo>
                  <a:lnTo>
                    <a:pt x="114" y="82"/>
                  </a:lnTo>
                  <a:lnTo>
                    <a:pt x="114" y="84"/>
                  </a:lnTo>
                  <a:lnTo>
                    <a:pt x="114" y="84"/>
                  </a:lnTo>
                  <a:lnTo>
                    <a:pt x="114" y="86"/>
                  </a:lnTo>
                  <a:lnTo>
                    <a:pt x="114" y="86"/>
                  </a:lnTo>
                  <a:lnTo>
                    <a:pt x="115" y="89"/>
                  </a:lnTo>
                  <a:lnTo>
                    <a:pt x="115" y="89"/>
                  </a:lnTo>
                  <a:lnTo>
                    <a:pt x="117" y="90"/>
                  </a:lnTo>
                  <a:lnTo>
                    <a:pt x="121" y="90"/>
                  </a:lnTo>
                  <a:lnTo>
                    <a:pt x="122" y="92"/>
                  </a:lnTo>
                  <a:lnTo>
                    <a:pt x="124" y="92"/>
                  </a:lnTo>
                  <a:lnTo>
                    <a:pt x="124" y="92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28" y="95"/>
                  </a:lnTo>
                  <a:lnTo>
                    <a:pt x="128" y="95"/>
                  </a:lnTo>
                  <a:lnTo>
                    <a:pt x="128" y="99"/>
                  </a:lnTo>
                  <a:lnTo>
                    <a:pt x="128" y="101"/>
                  </a:lnTo>
                  <a:lnTo>
                    <a:pt x="128" y="103"/>
                  </a:lnTo>
                  <a:lnTo>
                    <a:pt x="130" y="105"/>
                  </a:lnTo>
                  <a:lnTo>
                    <a:pt x="132" y="105"/>
                  </a:lnTo>
                  <a:lnTo>
                    <a:pt x="133" y="106"/>
                  </a:lnTo>
                  <a:lnTo>
                    <a:pt x="133" y="106"/>
                  </a:lnTo>
                  <a:lnTo>
                    <a:pt x="133" y="108"/>
                  </a:lnTo>
                  <a:lnTo>
                    <a:pt x="133" y="108"/>
                  </a:lnTo>
                  <a:lnTo>
                    <a:pt x="133" y="110"/>
                  </a:lnTo>
                  <a:lnTo>
                    <a:pt x="132" y="110"/>
                  </a:lnTo>
                  <a:lnTo>
                    <a:pt x="130" y="112"/>
                  </a:lnTo>
                  <a:lnTo>
                    <a:pt x="130" y="113"/>
                  </a:lnTo>
                  <a:lnTo>
                    <a:pt x="130" y="113"/>
                  </a:lnTo>
                  <a:lnTo>
                    <a:pt x="132" y="113"/>
                  </a:lnTo>
                  <a:lnTo>
                    <a:pt x="132" y="113"/>
                  </a:lnTo>
                  <a:lnTo>
                    <a:pt x="133" y="112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40" y="110"/>
                  </a:lnTo>
                  <a:lnTo>
                    <a:pt x="140" y="110"/>
                  </a:lnTo>
                  <a:lnTo>
                    <a:pt x="141" y="112"/>
                  </a:lnTo>
                  <a:lnTo>
                    <a:pt x="144" y="112"/>
                  </a:lnTo>
                  <a:lnTo>
                    <a:pt x="147" y="116"/>
                  </a:lnTo>
                  <a:lnTo>
                    <a:pt x="151" y="120"/>
                  </a:lnTo>
                  <a:lnTo>
                    <a:pt x="151" y="120"/>
                  </a:lnTo>
                  <a:lnTo>
                    <a:pt x="151" y="122"/>
                  </a:lnTo>
                  <a:lnTo>
                    <a:pt x="149" y="122"/>
                  </a:lnTo>
                  <a:lnTo>
                    <a:pt x="147" y="124"/>
                  </a:lnTo>
                  <a:lnTo>
                    <a:pt x="147" y="125"/>
                  </a:lnTo>
                  <a:lnTo>
                    <a:pt x="147" y="127"/>
                  </a:lnTo>
                  <a:lnTo>
                    <a:pt x="147" y="129"/>
                  </a:lnTo>
                  <a:lnTo>
                    <a:pt x="147" y="129"/>
                  </a:lnTo>
                  <a:lnTo>
                    <a:pt x="149" y="131"/>
                  </a:lnTo>
                  <a:lnTo>
                    <a:pt x="149" y="131"/>
                  </a:lnTo>
                  <a:lnTo>
                    <a:pt x="147" y="134"/>
                  </a:lnTo>
                  <a:lnTo>
                    <a:pt x="147" y="134"/>
                  </a:lnTo>
                  <a:lnTo>
                    <a:pt x="147" y="139"/>
                  </a:lnTo>
                  <a:lnTo>
                    <a:pt x="147" y="142"/>
                  </a:lnTo>
                  <a:lnTo>
                    <a:pt x="147" y="143"/>
                  </a:lnTo>
                  <a:lnTo>
                    <a:pt x="147" y="146"/>
                  </a:lnTo>
                  <a:lnTo>
                    <a:pt x="147" y="155"/>
                  </a:lnTo>
                  <a:lnTo>
                    <a:pt x="147" y="155"/>
                  </a:lnTo>
                  <a:lnTo>
                    <a:pt x="145" y="157"/>
                  </a:lnTo>
                  <a:lnTo>
                    <a:pt x="145" y="157"/>
                  </a:lnTo>
                  <a:lnTo>
                    <a:pt x="144" y="157"/>
                  </a:lnTo>
                  <a:lnTo>
                    <a:pt x="144" y="157"/>
                  </a:lnTo>
                  <a:lnTo>
                    <a:pt x="144" y="155"/>
                  </a:lnTo>
                  <a:lnTo>
                    <a:pt x="141" y="155"/>
                  </a:lnTo>
                  <a:lnTo>
                    <a:pt x="140" y="153"/>
                  </a:lnTo>
                  <a:lnTo>
                    <a:pt x="140" y="153"/>
                  </a:lnTo>
                  <a:lnTo>
                    <a:pt x="136" y="157"/>
                  </a:lnTo>
                  <a:lnTo>
                    <a:pt x="136" y="157"/>
                  </a:lnTo>
                  <a:lnTo>
                    <a:pt x="134" y="157"/>
                  </a:lnTo>
                  <a:lnTo>
                    <a:pt x="134" y="155"/>
                  </a:lnTo>
                  <a:lnTo>
                    <a:pt x="130" y="153"/>
                  </a:lnTo>
                  <a:lnTo>
                    <a:pt x="130" y="153"/>
                  </a:lnTo>
                  <a:lnTo>
                    <a:pt x="130" y="155"/>
                  </a:lnTo>
                  <a:lnTo>
                    <a:pt x="132" y="157"/>
                  </a:lnTo>
                  <a:lnTo>
                    <a:pt x="132" y="158"/>
                  </a:lnTo>
                  <a:lnTo>
                    <a:pt x="130" y="158"/>
                  </a:lnTo>
                  <a:lnTo>
                    <a:pt x="130" y="158"/>
                  </a:lnTo>
                  <a:lnTo>
                    <a:pt x="128" y="157"/>
                  </a:lnTo>
                  <a:lnTo>
                    <a:pt x="126" y="155"/>
                  </a:lnTo>
                  <a:lnTo>
                    <a:pt x="124" y="153"/>
                  </a:lnTo>
                  <a:lnTo>
                    <a:pt x="124" y="153"/>
                  </a:lnTo>
                  <a:lnTo>
                    <a:pt x="122" y="152"/>
                  </a:lnTo>
                  <a:lnTo>
                    <a:pt x="120" y="146"/>
                  </a:lnTo>
                  <a:lnTo>
                    <a:pt x="117" y="146"/>
                  </a:lnTo>
                  <a:lnTo>
                    <a:pt x="114" y="143"/>
                  </a:lnTo>
                  <a:lnTo>
                    <a:pt x="112" y="143"/>
                  </a:lnTo>
                  <a:lnTo>
                    <a:pt x="110" y="142"/>
                  </a:lnTo>
                  <a:lnTo>
                    <a:pt x="109" y="142"/>
                  </a:lnTo>
                  <a:lnTo>
                    <a:pt x="107" y="139"/>
                  </a:lnTo>
                  <a:lnTo>
                    <a:pt x="102" y="134"/>
                  </a:lnTo>
                  <a:lnTo>
                    <a:pt x="98" y="133"/>
                  </a:lnTo>
                  <a:lnTo>
                    <a:pt x="97" y="127"/>
                  </a:lnTo>
                  <a:lnTo>
                    <a:pt x="94" y="127"/>
                  </a:lnTo>
                  <a:lnTo>
                    <a:pt x="91" y="124"/>
                  </a:lnTo>
                  <a:lnTo>
                    <a:pt x="90" y="122"/>
                  </a:lnTo>
                  <a:lnTo>
                    <a:pt x="87" y="120"/>
                  </a:lnTo>
                  <a:lnTo>
                    <a:pt x="85" y="116"/>
                  </a:lnTo>
                  <a:lnTo>
                    <a:pt x="84" y="116"/>
                  </a:lnTo>
                  <a:lnTo>
                    <a:pt x="84" y="114"/>
                  </a:lnTo>
                  <a:lnTo>
                    <a:pt x="83" y="113"/>
                  </a:lnTo>
                  <a:lnTo>
                    <a:pt x="81" y="113"/>
                  </a:lnTo>
                  <a:lnTo>
                    <a:pt x="79" y="110"/>
                  </a:lnTo>
                  <a:lnTo>
                    <a:pt x="79" y="108"/>
                  </a:lnTo>
                  <a:lnTo>
                    <a:pt x="77" y="106"/>
                  </a:lnTo>
                  <a:lnTo>
                    <a:pt x="77" y="105"/>
                  </a:lnTo>
                  <a:lnTo>
                    <a:pt x="73" y="95"/>
                  </a:lnTo>
                  <a:lnTo>
                    <a:pt x="73" y="92"/>
                  </a:lnTo>
                  <a:lnTo>
                    <a:pt x="70" y="89"/>
                  </a:lnTo>
                  <a:lnTo>
                    <a:pt x="70" y="89"/>
                  </a:lnTo>
                  <a:lnTo>
                    <a:pt x="66" y="86"/>
                  </a:lnTo>
                  <a:lnTo>
                    <a:pt x="66" y="84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61" y="78"/>
                  </a:lnTo>
                  <a:lnTo>
                    <a:pt x="61" y="76"/>
                  </a:lnTo>
                  <a:lnTo>
                    <a:pt x="60" y="76"/>
                  </a:lnTo>
                  <a:lnTo>
                    <a:pt x="56" y="75"/>
                  </a:lnTo>
                  <a:lnTo>
                    <a:pt x="56" y="73"/>
                  </a:lnTo>
                  <a:lnTo>
                    <a:pt x="55" y="73"/>
                  </a:lnTo>
                  <a:lnTo>
                    <a:pt x="55" y="72"/>
                  </a:lnTo>
                  <a:lnTo>
                    <a:pt x="53" y="67"/>
                  </a:lnTo>
                  <a:lnTo>
                    <a:pt x="51" y="62"/>
                  </a:lnTo>
                  <a:lnTo>
                    <a:pt x="49" y="57"/>
                  </a:lnTo>
                  <a:lnTo>
                    <a:pt x="48" y="54"/>
                  </a:lnTo>
                  <a:lnTo>
                    <a:pt x="45" y="52"/>
                  </a:lnTo>
                  <a:lnTo>
                    <a:pt x="45" y="52"/>
                  </a:lnTo>
                  <a:lnTo>
                    <a:pt x="38" y="48"/>
                  </a:lnTo>
                  <a:lnTo>
                    <a:pt x="38" y="48"/>
                  </a:lnTo>
                  <a:lnTo>
                    <a:pt x="37" y="48"/>
                  </a:lnTo>
                  <a:lnTo>
                    <a:pt x="36" y="48"/>
                  </a:lnTo>
                  <a:lnTo>
                    <a:pt x="34" y="46"/>
                  </a:lnTo>
                  <a:lnTo>
                    <a:pt x="34" y="43"/>
                  </a:lnTo>
                  <a:lnTo>
                    <a:pt x="34" y="42"/>
                  </a:lnTo>
                  <a:lnTo>
                    <a:pt x="34" y="40"/>
                  </a:lnTo>
                  <a:lnTo>
                    <a:pt x="34" y="37"/>
                  </a:lnTo>
                  <a:lnTo>
                    <a:pt x="30" y="37"/>
                  </a:lnTo>
                  <a:lnTo>
                    <a:pt x="28" y="35"/>
                  </a:lnTo>
                  <a:lnTo>
                    <a:pt x="28" y="35"/>
                  </a:lnTo>
                  <a:lnTo>
                    <a:pt x="26" y="33"/>
                  </a:lnTo>
                  <a:lnTo>
                    <a:pt x="25" y="29"/>
                  </a:lnTo>
                  <a:lnTo>
                    <a:pt x="23" y="28"/>
                  </a:lnTo>
                  <a:lnTo>
                    <a:pt x="21" y="26"/>
                  </a:lnTo>
                  <a:lnTo>
                    <a:pt x="17" y="26"/>
                  </a:lnTo>
                  <a:lnTo>
                    <a:pt x="16" y="26"/>
                  </a:lnTo>
                  <a:lnTo>
                    <a:pt x="14" y="23"/>
                  </a:lnTo>
                  <a:lnTo>
                    <a:pt x="14" y="23"/>
                  </a:lnTo>
                  <a:lnTo>
                    <a:pt x="11" y="19"/>
                  </a:lnTo>
                  <a:lnTo>
                    <a:pt x="6" y="13"/>
                  </a:lnTo>
                  <a:lnTo>
                    <a:pt x="4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1588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760" tIns="34200" rIns="68760" bIns="3420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SV" sz="175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endParaRPr>
            </a:p>
          </p:txBody>
        </p:sp>
        <p:sp>
          <p:nvSpPr>
            <p:cNvPr id="103" name="Freeform 10659"/>
            <p:cNvSpPr/>
            <p:nvPr/>
          </p:nvSpPr>
          <p:spPr>
            <a:xfrm>
              <a:off x="9457200" y="4547520"/>
              <a:ext cx="296640" cy="313200"/>
            </a:xfrm>
            <a:custGeom>
              <a:avLst/>
              <a:gdLst>
                <a:gd name="textAreaLeft" fmla="*/ 0 w 296640"/>
                <a:gd name="textAreaRight" fmla="*/ 298440 w 296640"/>
                <a:gd name="textAreaTop" fmla="*/ 0 h 313200"/>
                <a:gd name="textAreaBottom" fmla="*/ 315000 h 313200"/>
              </a:gdLst>
              <a:ahLst/>
              <a:cxnLst/>
              <a:rect l="textAreaLeft" t="textAreaTop" r="textAreaRight" b="textAreaBottom"/>
              <a:pathLst>
                <a:path w="144" h="152">
                  <a:moveTo>
                    <a:pt x="110" y="0"/>
                  </a:moveTo>
                  <a:lnTo>
                    <a:pt x="110" y="0"/>
                  </a:lnTo>
                  <a:lnTo>
                    <a:pt x="110" y="2"/>
                  </a:lnTo>
                  <a:lnTo>
                    <a:pt x="110" y="2"/>
                  </a:lnTo>
                  <a:lnTo>
                    <a:pt x="110" y="4"/>
                  </a:lnTo>
                  <a:lnTo>
                    <a:pt x="110" y="6"/>
                  </a:lnTo>
                  <a:lnTo>
                    <a:pt x="110" y="6"/>
                  </a:lnTo>
                  <a:lnTo>
                    <a:pt x="112" y="4"/>
                  </a:lnTo>
                  <a:lnTo>
                    <a:pt x="112" y="2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115" y="2"/>
                  </a:lnTo>
                  <a:lnTo>
                    <a:pt x="115" y="2"/>
                  </a:lnTo>
                  <a:lnTo>
                    <a:pt x="117" y="4"/>
                  </a:lnTo>
                  <a:lnTo>
                    <a:pt x="117" y="6"/>
                  </a:lnTo>
                  <a:lnTo>
                    <a:pt x="119" y="6"/>
                  </a:lnTo>
                  <a:lnTo>
                    <a:pt x="120" y="6"/>
                  </a:lnTo>
                  <a:lnTo>
                    <a:pt x="120" y="8"/>
                  </a:lnTo>
                  <a:lnTo>
                    <a:pt x="123" y="8"/>
                  </a:lnTo>
                  <a:lnTo>
                    <a:pt x="123" y="8"/>
                  </a:lnTo>
                  <a:lnTo>
                    <a:pt x="123" y="8"/>
                  </a:lnTo>
                  <a:lnTo>
                    <a:pt x="120" y="11"/>
                  </a:lnTo>
                  <a:lnTo>
                    <a:pt x="120" y="13"/>
                  </a:lnTo>
                  <a:lnTo>
                    <a:pt x="120" y="13"/>
                  </a:lnTo>
                  <a:lnTo>
                    <a:pt x="120" y="14"/>
                  </a:lnTo>
                  <a:lnTo>
                    <a:pt x="119" y="14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5" y="13"/>
                  </a:lnTo>
                  <a:lnTo>
                    <a:pt x="127" y="14"/>
                  </a:lnTo>
                  <a:lnTo>
                    <a:pt x="127" y="17"/>
                  </a:lnTo>
                  <a:lnTo>
                    <a:pt x="127" y="17"/>
                  </a:lnTo>
                  <a:lnTo>
                    <a:pt x="125" y="17"/>
                  </a:lnTo>
                  <a:lnTo>
                    <a:pt x="125" y="17"/>
                  </a:lnTo>
                  <a:lnTo>
                    <a:pt x="125" y="18"/>
                  </a:lnTo>
                  <a:lnTo>
                    <a:pt x="125" y="18"/>
                  </a:lnTo>
                  <a:lnTo>
                    <a:pt x="127" y="17"/>
                  </a:lnTo>
                  <a:lnTo>
                    <a:pt x="129" y="17"/>
                  </a:lnTo>
                  <a:lnTo>
                    <a:pt x="131" y="17"/>
                  </a:lnTo>
                  <a:lnTo>
                    <a:pt x="131" y="17"/>
                  </a:lnTo>
                  <a:lnTo>
                    <a:pt x="133" y="17"/>
                  </a:lnTo>
                  <a:lnTo>
                    <a:pt x="133" y="18"/>
                  </a:lnTo>
                  <a:lnTo>
                    <a:pt x="135" y="18"/>
                  </a:lnTo>
                  <a:lnTo>
                    <a:pt x="135" y="19"/>
                  </a:lnTo>
                  <a:lnTo>
                    <a:pt x="136" y="19"/>
                  </a:lnTo>
                  <a:lnTo>
                    <a:pt x="139" y="21"/>
                  </a:lnTo>
                  <a:lnTo>
                    <a:pt x="139" y="21"/>
                  </a:lnTo>
                  <a:lnTo>
                    <a:pt x="142" y="21"/>
                  </a:lnTo>
                  <a:lnTo>
                    <a:pt x="144" y="21"/>
                  </a:lnTo>
                  <a:lnTo>
                    <a:pt x="144" y="21"/>
                  </a:lnTo>
                  <a:lnTo>
                    <a:pt x="144" y="21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44" y="25"/>
                  </a:lnTo>
                  <a:lnTo>
                    <a:pt x="144" y="25"/>
                  </a:lnTo>
                  <a:lnTo>
                    <a:pt x="142" y="27"/>
                  </a:lnTo>
                  <a:lnTo>
                    <a:pt x="138" y="27"/>
                  </a:lnTo>
                  <a:lnTo>
                    <a:pt x="136" y="28"/>
                  </a:lnTo>
                  <a:lnTo>
                    <a:pt x="135" y="28"/>
                  </a:lnTo>
                  <a:lnTo>
                    <a:pt x="131" y="27"/>
                  </a:lnTo>
                  <a:lnTo>
                    <a:pt x="131" y="27"/>
                  </a:lnTo>
                  <a:lnTo>
                    <a:pt x="129" y="27"/>
                  </a:lnTo>
                  <a:lnTo>
                    <a:pt x="129" y="30"/>
                  </a:lnTo>
                  <a:lnTo>
                    <a:pt x="131" y="31"/>
                  </a:lnTo>
                  <a:lnTo>
                    <a:pt x="135" y="34"/>
                  </a:lnTo>
                  <a:lnTo>
                    <a:pt x="135" y="36"/>
                  </a:lnTo>
                  <a:lnTo>
                    <a:pt x="135" y="36"/>
                  </a:lnTo>
                  <a:lnTo>
                    <a:pt x="135" y="36"/>
                  </a:lnTo>
                  <a:lnTo>
                    <a:pt x="133" y="36"/>
                  </a:lnTo>
                  <a:lnTo>
                    <a:pt x="131" y="37"/>
                  </a:lnTo>
                  <a:lnTo>
                    <a:pt x="129" y="37"/>
                  </a:lnTo>
                  <a:lnTo>
                    <a:pt x="127" y="37"/>
                  </a:lnTo>
                  <a:lnTo>
                    <a:pt x="125" y="37"/>
                  </a:lnTo>
                  <a:lnTo>
                    <a:pt x="125" y="37"/>
                  </a:lnTo>
                  <a:lnTo>
                    <a:pt x="123" y="37"/>
                  </a:lnTo>
                  <a:lnTo>
                    <a:pt x="123" y="36"/>
                  </a:lnTo>
                  <a:lnTo>
                    <a:pt x="120" y="37"/>
                  </a:lnTo>
                  <a:lnTo>
                    <a:pt x="120" y="38"/>
                  </a:lnTo>
                  <a:lnTo>
                    <a:pt x="120" y="38"/>
                  </a:lnTo>
                  <a:lnTo>
                    <a:pt x="119" y="38"/>
                  </a:lnTo>
                  <a:lnTo>
                    <a:pt x="119" y="41"/>
                  </a:lnTo>
                  <a:lnTo>
                    <a:pt x="120" y="41"/>
                  </a:lnTo>
                  <a:lnTo>
                    <a:pt x="120" y="43"/>
                  </a:lnTo>
                  <a:lnTo>
                    <a:pt x="120" y="43"/>
                  </a:lnTo>
                  <a:lnTo>
                    <a:pt x="123" y="44"/>
                  </a:lnTo>
                  <a:lnTo>
                    <a:pt x="123" y="44"/>
                  </a:lnTo>
                  <a:lnTo>
                    <a:pt x="123" y="44"/>
                  </a:lnTo>
                  <a:lnTo>
                    <a:pt x="123" y="46"/>
                  </a:lnTo>
                  <a:lnTo>
                    <a:pt x="123" y="46"/>
                  </a:lnTo>
                  <a:lnTo>
                    <a:pt x="120" y="46"/>
                  </a:lnTo>
                  <a:lnTo>
                    <a:pt x="120" y="46"/>
                  </a:lnTo>
                  <a:lnTo>
                    <a:pt x="119" y="44"/>
                  </a:lnTo>
                  <a:lnTo>
                    <a:pt x="119" y="46"/>
                  </a:lnTo>
                  <a:lnTo>
                    <a:pt x="119" y="46"/>
                  </a:lnTo>
                  <a:lnTo>
                    <a:pt x="117" y="46"/>
                  </a:lnTo>
                  <a:lnTo>
                    <a:pt x="115" y="46"/>
                  </a:lnTo>
                  <a:lnTo>
                    <a:pt x="114" y="46"/>
                  </a:lnTo>
                  <a:lnTo>
                    <a:pt x="114" y="46"/>
                  </a:lnTo>
                  <a:lnTo>
                    <a:pt x="115" y="46"/>
                  </a:lnTo>
                  <a:lnTo>
                    <a:pt x="117" y="49"/>
                  </a:lnTo>
                  <a:lnTo>
                    <a:pt x="117" y="49"/>
                  </a:lnTo>
                  <a:lnTo>
                    <a:pt x="117" y="51"/>
                  </a:lnTo>
                  <a:lnTo>
                    <a:pt x="117" y="53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20" y="53"/>
                  </a:lnTo>
                  <a:lnTo>
                    <a:pt x="120" y="55"/>
                  </a:lnTo>
                  <a:lnTo>
                    <a:pt x="120" y="55"/>
                  </a:lnTo>
                  <a:lnTo>
                    <a:pt x="120" y="55"/>
                  </a:lnTo>
                  <a:lnTo>
                    <a:pt x="120" y="55"/>
                  </a:lnTo>
                  <a:lnTo>
                    <a:pt x="120" y="55"/>
                  </a:lnTo>
                  <a:lnTo>
                    <a:pt x="123" y="55"/>
                  </a:lnTo>
                  <a:lnTo>
                    <a:pt x="123" y="55"/>
                  </a:lnTo>
                  <a:lnTo>
                    <a:pt x="120" y="55"/>
                  </a:lnTo>
                  <a:lnTo>
                    <a:pt x="123" y="58"/>
                  </a:lnTo>
                  <a:lnTo>
                    <a:pt x="123" y="58"/>
                  </a:lnTo>
                  <a:lnTo>
                    <a:pt x="125" y="58"/>
                  </a:lnTo>
                  <a:lnTo>
                    <a:pt x="125" y="60"/>
                  </a:lnTo>
                  <a:lnTo>
                    <a:pt x="125" y="61"/>
                  </a:lnTo>
                  <a:lnTo>
                    <a:pt x="125" y="64"/>
                  </a:lnTo>
                  <a:lnTo>
                    <a:pt x="127" y="64"/>
                  </a:lnTo>
                  <a:lnTo>
                    <a:pt x="127" y="66"/>
                  </a:lnTo>
                  <a:lnTo>
                    <a:pt x="127" y="66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5" y="68"/>
                  </a:lnTo>
                  <a:lnTo>
                    <a:pt x="125" y="68"/>
                  </a:lnTo>
                  <a:lnTo>
                    <a:pt x="125" y="68"/>
                  </a:lnTo>
                  <a:lnTo>
                    <a:pt x="125" y="70"/>
                  </a:lnTo>
                  <a:lnTo>
                    <a:pt x="127" y="72"/>
                  </a:lnTo>
                  <a:lnTo>
                    <a:pt x="127" y="74"/>
                  </a:lnTo>
                  <a:lnTo>
                    <a:pt x="133" y="75"/>
                  </a:lnTo>
                  <a:lnTo>
                    <a:pt x="135" y="77"/>
                  </a:lnTo>
                  <a:lnTo>
                    <a:pt x="138" y="80"/>
                  </a:lnTo>
                  <a:lnTo>
                    <a:pt x="139" y="80"/>
                  </a:lnTo>
                  <a:lnTo>
                    <a:pt x="139" y="83"/>
                  </a:lnTo>
                  <a:lnTo>
                    <a:pt x="138" y="84"/>
                  </a:lnTo>
                  <a:lnTo>
                    <a:pt x="136" y="84"/>
                  </a:lnTo>
                  <a:lnTo>
                    <a:pt x="133" y="84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7" y="83"/>
                  </a:lnTo>
                  <a:lnTo>
                    <a:pt x="125" y="80"/>
                  </a:lnTo>
                  <a:lnTo>
                    <a:pt x="125" y="80"/>
                  </a:lnTo>
                  <a:lnTo>
                    <a:pt x="125" y="80"/>
                  </a:lnTo>
                  <a:lnTo>
                    <a:pt x="125" y="83"/>
                  </a:lnTo>
                  <a:lnTo>
                    <a:pt x="125" y="84"/>
                  </a:lnTo>
                  <a:lnTo>
                    <a:pt x="125" y="84"/>
                  </a:lnTo>
                  <a:lnTo>
                    <a:pt x="125" y="84"/>
                  </a:lnTo>
                  <a:lnTo>
                    <a:pt x="123" y="85"/>
                  </a:lnTo>
                  <a:lnTo>
                    <a:pt x="123" y="85"/>
                  </a:lnTo>
                  <a:lnTo>
                    <a:pt x="120" y="91"/>
                  </a:lnTo>
                  <a:lnTo>
                    <a:pt x="119" y="93"/>
                  </a:lnTo>
                  <a:lnTo>
                    <a:pt x="119" y="98"/>
                  </a:lnTo>
                  <a:lnTo>
                    <a:pt x="119" y="100"/>
                  </a:lnTo>
                  <a:lnTo>
                    <a:pt x="120" y="104"/>
                  </a:lnTo>
                  <a:lnTo>
                    <a:pt x="120" y="104"/>
                  </a:lnTo>
                  <a:lnTo>
                    <a:pt x="120" y="104"/>
                  </a:lnTo>
                  <a:lnTo>
                    <a:pt x="120" y="107"/>
                  </a:lnTo>
                  <a:lnTo>
                    <a:pt x="119" y="107"/>
                  </a:lnTo>
                  <a:lnTo>
                    <a:pt x="117" y="107"/>
                  </a:lnTo>
                  <a:lnTo>
                    <a:pt x="115" y="108"/>
                  </a:lnTo>
                  <a:lnTo>
                    <a:pt x="114" y="110"/>
                  </a:lnTo>
                  <a:lnTo>
                    <a:pt x="114" y="110"/>
                  </a:lnTo>
                  <a:lnTo>
                    <a:pt x="112" y="113"/>
                  </a:lnTo>
                  <a:lnTo>
                    <a:pt x="112" y="113"/>
                  </a:lnTo>
                  <a:lnTo>
                    <a:pt x="110" y="113"/>
                  </a:lnTo>
                  <a:lnTo>
                    <a:pt x="110" y="113"/>
                  </a:lnTo>
                  <a:lnTo>
                    <a:pt x="108" y="110"/>
                  </a:lnTo>
                  <a:lnTo>
                    <a:pt x="108" y="110"/>
                  </a:lnTo>
                  <a:lnTo>
                    <a:pt x="108" y="110"/>
                  </a:lnTo>
                  <a:lnTo>
                    <a:pt x="108" y="113"/>
                  </a:lnTo>
                  <a:lnTo>
                    <a:pt x="108" y="113"/>
                  </a:lnTo>
                  <a:lnTo>
                    <a:pt x="108" y="113"/>
                  </a:lnTo>
                  <a:lnTo>
                    <a:pt x="108" y="113"/>
                  </a:lnTo>
                  <a:lnTo>
                    <a:pt x="108" y="113"/>
                  </a:lnTo>
                  <a:lnTo>
                    <a:pt x="106" y="115"/>
                  </a:lnTo>
                  <a:lnTo>
                    <a:pt x="106" y="115"/>
                  </a:lnTo>
                  <a:lnTo>
                    <a:pt x="106" y="117"/>
                  </a:lnTo>
                  <a:lnTo>
                    <a:pt x="105" y="117"/>
                  </a:lnTo>
                  <a:lnTo>
                    <a:pt x="105" y="117"/>
                  </a:lnTo>
                  <a:lnTo>
                    <a:pt x="103" y="119"/>
                  </a:lnTo>
                  <a:lnTo>
                    <a:pt x="103" y="119"/>
                  </a:lnTo>
                  <a:lnTo>
                    <a:pt x="103" y="121"/>
                  </a:lnTo>
                  <a:lnTo>
                    <a:pt x="103" y="121"/>
                  </a:lnTo>
                  <a:lnTo>
                    <a:pt x="105" y="121"/>
                  </a:lnTo>
                  <a:lnTo>
                    <a:pt x="105" y="121"/>
                  </a:lnTo>
                  <a:lnTo>
                    <a:pt x="105" y="123"/>
                  </a:lnTo>
                  <a:lnTo>
                    <a:pt x="105" y="124"/>
                  </a:lnTo>
                  <a:lnTo>
                    <a:pt x="103" y="124"/>
                  </a:lnTo>
                  <a:lnTo>
                    <a:pt x="103" y="126"/>
                  </a:lnTo>
                  <a:lnTo>
                    <a:pt x="105" y="126"/>
                  </a:lnTo>
                  <a:lnTo>
                    <a:pt x="106" y="126"/>
                  </a:lnTo>
                  <a:lnTo>
                    <a:pt x="106" y="128"/>
                  </a:lnTo>
                  <a:lnTo>
                    <a:pt x="106" y="130"/>
                  </a:lnTo>
                  <a:lnTo>
                    <a:pt x="106" y="130"/>
                  </a:lnTo>
                  <a:lnTo>
                    <a:pt x="105" y="131"/>
                  </a:lnTo>
                  <a:lnTo>
                    <a:pt x="105" y="130"/>
                  </a:lnTo>
                  <a:lnTo>
                    <a:pt x="103" y="130"/>
                  </a:lnTo>
                  <a:lnTo>
                    <a:pt x="103" y="131"/>
                  </a:lnTo>
                  <a:lnTo>
                    <a:pt x="103" y="131"/>
                  </a:lnTo>
                  <a:lnTo>
                    <a:pt x="103" y="131"/>
                  </a:lnTo>
                  <a:lnTo>
                    <a:pt x="103" y="132"/>
                  </a:lnTo>
                  <a:lnTo>
                    <a:pt x="103" y="134"/>
                  </a:lnTo>
                  <a:lnTo>
                    <a:pt x="103" y="134"/>
                  </a:lnTo>
                  <a:lnTo>
                    <a:pt x="103" y="137"/>
                  </a:lnTo>
                  <a:lnTo>
                    <a:pt x="101" y="137"/>
                  </a:lnTo>
                  <a:lnTo>
                    <a:pt x="101" y="137"/>
                  </a:lnTo>
                  <a:lnTo>
                    <a:pt x="101" y="137"/>
                  </a:lnTo>
                  <a:lnTo>
                    <a:pt x="101" y="137"/>
                  </a:lnTo>
                  <a:lnTo>
                    <a:pt x="101" y="138"/>
                  </a:lnTo>
                  <a:lnTo>
                    <a:pt x="101" y="138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100" y="142"/>
                  </a:lnTo>
                  <a:lnTo>
                    <a:pt x="100" y="143"/>
                  </a:lnTo>
                  <a:lnTo>
                    <a:pt x="97" y="143"/>
                  </a:lnTo>
                  <a:lnTo>
                    <a:pt x="97" y="145"/>
                  </a:lnTo>
                  <a:lnTo>
                    <a:pt x="87" y="149"/>
                  </a:lnTo>
                  <a:lnTo>
                    <a:pt x="80" y="152"/>
                  </a:lnTo>
                  <a:lnTo>
                    <a:pt x="80" y="152"/>
                  </a:lnTo>
                  <a:lnTo>
                    <a:pt x="78" y="152"/>
                  </a:lnTo>
                  <a:lnTo>
                    <a:pt x="78" y="147"/>
                  </a:lnTo>
                  <a:lnTo>
                    <a:pt x="78" y="143"/>
                  </a:lnTo>
                  <a:lnTo>
                    <a:pt x="78" y="142"/>
                  </a:lnTo>
                  <a:lnTo>
                    <a:pt x="77" y="143"/>
                  </a:lnTo>
                  <a:lnTo>
                    <a:pt x="77" y="143"/>
                  </a:lnTo>
                  <a:lnTo>
                    <a:pt x="76" y="143"/>
                  </a:lnTo>
                  <a:lnTo>
                    <a:pt x="76" y="142"/>
                  </a:lnTo>
                  <a:lnTo>
                    <a:pt x="76" y="142"/>
                  </a:lnTo>
                  <a:lnTo>
                    <a:pt x="76" y="140"/>
                  </a:lnTo>
                  <a:lnTo>
                    <a:pt x="76" y="142"/>
                  </a:lnTo>
                  <a:lnTo>
                    <a:pt x="73" y="142"/>
                  </a:lnTo>
                  <a:lnTo>
                    <a:pt x="73" y="142"/>
                  </a:lnTo>
                  <a:lnTo>
                    <a:pt x="73" y="142"/>
                  </a:lnTo>
                  <a:lnTo>
                    <a:pt x="72" y="140"/>
                  </a:lnTo>
                  <a:lnTo>
                    <a:pt x="72" y="140"/>
                  </a:lnTo>
                  <a:lnTo>
                    <a:pt x="70" y="142"/>
                  </a:lnTo>
                  <a:lnTo>
                    <a:pt x="67" y="143"/>
                  </a:lnTo>
                  <a:lnTo>
                    <a:pt x="66" y="143"/>
                  </a:lnTo>
                  <a:lnTo>
                    <a:pt x="66" y="142"/>
                  </a:lnTo>
                  <a:lnTo>
                    <a:pt x="66" y="142"/>
                  </a:lnTo>
                  <a:lnTo>
                    <a:pt x="66" y="140"/>
                  </a:lnTo>
                  <a:lnTo>
                    <a:pt x="65" y="140"/>
                  </a:lnTo>
                  <a:lnTo>
                    <a:pt x="65" y="140"/>
                  </a:lnTo>
                  <a:lnTo>
                    <a:pt x="65" y="140"/>
                  </a:lnTo>
                  <a:lnTo>
                    <a:pt x="63" y="140"/>
                  </a:lnTo>
                  <a:lnTo>
                    <a:pt x="63" y="140"/>
                  </a:lnTo>
                  <a:lnTo>
                    <a:pt x="61" y="140"/>
                  </a:lnTo>
                  <a:lnTo>
                    <a:pt x="58" y="137"/>
                  </a:lnTo>
                  <a:lnTo>
                    <a:pt x="56" y="140"/>
                  </a:lnTo>
                  <a:lnTo>
                    <a:pt x="54" y="142"/>
                  </a:lnTo>
                  <a:lnTo>
                    <a:pt x="51" y="142"/>
                  </a:lnTo>
                  <a:lnTo>
                    <a:pt x="48" y="142"/>
                  </a:lnTo>
                  <a:lnTo>
                    <a:pt x="47" y="142"/>
                  </a:lnTo>
                  <a:lnTo>
                    <a:pt x="46" y="142"/>
                  </a:lnTo>
                  <a:lnTo>
                    <a:pt x="41" y="143"/>
                  </a:lnTo>
                  <a:lnTo>
                    <a:pt x="41" y="143"/>
                  </a:lnTo>
                  <a:lnTo>
                    <a:pt x="41" y="143"/>
                  </a:lnTo>
                  <a:lnTo>
                    <a:pt x="40" y="143"/>
                  </a:lnTo>
                  <a:lnTo>
                    <a:pt x="40" y="142"/>
                  </a:lnTo>
                  <a:lnTo>
                    <a:pt x="40" y="142"/>
                  </a:lnTo>
                  <a:lnTo>
                    <a:pt x="40" y="138"/>
                  </a:lnTo>
                  <a:lnTo>
                    <a:pt x="40" y="137"/>
                  </a:lnTo>
                  <a:lnTo>
                    <a:pt x="40" y="137"/>
                  </a:lnTo>
                  <a:lnTo>
                    <a:pt x="39" y="134"/>
                  </a:lnTo>
                  <a:lnTo>
                    <a:pt x="39" y="137"/>
                  </a:lnTo>
                  <a:lnTo>
                    <a:pt x="39" y="137"/>
                  </a:lnTo>
                  <a:lnTo>
                    <a:pt x="37" y="137"/>
                  </a:lnTo>
                  <a:lnTo>
                    <a:pt x="35" y="137"/>
                  </a:lnTo>
                  <a:lnTo>
                    <a:pt x="33" y="137"/>
                  </a:lnTo>
                  <a:lnTo>
                    <a:pt x="29" y="138"/>
                  </a:lnTo>
                  <a:lnTo>
                    <a:pt x="29" y="138"/>
                  </a:lnTo>
                  <a:lnTo>
                    <a:pt x="29" y="138"/>
                  </a:lnTo>
                  <a:lnTo>
                    <a:pt x="27" y="137"/>
                  </a:lnTo>
                  <a:lnTo>
                    <a:pt x="29" y="137"/>
                  </a:lnTo>
                  <a:lnTo>
                    <a:pt x="29" y="134"/>
                  </a:lnTo>
                  <a:lnTo>
                    <a:pt x="27" y="137"/>
                  </a:lnTo>
                  <a:lnTo>
                    <a:pt x="27" y="137"/>
                  </a:lnTo>
                  <a:lnTo>
                    <a:pt x="24" y="137"/>
                  </a:lnTo>
                  <a:lnTo>
                    <a:pt x="24" y="137"/>
                  </a:lnTo>
                  <a:lnTo>
                    <a:pt x="23" y="134"/>
                  </a:lnTo>
                  <a:lnTo>
                    <a:pt x="21" y="137"/>
                  </a:lnTo>
                  <a:lnTo>
                    <a:pt x="21" y="137"/>
                  </a:lnTo>
                  <a:lnTo>
                    <a:pt x="19" y="137"/>
                  </a:lnTo>
                  <a:lnTo>
                    <a:pt x="19" y="137"/>
                  </a:lnTo>
                  <a:lnTo>
                    <a:pt x="19" y="137"/>
                  </a:lnTo>
                  <a:lnTo>
                    <a:pt x="19" y="132"/>
                  </a:lnTo>
                  <a:lnTo>
                    <a:pt x="17" y="126"/>
                  </a:lnTo>
                  <a:lnTo>
                    <a:pt x="17" y="123"/>
                  </a:lnTo>
                  <a:lnTo>
                    <a:pt x="16" y="123"/>
                  </a:lnTo>
                  <a:lnTo>
                    <a:pt x="16" y="121"/>
                  </a:lnTo>
                  <a:lnTo>
                    <a:pt x="16" y="119"/>
                  </a:lnTo>
                  <a:lnTo>
                    <a:pt x="16" y="117"/>
                  </a:lnTo>
                  <a:lnTo>
                    <a:pt x="16" y="117"/>
                  </a:lnTo>
                  <a:lnTo>
                    <a:pt x="16" y="115"/>
                  </a:lnTo>
                  <a:lnTo>
                    <a:pt x="16" y="113"/>
                  </a:lnTo>
                  <a:lnTo>
                    <a:pt x="14" y="113"/>
                  </a:lnTo>
                  <a:lnTo>
                    <a:pt x="14" y="110"/>
                  </a:lnTo>
                  <a:lnTo>
                    <a:pt x="12" y="110"/>
                  </a:lnTo>
                  <a:lnTo>
                    <a:pt x="10" y="108"/>
                  </a:lnTo>
                  <a:lnTo>
                    <a:pt x="9" y="107"/>
                  </a:lnTo>
                  <a:lnTo>
                    <a:pt x="7" y="107"/>
                  </a:lnTo>
                  <a:lnTo>
                    <a:pt x="5" y="107"/>
                  </a:lnTo>
                  <a:lnTo>
                    <a:pt x="5" y="107"/>
                  </a:lnTo>
                  <a:lnTo>
                    <a:pt x="5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7" y="104"/>
                  </a:lnTo>
                  <a:lnTo>
                    <a:pt x="5" y="104"/>
                  </a:lnTo>
                  <a:lnTo>
                    <a:pt x="4" y="102"/>
                  </a:lnTo>
                  <a:lnTo>
                    <a:pt x="4" y="102"/>
                  </a:lnTo>
                  <a:lnTo>
                    <a:pt x="4" y="102"/>
                  </a:lnTo>
                  <a:lnTo>
                    <a:pt x="4" y="100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4" y="96"/>
                  </a:lnTo>
                  <a:lnTo>
                    <a:pt x="5" y="94"/>
                  </a:lnTo>
                  <a:lnTo>
                    <a:pt x="5" y="94"/>
                  </a:lnTo>
                  <a:lnTo>
                    <a:pt x="5" y="94"/>
                  </a:lnTo>
                  <a:lnTo>
                    <a:pt x="4" y="94"/>
                  </a:lnTo>
                  <a:lnTo>
                    <a:pt x="4" y="93"/>
                  </a:lnTo>
                  <a:lnTo>
                    <a:pt x="4" y="93"/>
                  </a:lnTo>
                  <a:lnTo>
                    <a:pt x="0" y="91"/>
                  </a:lnTo>
                  <a:lnTo>
                    <a:pt x="0" y="88"/>
                  </a:lnTo>
                  <a:lnTo>
                    <a:pt x="0" y="84"/>
                  </a:lnTo>
                  <a:lnTo>
                    <a:pt x="0" y="83"/>
                  </a:lnTo>
                  <a:lnTo>
                    <a:pt x="1" y="80"/>
                  </a:lnTo>
                  <a:lnTo>
                    <a:pt x="1" y="79"/>
                  </a:lnTo>
                  <a:lnTo>
                    <a:pt x="4" y="79"/>
                  </a:lnTo>
                  <a:lnTo>
                    <a:pt x="4" y="79"/>
                  </a:lnTo>
                  <a:lnTo>
                    <a:pt x="4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5"/>
                  </a:lnTo>
                  <a:lnTo>
                    <a:pt x="4" y="75"/>
                  </a:lnTo>
                  <a:lnTo>
                    <a:pt x="4" y="74"/>
                  </a:lnTo>
                  <a:lnTo>
                    <a:pt x="5" y="72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2" y="70"/>
                  </a:lnTo>
                  <a:lnTo>
                    <a:pt x="14" y="72"/>
                  </a:lnTo>
                  <a:lnTo>
                    <a:pt x="16" y="72"/>
                  </a:lnTo>
                  <a:lnTo>
                    <a:pt x="17" y="72"/>
                  </a:lnTo>
                  <a:lnTo>
                    <a:pt x="19" y="72"/>
                  </a:lnTo>
                  <a:lnTo>
                    <a:pt x="19" y="72"/>
                  </a:lnTo>
                  <a:lnTo>
                    <a:pt x="21" y="72"/>
                  </a:lnTo>
                  <a:lnTo>
                    <a:pt x="21" y="72"/>
                  </a:lnTo>
                  <a:lnTo>
                    <a:pt x="24" y="74"/>
                  </a:lnTo>
                  <a:lnTo>
                    <a:pt x="27" y="75"/>
                  </a:lnTo>
                  <a:lnTo>
                    <a:pt x="29" y="75"/>
                  </a:lnTo>
                  <a:lnTo>
                    <a:pt x="29" y="75"/>
                  </a:lnTo>
                  <a:lnTo>
                    <a:pt x="31" y="77"/>
                  </a:lnTo>
                  <a:lnTo>
                    <a:pt x="31" y="77"/>
                  </a:lnTo>
                  <a:lnTo>
                    <a:pt x="33" y="77"/>
                  </a:lnTo>
                  <a:lnTo>
                    <a:pt x="31" y="75"/>
                  </a:lnTo>
                  <a:lnTo>
                    <a:pt x="29" y="75"/>
                  </a:lnTo>
                  <a:lnTo>
                    <a:pt x="29" y="74"/>
                  </a:lnTo>
                  <a:lnTo>
                    <a:pt x="29" y="74"/>
                  </a:lnTo>
                  <a:lnTo>
                    <a:pt x="31" y="72"/>
                  </a:lnTo>
                  <a:lnTo>
                    <a:pt x="31" y="72"/>
                  </a:lnTo>
                  <a:lnTo>
                    <a:pt x="31" y="70"/>
                  </a:lnTo>
                  <a:lnTo>
                    <a:pt x="31" y="68"/>
                  </a:lnTo>
                  <a:lnTo>
                    <a:pt x="33" y="66"/>
                  </a:lnTo>
                  <a:lnTo>
                    <a:pt x="33" y="66"/>
                  </a:lnTo>
                  <a:lnTo>
                    <a:pt x="31" y="66"/>
                  </a:lnTo>
                  <a:lnTo>
                    <a:pt x="31" y="66"/>
                  </a:lnTo>
                  <a:lnTo>
                    <a:pt x="31" y="64"/>
                  </a:lnTo>
                  <a:lnTo>
                    <a:pt x="33" y="61"/>
                  </a:lnTo>
                  <a:lnTo>
                    <a:pt x="33" y="64"/>
                  </a:lnTo>
                  <a:lnTo>
                    <a:pt x="35" y="64"/>
                  </a:lnTo>
                  <a:lnTo>
                    <a:pt x="35" y="64"/>
                  </a:lnTo>
                  <a:lnTo>
                    <a:pt x="35" y="64"/>
                  </a:lnTo>
                  <a:lnTo>
                    <a:pt x="35" y="64"/>
                  </a:lnTo>
                  <a:lnTo>
                    <a:pt x="35" y="61"/>
                  </a:lnTo>
                  <a:lnTo>
                    <a:pt x="35" y="60"/>
                  </a:lnTo>
                  <a:lnTo>
                    <a:pt x="37" y="58"/>
                  </a:lnTo>
                  <a:lnTo>
                    <a:pt x="39" y="55"/>
                  </a:lnTo>
                  <a:lnTo>
                    <a:pt x="40" y="55"/>
                  </a:lnTo>
                  <a:lnTo>
                    <a:pt x="46" y="55"/>
                  </a:lnTo>
                  <a:lnTo>
                    <a:pt x="54" y="53"/>
                  </a:lnTo>
                  <a:lnTo>
                    <a:pt x="56" y="53"/>
                  </a:lnTo>
                  <a:lnTo>
                    <a:pt x="58" y="53"/>
                  </a:lnTo>
                  <a:lnTo>
                    <a:pt x="58" y="51"/>
                  </a:lnTo>
                  <a:lnTo>
                    <a:pt x="59" y="49"/>
                  </a:lnTo>
                  <a:lnTo>
                    <a:pt x="61" y="47"/>
                  </a:lnTo>
                  <a:lnTo>
                    <a:pt x="63" y="44"/>
                  </a:lnTo>
                  <a:lnTo>
                    <a:pt x="66" y="41"/>
                  </a:lnTo>
                  <a:lnTo>
                    <a:pt x="70" y="37"/>
                  </a:lnTo>
                  <a:lnTo>
                    <a:pt x="70" y="37"/>
                  </a:lnTo>
                  <a:lnTo>
                    <a:pt x="70" y="36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72" y="34"/>
                  </a:lnTo>
                  <a:lnTo>
                    <a:pt x="72" y="34"/>
                  </a:lnTo>
                  <a:lnTo>
                    <a:pt x="73" y="34"/>
                  </a:lnTo>
                  <a:lnTo>
                    <a:pt x="76" y="31"/>
                  </a:lnTo>
                  <a:lnTo>
                    <a:pt x="77" y="31"/>
                  </a:lnTo>
                  <a:lnTo>
                    <a:pt x="78" y="30"/>
                  </a:lnTo>
                  <a:lnTo>
                    <a:pt x="80" y="30"/>
                  </a:lnTo>
                  <a:lnTo>
                    <a:pt x="80" y="28"/>
                  </a:lnTo>
                  <a:lnTo>
                    <a:pt x="82" y="28"/>
                  </a:lnTo>
                  <a:lnTo>
                    <a:pt x="84" y="27"/>
                  </a:lnTo>
                  <a:lnTo>
                    <a:pt x="86" y="27"/>
                  </a:lnTo>
                  <a:lnTo>
                    <a:pt x="86" y="28"/>
                  </a:lnTo>
                  <a:lnTo>
                    <a:pt x="86" y="28"/>
                  </a:lnTo>
                  <a:lnTo>
                    <a:pt x="87" y="28"/>
                  </a:lnTo>
                  <a:lnTo>
                    <a:pt x="89" y="28"/>
                  </a:lnTo>
                  <a:lnTo>
                    <a:pt x="90" y="28"/>
                  </a:lnTo>
                  <a:lnTo>
                    <a:pt x="93" y="27"/>
                  </a:lnTo>
                  <a:lnTo>
                    <a:pt x="93" y="27"/>
                  </a:lnTo>
                  <a:lnTo>
                    <a:pt x="93" y="25"/>
                  </a:lnTo>
                  <a:lnTo>
                    <a:pt x="90" y="23"/>
                  </a:lnTo>
                  <a:lnTo>
                    <a:pt x="90" y="23"/>
                  </a:lnTo>
                  <a:lnTo>
                    <a:pt x="90" y="21"/>
                  </a:lnTo>
                  <a:lnTo>
                    <a:pt x="93" y="19"/>
                  </a:lnTo>
                  <a:lnTo>
                    <a:pt x="93" y="19"/>
                  </a:lnTo>
                  <a:lnTo>
                    <a:pt x="93" y="19"/>
                  </a:lnTo>
                  <a:lnTo>
                    <a:pt x="95" y="19"/>
                  </a:lnTo>
                  <a:lnTo>
                    <a:pt x="95" y="19"/>
                  </a:lnTo>
                  <a:lnTo>
                    <a:pt x="96" y="19"/>
                  </a:lnTo>
                  <a:lnTo>
                    <a:pt x="96" y="19"/>
                  </a:lnTo>
                  <a:lnTo>
                    <a:pt x="97" y="18"/>
                  </a:lnTo>
                  <a:lnTo>
                    <a:pt x="100" y="14"/>
                  </a:lnTo>
                  <a:lnTo>
                    <a:pt x="100" y="13"/>
                  </a:lnTo>
                  <a:lnTo>
                    <a:pt x="100" y="11"/>
                  </a:lnTo>
                  <a:lnTo>
                    <a:pt x="105" y="6"/>
                  </a:lnTo>
                  <a:lnTo>
                    <a:pt x="106" y="6"/>
                  </a:lnTo>
                  <a:lnTo>
                    <a:pt x="108" y="0"/>
                  </a:lnTo>
                  <a:lnTo>
                    <a:pt x="110" y="0"/>
                  </a:lnTo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1588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760" tIns="34200" rIns="68760" bIns="3420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SV" sz="175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endParaRPr>
            </a:p>
          </p:txBody>
        </p:sp>
        <p:sp>
          <p:nvSpPr>
            <p:cNvPr id="104" name="Freeform 11265"/>
            <p:cNvSpPr/>
            <p:nvPr/>
          </p:nvSpPr>
          <p:spPr>
            <a:xfrm>
              <a:off x="5236920" y="2512080"/>
              <a:ext cx="158040" cy="170280"/>
            </a:xfrm>
            <a:custGeom>
              <a:avLst/>
              <a:gdLst>
                <a:gd name="textAreaLeft" fmla="*/ 0 w 158040"/>
                <a:gd name="textAreaRight" fmla="*/ 159480 w 158040"/>
                <a:gd name="textAreaTop" fmla="*/ 0 h 170280"/>
                <a:gd name="textAreaBottom" fmla="*/ 172080 h 170280"/>
              </a:gdLst>
              <a:ahLst/>
              <a:cxnLst/>
              <a:rect l="textAreaLeft" t="textAreaTop" r="textAreaRight" b="textAreaBottom"/>
              <a:pathLst>
                <a:path w="68" h="73">
                  <a:moveTo>
                    <a:pt x="42" y="0"/>
                  </a:moveTo>
                  <a:lnTo>
                    <a:pt x="44" y="0"/>
                  </a:lnTo>
                  <a:lnTo>
                    <a:pt x="46" y="1"/>
                  </a:lnTo>
                  <a:lnTo>
                    <a:pt x="46" y="1"/>
                  </a:lnTo>
                  <a:lnTo>
                    <a:pt x="47" y="3"/>
                  </a:lnTo>
                  <a:lnTo>
                    <a:pt x="46" y="3"/>
                  </a:lnTo>
                  <a:lnTo>
                    <a:pt x="46" y="5"/>
                  </a:lnTo>
                  <a:lnTo>
                    <a:pt x="44" y="5"/>
                  </a:lnTo>
                  <a:lnTo>
                    <a:pt x="46" y="5"/>
                  </a:lnTo>
                  <a:lnTo>
                    <a:pt x="46" y="7"/>
                  </a:lnTo>
                  <a:lnTo>
                    <a:pt x="47" y="5"/>
                  </a:lnTo>
                  <a:lnTo>
                    <a:pt x="47" y="3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51" y="3"/>
                  </a:lnTo>
                  <a:lnTo>
                    <a:pt x="55" y="1"/>
                  </a:lnTo>
                  <a:lnTo>
                    <a:pt x="57" y="1"/>
                  </a:lnTo>
                  <a:lnTo>
                    <a:pt x="58" y="3"/>
                  </a:lnTo>
                  <a:lnTo>
                    <a:pt x="60" y="3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4" y="9"/>
                  </a:lnTo>
                  <a:lnTo>
                    <a:pt x="65" y="11"/>
                  </a:lnTo>
                  <a:lnTo>
                    <a:pt x="65" y="11"/>
                  </a:lnTo>
                  <a:lnTo>
                    <a:pt x="65" y="11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5" y="14"/>
                  </a:lnTo>
                  <a:lnTo>
                    <a:pt x="66" y="14"/>
                  </a:lnTo>
                  <a:lnTo>
                    <a:pt x="68" y="14"/>
                  </a:lnTo>
                  <a:lnTo>
                    <a:pt x="68" y="15"/>
                  </a:lnTo>
                  <a:lnTo>
                    <a:pt x="68" y="17"/>
                  </a:lnTo>
                  <a:lnTo>
                    <a:pt x="68" y="17"/>
                  </a:lnTo>
                  <a:lnTo>
                    <a:pt x="68" y="17"/>
                  </a:lnTo>
                  <a:lnTo>
                    <a:pt x="66" y="15"/>
                  </a:lnTo>
                  <a:lnTo>
                    <a:pt x="66" y="15"/>
                  </a:lnTo>
                  <a:lnTo>
                    <a:pt x="65" y="15"/>
                  </a:lnTo>
                  <a:lnTo>
                    <a:pt x="66" y="17"/>
                  </a:lnTo>
                  <a:lnTo>
                    <a:pt x="66" y="20"/>
                  </a:lnTo>
                  <a:lnTo>
                    <a:pt x="66" y="20"/>
                  </a:lnTo>
                  <a:lnTo>
                    <a:pt x="66" y="20"/>
                  </a:lnTo>
                  <a:lnTo>
                    <a:pt x="66" y="20"/>
                  </a:lnTo>
                  <a:lnTo>
                    <a:pt x="65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2" y="24"/>
                  </a:lnTo>
                  <a:lnTo>
                    <a:pt x="62" y="24"/>
                  </a:lnTo>
                  <a:lnTo>
                    <a:pt x="60" y="24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58" y="26"/>
                  </a:lnTo>
                  <a:lnTo>
                    <a:pt x="57" y="26"/>
                  </a:lnTo>
                  <a:lnTo>
                    <a:pt x="57" y="26"/>
                  </a:lnTo>
                  <a:lnTo>
                    <a:pt x="57" y="28"/>
                  </a:lnTo>
                  <a:lnTo>
                    <a:pt x="57" y="28"/>
                  </a:lnTo>
                  <a:lnTo>
                    <a:pt x="58" y="30"/>
                  </a:lnTo>
                  <a:lnTo>
                    <a:pt x="58" y="31"/>
                  </a:lnTo>
                  <a:lnTo>
                    <a:pt x="58" y="33"/>
                  </a:lnTo>
                  <a:lnTo>
                    <a:pt x="60" y="33"/>
                  </a:lnTo>
                  <a:lnTo>
                    <a:pt x="60" y="35"/>
                  </a:lnTo>
                  <a:lnTo>
                    <a:pt x="60" y="37"/>
                  </a:lnTo>
                  <a:lnTo>
                    <a:pt x="60" y="37"/>
                  </a:lnTo>
                  <a:lnTo>
                    <a:pt x="60" y="38"/>
                  </a:lnTo>
                  <a:lnTo>
                    <a:pt x="60" y="38"/>
                  </a:lnTo>
                  <a:lnTo>
                    <a:pt x="60" y="41"/>
                  </a:lnTo>
                  <a:lnTo>
                    <a:pt x="60" y="44"/>
                  </a:lnTo>
                  <a:lnTo>
                    <a:pt x="62" y="45"/>
                  </a:lnTo>
                  <a:lnTo>
                    <a:pt x="60" y="47"/>
                  </a:lnTo>
                  <a:lnTo>
                    <a:pt x="60" y="49"/>
                  </a:lnTo>
                  <a:lnTo>
                    <a:pt x="58" y="49"/>
                  </a:lnTo>
                  <a:lnTo>
                    <a:pt x="58" y="50"/>
                  </a:lnTo>
                  <a:lnTo>
                    <a:pt x="58" y="52"/>
                  </a:lnTo>
                  <a:lnTo>
                    <a:pt x="57" y="56"/>
                  </a:lnTo>
                  <a:lnTo>
                    <a:pt x="57" y="56"/>
                  </a:lnTo>
                  <a:lnTo>
                    <a:pt x="55" y="58"/>
                  </a:lnTo>
                  <a:lnTo>
                    <a:pt x="57" y="59"/>
                  </a:lnTo>
                  <a:lnTo>
                    <a:pt x="55" y="59"/>
                  </a:lnTo>
                  <a:lnTo>
                    <a:pt x="53" y="59"/>
                  </a:lnTo>
                  <a:lnTo>
                    <a:pt x="51" y="59"/>
                  </a:lnTo>
                  <a:lnTo>
                    <a:pt x="51" y="59"/>
                  </a:lnTo>
                  <a:lnTo>
                    <a:pt x="49" y="59"/>
                  </a:lnTo>
                  <a:lnTo>
                    <a:pt x="49" y="60"/>
                  </a:lnTo>
                  <a:lnTo>
                    <a:pt x="49" y="59"/>
                  </a:lnTo>
                  <a:lnTo>
                    <a:pt x="47" y="59"/>
                  </a:lnTo>
                  <a:lnTo>
                    <a:pt x="47" y="59"/>
                  </a:lnTo>
                  <a:lnTo>
                    <a:pt x="46" y="60"/>
                  </a:lnTo>
                  <a:lnTo>
                    <a:pt x="44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9" y="62"/>
                  </a:lnTo>
                  <a:lnTo>
                    <a:pt x="39" y="62"/>
                  </a:lnTo>
                  <a:lnTo>
                    <a:pt x="39" y="62"/>
                  </a:lnTo>
                  <a:lnTo>
                    <a:pt x="39" y="62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2" y="66"/>
                  </a:lnTo>
                  <a:lnTo>
                    <a:pt x="30" y="6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28" y="66"/>
                  </a:lnTo>
                  <a:lnTo>
                    <a:pt x="28" y="66"/>
                  </a:lnTo>
                  <a:lnTo>
                    <a:pt x="28" y="68"/>
                  </a:lnTo>
                  <a:lnTo>
                    <a:pt x="28" y="68"/>
                  </a:lnTo>
                  <a:lnTo>
                    <a:pt x="27" y="68"/>
                  </a:lnTo>
                  <a:lnTo>
                    <a:pt x="25" y="69"/>
                  </a:lnTo>
                  <a:lnTo>
                    <a:pt x="23" y="69"/>
                  </a:lnTo>
                  <a:lnTo>
                    <a:pt x="23" y="71"/>
                  </a:lnTo>
                  <a:lnTo>
                    <a:pt x="16" y="71"/>
                  </a:lnTo>
                  <a:lnTo>
                    <a:pt x="16" y="71"/>
                  </a:lnTo>
                  <a:lnTo>
                    <a:pt x="15" y="71"/>
                  </a:lnTo>
                  <a:lnTo>
                    <a:pt x="13" y="71"/>
                  </a:lnTo>
                  <a:lnTo>
                    <a:pt x="13" y="71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9" y="69"/>
                  </a:lnTo>
                  <a:lnTo>
                    <a:pt x="13" y="69"/>
                  </a:lnTo>
                  <a:lnTo>
                    <a:pt x="13" y="69"/>
                  </a:lnTo>
                  <a:lnTo>
                    <a:pt x="11" y="68"/>
                  </a:lnTo>
                  <a:lnTo>
                    <a:pt x="8" y="69"/>
                  </a:lnTo>
                  <a:lnTo>
                    <a:pt x="6" y="69"/>
                  </a:lnTo>
                  <a:lnTo>
                    <a:pt x="4" y="69"/>
                  </a:lnTo>
                  <a:lnTo>
                    <a:pt x="6" y="69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11" y="66"/>
                  </a:lnTo>
                  <a:lnTo>
                    <a:pt x="4" y="68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2"/>
                  </a:lnTo>
                  <a:lnTo>
                    <a:pt x="4" y="62"/>
                  </a:lnTo>
                  <a:lnTo>
                    <a:pt x="6" y="62"/>
                  </a:lnTo>
                  <a:lnTo>
                    <a:pt x="8" y="60"/>
                  </a:lnTo>
                  <a:lnTo>
                    <a:pt x="8" y="60"/>
                  </a:lnTo>
                  <a:lnTo>
                    <a:pt x="8" y="60"/>
                  </a:lnTo>
                  <a:lnTo>
                    <a:pt x="2" y="60"/>
                  </a:lnTo>
                  <a:lnTo>
                    <a:pt x="0" y="60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2" y="58"/>
                  </a:lnTo>
                  <a:lnTo>
                    <a:pt x="4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8" y="59"/>
                  </a:lnTo>
                  <a:lnTo>
                    <a:pt x="9" y="59"/>
                  </a:lnTo>
                  <a:lnTo>
                    <a:pt x="8" y="58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9" y="54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5" y="52"/>
                  </a:lnTo>
                  <a:lnTo>
                    <a:pt x="19" y="52"/>
                  </a:lnTo>
                  <a:lnTo>
                    <a:pt x="23" y="50"/>
                  </a:lnTo>
                  <a:lnTo>
                    <a:pt x="21" y="50"/>
                  </a:lnTo>
                  <a:lnTo>
                    <a:pt x="19" y="49"/>
                  </a:lnTo>
                  <a:lnTo>
                    <a:pt x="18" y="50"/>
                  </a:lnTo>
                  <a:lnTo>
                    <a:pt x="18" y="52"/>
                  </a:lnTo>
                  <a:lnTo>
                    <a:pt x="15" y="52"/>
                  </a:lnTo>
                  <a:lnTo>
                    <a:pt x="13" y="52"/>
                  </a:lnTo>
                  <a:lnTo>
                    <a:pt x="13" y="50"/>
                  </a:lnTo>
                  <a:lnTo>
                    <a:pt x="11" y="50"/>
                  </a:lnTo>
                  <a:lnTo>
                    <a:pt x="11" y="52"/>
                  </a:lnTo>
                  <a:lnTo>
                    <a:pt x="9" y="52"/>
                  </a:lnTo>
                  <a:lnTo>
                    <a:pt x="8" y="52"/>
                  </a:lnTo>
                  <a:lnTo>
                    <a:pt x="9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5" y="47"/>
                  </a:lnTo>
                  <a:lnTo>
                    <a:pt x="15" y="45"/>
                  </a:lnTo>
                  <a:lnTo>
                    <a:pt x="13" y="45"/>
                  </a:lnTo>
                  <a:lnTo>
                    <a:pt x="16" y="44"/>
                  </a:lnTo>
                  <a:lnTo>
                    <a:pt x="16" y="41"/>
                  </a:lnTo>
                  <a:lnTo>
                    <a:pt x="18" y="41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21" y="39"/>
                  </a:lnTo>
                  <a:lnTo>
                    <a:pt x="19" y="39"/>
                  </a:lnTo>
                  <a:lnTo>
                    <a:pt x="18" y="39"/>
                  </a:lnTo>
                  <a:lnTo>
                    <a:pt x="13" y="39"/>
                  </a:lnTo>
                  <a:lnTo>
                    <a:pt x="13" y="39"/>
                  </a:lnTo>
                  <a:lnTo>
                    <a:pt x="13" y="39"/>
                  </a:lnTo>
                  <a:lnTo>
                    <a:pt x="11" y="39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9" y="38"/>
                  </a:lnTo>
                  <a:lnTo>
                    <a:pt x="8" y="38"/>
                  </a:lnTo>
                  <a:lnTo>
                    <a:pt x="9" y="37"/>
                  </a:lnTo>
                  <a:lnTo>
                    <a:pt x="8" y="37"/>
                  </a:lnTo>
                  <a:lnTo>
                    <a:pt x="6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8" y="33"/>
                  </a:lnTo>
                  <a:lnTo>
                    <a:pt x="9" y="33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9" y="30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11" y="28"/>
                  </a:lnTo>
                  <a:lnTo>
                    <a:pt x="9" y="2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26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8" y="22"/>
                  </a:lnTo>
                  <a:lnTo>
                    <a:pt x="6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13" y="20"/>
                  </a:lnTo>
                  <a:lnTo>
                    <a:pt x="16" y="20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20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7" y="20"/>
                  </a:lnTo>
                  <a:lnTo>
                    <a:pt x="27" y="17"/>
                  </a:lnTo>
                  <a:lnTo>
                    <a:pt x="28" y="17"/>
                  </a:lnTo>
                  <a:lnTo>
                    <a:pt x="30" y="17"/>
                  </a:lnTo>
                  <a:lnTo>
                    <a:pt x="30" y="15"/>
                  </a:lnTo>
                  <a:lnTo>
                    <a:pt x="30" y="15"/>
                  </a:lnTo>
                  <a:lnTo>
                    <a:pt x="32" y="14"/>
                  </a:lnTo>
                  <a:lnTo>
                    <a:pt x="27" y="14"/>
                  </a:lnTo>
                  <a:lnTo>
                    <a:pt x="23" y="14"/>
                  </a:lnTo>
                  <a:lnTo>
                    <a:pt x="23" y="11"/>
                  </a:lnTo>
                  <a:lnTo>
                    <a:pt x="25" y="11"/>
                  </a:lnTo>
                  <a:lnTo>
                    <a:pt x="27" y="11"/>
                  </a:lnTo>
                  <a:lnTo>
                    <a:pt x="27" y="11"/>
                  </a:lnTo>
                  <a:lnTo>
                    <a:pt x="27" y="11"/>
                  </a:lnTo>
                  <a:lnTo>
                    <a:pt x="28" y="9"/>
                  </a:lnTo>
                  <a:lnTo>
                    <a:pt x="28" y="7"/>
                  </a:lnTo>
                  <a:lnTo>
                    <a:pt x="28" y="7"/>
                  </a:lnTo>
                  <a:lnTo>
                    <a:pt x="28" y="5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2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8" y="1"/>
                  </a:lnTo>
                  <a:lnTo>
                    <a:pt x="39" y="1"/>
                  </a:lnTo>
                  <a:lnTo>
                    <a:pt x="39" y="1"/>
                  </a:lnTo>
                  <a:lnTo>
                    <a:pt x="39" y="3"/>
                  </a:lnTo>
                  <a:lnTo>
                    <a:pt x="39" y="3"/>
                  </a:lnTo>
                  <a:lnTo>
                    <a:pt x="40" y="5"/>
                  </a:lnTo>
                  <a:lnTo>
                    <a:pt x="39" y="5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1"/>
                  </a:lnTo>
                  <a:lnTo>
                    <a:pt x="40" y="1"/>
                  </a:lnTo>
                  <a:lnTo>
                    <a:pt x="44" y="1"/>
                  </a:lnTo>
                  <a:lnTo>
                    <a:pt x="42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1588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760" tIns="34200" rIns="68760" bIns="3420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SV" sz="175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endParaRPr>
            </a:p>
          </p:txBody>
        </p:sp>
        <p:sp>
          <p:nvSpPr>
            <p:cNvPr id="105" name="Freeform 11318"/>
            <p:cNvSpPr/>
            <p:nvPr/>
          </p:nvSpPr>
          <p:spPr>
            <a:xfrm>
              <a:off x="5373360" y="2354040"/>
              <a:ext cx="252720" cy="382320"/>
            </a:xfrm>
            <a:custGeom>
              <a:avLst/>
              <a:gdLst>
                <a:gd name="textAreaLeft" fmla="*/ 0 w 252720"/>
                <a:gd name="textAreaRight" fmla="*/ 254520 w 252720"/>
                <a:gd name="textAreaTop" fmla="*/ 0 h 382320"/>
                <a:gd name="textAreaBottom" fmla="*/ 384120 h 382320"/>
              </a:gdLst>
              <a:ahLst/>
              <a:cxnLst/>
              <a:rect l="textAreaLeft" t="textAreaTop" r="textAreaRight" b="textAreaBottom"/>
              <a:pathLst>
                <a:path w="108" h="163"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3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7"/>
                  </a:lnTo>
                  <a:lnTo>
                    <a:pt x="36" y="8"/>
                  </a:lnTo>
                  <a:lnTo>
                    <a:pt x="31" y="12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8" y="16"/>
                  </a:lnTo>
                  <a:lnTo>
                    <a:pt x="29" y="18"/>
                  </a:lnTo>
                  <a:lnTo>
                    <a:pt x="31" y="18"/>
                  </a:lnTo>
                  <a:lnTo>
                    <a:pt x="31" y="18"/>
                  </a:lnTo>
                  <a:lnTo>
                    <a:pt x="28" y="19"/>
                  </a:lnTo>
                  <a:lnTo>
                    <a:pt x="28" y="21"/>
                  </a:lnTo>
                  <a:lnTo>
                    <a:pt x="29" y="21"/>
                  </a:lnTo>
                  <a:lnTo>
                    <a:pt x="31" y="21"/>
                  </a:lnTo>
                  <a:lnTo>
                    <a:pt x="35" y="21"/>
                  </a:lnTo>
                  <a:lnTo>
                    <a:pt x="36" y="19"/>
                  </a:lnTo>
                  <a:lnTo>
                    <a:pt x="38" y="19"/>
                  </a:lnTo>
                  <a:lnTo>
                    <a:pt x="42" y="19"/>
                  </a:lnTo>
                  <a:lnTo>
                    <a:pt x="42" y="19"/>
                  </a:lnTo>
                  <a:lnTo>
                    <a:pt x="44" y="19"/>
                  </a:lnTo>
                  <a:lnTo>
                    <a:pt x="45" y="19"/>
                  </a:lnTo>
                  <a:lnTo>
                    <a:pt x="54" y="19"/>
                  </a:lnTo>
                  <a:lnTo>
                    <a:pt x="55" y="19"/>
                  </a:lnTo>
                  <a:lnTo>
                    <a:pt x="57" y="19"/>
                  </a:lnTo>
                  <a:lnTo>
                    <a:pt x="59" y="21"/>
                  </a:lnTo>
                  <a:lnTo>
                    <a:pt x="59" y="23"/>
                  </a:lnTo>
                  <a:lnTo>
                    <a:pt x="59" y="25"/>
                  </a:lnTo>
                  <a:lnTo>
                    <a:pt x="59" y="25"/>
                  </a:lnTo>
                  <a:lnTo>
                    <a:pt x="57" y="26"/>
                  </a:lnTo>
                  <a:lnTo>
                    <a:pt x="55" y="28"/>
                  </a:lnTo>
                  <a:lnTo>
                    <a:pt x="55" y="29"/>
                  </a:lnTo>
                  <a:lnTo>
                    <a:pt x="55" y="29"/>
                  </a:lnTo>
                  <a:lnTo>
                    <a:pt x="55" y="31"/>
                  </a:lnTo>
                  <a:lnTo>
                    <a:pt x="52" y="37"/>
                  </a:lnTo>
                  <a:lnTo>
                    <a:pt x="51" y="38"/>
                  </a:lnTo>
                  <a:lnTo>
                    <a:pt x="51" y="39"/>
                  </a:lnTo>
                  <a:lnTo>
                    <a:pt x="49" y="42"/>
                  </a:lnTo>
                  <a:lnTo>
                    <a:pt x="47" y="42"/>
                  </a:lnTo>
                  <a:lnTo>
                    <a:pt x="45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0" y="45"/>
                  </a:lnTo>
                  <a:lnTo>
                    <a:pt x="38" y="45"/>
                  </a:lnTo>
                  <a:lnTo>
                    <a:pt x="40" y="45"/>
                  </a:lnTo>
                  <a:lnTo>
                    <a:pt x="42" y="45"/>
                  </a:lnTo>
                  <a:lnTo>
                    <a:pt x="45" y="45"/>
                  </a:lnTo>
                  <a:lnTo>
                    <a:pt x="47" y="46"/>
                  </a:lnTo>
                  <a:lnTo>
                    <a:pt x="47" y="46"/>
                  </a:lnTo>
                  <a:lnTo>
                    <a:pt x="45" y="49"/>
                  </a:lnTo>
                  <a:lnTo>
                    <a:pt x="44" y="49"/>
                  </a:lnTo>
                  <a:lnTo>
                    <a:pt x="40" y="50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3" y="50"/>
                  </a:lnTo>
                  <a:lnTo>
                    <a:pt x="31" y="50"/>
                  </a:lnTo>
                  <a:lnTo>
                    <a:pt x="33" y="52"/>
                  </a:lnTo>
                  <a:lnTo>
                    <a:pt x="35" y="52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5" y="52"/>
                  </a:lnTo>
                  <a:lnTo>
                    <a:pt x="49" y="52"/>
                  </a:lnTo>
                  <a:lnTo>
                    <a:pt x="54" y="54"/>
                  </a:lnTo>
                  <a:lnTo>
                    <a:pt x="55" y="56"/>
                  </a:lnTo>
                  <a:lnTo>
                    <a:pt x="59" y="59"/>
                  </a:lnTo>
                  <a:lnTo>
                    <a:pt x="61" y="59"/>
                  </a:lnTo>
                  <a:lnTo>
                    <a:pt x="61" y="61"/>
                  </a:lnTo>
                  <a:lnTo>
                    <a:pt x="63" y="63"/>
                  </a:lnTo>
                  <a:lnTo>
                    <a:pt x="63" y="65"/>
                  </a:lnTo>
                  <a:lnTo>
                    <a:pt x="64" y="71"/>
                  </a:lnTo>
                  <a:lnTo>
                    <a:pt x="66" y="76"/>
                  </a:lnTo>
                  <a:lnTo>
                    <a:pt x="68" y="76"/>
                  </a:lnTo>
                  <a:lnTo>
                    <a:pt x="68" y="78"/>
                  </a:lnTo>
                  <a:lnTo>
                    <a:pt x="74" y="80"/>
                  </a:lnTo>
                  <a:lnTo>
                    <a:pt x="75" y="82"/>
                  </a:lnTo>
                  <a:lnTo>
                    <a:pt x="76" y="84"/>
                  </a:lnTo>
                  <a:lnTo>
                    <a:pt x="78" y="85"/>
                  </a:lnTo>
                  <a:lnTo>
                    <a:pt x="82" y="87"/>
                  </a:lnTo>
                  <a:lnTo>
                    <a:pt x="83" y="88"/>
                  </a:lnTo>
                  <a:lnTo>
                    <a:pt x="82" y="88"/>
                  </a:lnTo>
                  <a:lnTo>
                    <a:pt x="82" y="90"/>
                  </a:lnTo>
                  <a:lnTo>
                    <a:pt x="82" y="92"/>
                  </a:lnTo>
                  <a:lnTo>
                    <a:pt x="83" y="92"/>
                  </a:lnTo>
                  <a:lnTo>
                    <a:pt x="83" y="95"/>
                  </a:lnTo>
                  <a:lnTo>
                    <a:pt x="85" y="97"/>
                  </a:lnTo>
                  <a:lnTo>
                    <a:pt x="85" y="97"/>
                  </a:lnTo>
                  <a:lnTo>
                    <a:pt x="85" y="97"/>
                  </a:lnTo>
                  <a:lnTo>
                    <a:pt x="83" y="97"/>
                  </a:lnTo>
                  <a:lnTo>
                    <a:pt x="83" y="97"/>
                  </a:lnTo>
                  <a:lnTo>
                    <a:pt x="82" y="95"/>
                  </a:lnTo>
                  <a:lnTo>
                    <a:pt x="80" y="95"/>
                  </a:lnTo>
                  <a:lnTo>
                    <a:pt x="78" y="95"/>
                  </a:lnTo>
                  <a:lnTo>
                    <a:pt x="76" y="95"/>
                  </a:lnTo>
                  <a:lnTo>
                    <a:pt x="75" y="95"/>
                  </a:lnTo>
                  <a:lnTo>
                    <a:pt x="78" y="95"/>
                  </a:lnTo>
                  <a:lnTo>
                    <a:pt x="80" y="95"/>
                  </a:lnTo>
                  <a:lnTo>
                    <a:pt x="85" y="101"/>
                  </a:lnTo>
                  <a:lnTo>
                    <a:pt x="89" y="103"/>
                  </a:lnTo>
                  <a:lnTo>
                    <a:pt x="89" y="106"/>
                  </a:lnTo>
                  <a:lnTo>
                    <a:pt x="89" y="108"/>
                  </a:lnTo>
                  <a:lnTo>
                    <a:pt x="87" y="108"/>
                  </a:lnTo>
                  <a:lnTo>
                    <a:pt x="85" y="110"/>
                  </a:lnTo>
                  <a:lnTo>
                    <a:pt x="85" y="112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9" y="112"/>
                  </a:lnTo>
                  <a:lnTo>
                    <a:pt x="91" y="112"/>
                  </a:lnTo>
                  <a:lnTo>
                    <a:pt x="91" y="110"/>
                  </a:lnTo>
                  <a:lnTo>
                    <a:pt x="93" y="110"/>
                  </a:lnTo>
                  <a:lnTo>
                    <a:pt x="94" y="110"/>
                  </a:lnTo>
                  <a:lnTo>
                    <a:pt x="96" y="110"/>
                  </a:lnTo>
                  <a:lnTo>
                    <a:pt x="98" y="110"/>
                  </a:lnTo>
                  <a:lnTo>
                    <a:pt x="100" y="110"/>
                  </a:lnTo>
                  <a:lnTo>
                    <a:pt x="101" y="110"/>
                  </a:lnTo>
                  <a:lnTo>
                    <a:pt x="102" y="112"/>
                  </a:lnTo>
                  <a:lnTo>
                    <a:pt x="106" y="113"/>
                  </a:lnTo>
                  <a:lnTo>
                    <a:pt x="108" y="114"/>
                  </a:lnTo>
                  <a:lnTo>
                    <a:pt x="108" y="116"/>
                  </a:lnTo>
                  <a:lnTo>
                    <a:pt x="108" y="118"/>
                  </a:lnTo>
                  <a:lnTo>
                    <a:pt x="108" y="120"/>
                  </a:lnTo>
                  <a:lnTo>
                    <a:pt x="106" y="122"/>
                  </a:lnTo>
                  <a:lnTo>
                    <a:pt x="106" y="123"/>
                  </a:lnTo>
                  <a:lnTo>
                    <a:pt x="106" y="125"/>
                  </a:lnTo>
                  <a:lnTo>
                    <a:pt x="106" y="125"/>
                  </a:lnTo>
                  <a:lnTo>
                    <a:pt x="104" y="126"/>
                  </a:lnTo>
                  <a:lnTo>
                    <a:pt x="102" y="128"/>
                  </a:lnTo>
                  <a:lnTo>
                    <a:pt x="101" y="126"/>
                  </a:lnTo>
                  <a:lnTo>
                    <a:pt x="101" y="126"/>
                  </a:lnTo>
                  <a:lnTo>
                    <a:pt x="101" y="128"/>
                  </a:lnTo>
                  <a:lnTo>
                    <a:pt x="101" y="128"/>
                  </a:lnTo>
                  <a:lnTo>
                    <a:pt x="101" y="131"/>
                  </a:lnTo>
                  <a:lnTo>
                    <a:pt x="101" y="131"/>
                  </a:lnTo>
                  <a:lnTo>
                    <a:pt x="100" y="131"/>
                  </a:lnTo>
                  <a:lnTo>
                    <a:pt x="98" y="131"/>
                  </a:lnTo>
                  <a:lnTo>
                    <a:pt x="94" y="132"/>
                  </a:lnTo>
                  <a:lnTo>
                    <a:pt x="96" y="132"/>
                  </a:lnTo>
                  <a:lnTo>
                    <a:pt x="98" y="133"/>
                  </a:lnTo>
                  <a:lnTo>
                    <a:pt x="96" y="135"/>
                  </a:lnTo>
                  <a:lnTo>
                    <a:pt x="96" y="135"/>
                  </a:lnTo>
                  <a:lnTo>
                    <a:pt x="94" y="135"/>
                  </a:lnTo>
                  <a:lnTo>
                    <a:pt x="93" y="135"/>
                  </a:lnTo>
                  <a:lnTo>
                    <a:pt x="91" y="135"/>
                  </a:lnTo>
                  <a:lnTo>
                    <a:pt x="91" y="137"/>
                  </a:lnTo>
                  <a:lnTo>
                    <a:pt x="93" y="137"/>
                  </a:lnTo>
                  <a:lnTo>
                    <a:pt x="93" y="137"/>
                  </a:lnTo>
                  <a:lnTo>
                    <a:pt x="93" y="137"/>
                  </a:lnTo>
                  <a:lnTo>
                    <a:pt x="94" y="139"/>
                  </a:lnTo>
                  <a:lnTo>
                    <a:pt x="96" y="139"/>
                  </a:lnTo>
                  <a:lnTo>
                    <a:pt x="98" y="139"/>
                  </a:lnTo>
                  <a:lnTo>
                    <a:pt x="101" y="139"/>
                  </a:lnTo>
                  <a:lnTo>
                    <a:pt x="102" y="139"/>
                  </a:lnTo>
                  <a:lnTo>
                    <a:pt x="104" y="139"/>
                  </a:lnTo>
                  <a:lnTo>
                    <a:pt x="104" y="139"/>
                  </a:lnTo>
                  <a:lnTo>
                    <a:pt x="102" y="142"/>
                  </a:lnTo>
                  <a:lnTo>
                    <a:pt x="102" y="142"/>
                  </a:lnTo>
                  <a:lnTo>
                    <a:pt x="100" y="144"/>
                  </a:lnTo>
                  <a:lnTo>
                    <a:pt x="98" y="146"/>
                  </a:lnTo>
                  <a:lnTo>
                    <a:pt x="98" y="146"/>
                  </a:lnTo>
                  <a:lnTo>
                    <a:pt x="94" y="146"/>
                  </a:lnTo>
                  <a:lnTo>
                    <a:pt x="94" y="147"/>
                  </a:lnTo>
                  <a:lnTo>
                    <a:pt x="93" y="147"/>
                  </a:lnTo>
                  <a:lnTo>
                    <a:pt x="91" y="147"/>
                  </a:lnTo>
                  <a:lnTo>
                    <a:pt x="89" y="149"/>
                  </a:lnTo>
                  <a:lnTo>
                    <a:pt x="87" y="149"/>
                  </a:lnTo>
                  <a:lnTo>
                    <a:pt x="82" y="149"/>
                  </a:lnTo>
                  <a:lnTo>
                    <a:pt x="78" y="149"/>
                  </a:lnTo>
                  <a:lnTo>
                    <a:pt x="74" y="149"/>
                  </a:lnTo>
                  <a:lnTo>
                    <a:pt x="72" y="149"/>
                  </a:lnTo>
                  <a:lnTo>
                    <a:pt x="70" y="149"/>
                  </a:lnTo>
                  <a:lnTo>
                    <a:pt x="68" y="147"/>
                  </a:lnTo>
                  <a:lnTo>
                    <a:pt x="66" y="147"/>
                  </a:lnTo>
                  <a:lnTo>
                    <a:pt x="64" y="147"/>
                  </a:lnTo>
                  <a:lnTo>
                    <a:pt x="66" y="147"/>
                  </a:lnTo>
                  <a:lnTo>
                    <a:pt x="63" y="149"/>
                  </a:lnTo>
                  <a:lnTo>
                    <a:pt x="63" y="149"/>
                  </a:lnTo>
                  <a:lnTo>
                    <a:pt x="61" y="149"/>
                  </a:lnTo>
                  <a:lnTo>
                    <a:pt x="59" y="151"/>
                  </a:lnTo>
                  <a:lnTo>
                    <a:pt x="55" y="149"/>
                  </a:lnTo>
                  <a:lnTo>
                    <a:pt x="55" y="151"/>
                  </a:lnTo>
                  <a:lnTo>
                    <a:pt x="57" y="151"/>
                  </a:lnTo>
                  <a:lnTo>
                    <a:pt x="57" y="152"/>
                  </a:lnTo>
                  <a:lnTo>
                    <a:pt x="55" y="152"/>
                  </a:lnTo>
                  <a:lnTo>
                    <a:pt x="52" y="151"/>
                  </a:lnTo>
                  <a:lnTo>
                    <a:pt x="51" y="151"/>
                  </a:lnTo>
                  <a:lnTo>
                    <a:pt x="51" y="152"/>
                  </a:lnTo>
                  <a:lnTo>
                    <a:pt x="49" y="152"/>
                  </a:lnTo>
                  <a:lnTo>
                    <a:pt x="47" y="151"/>
                  </a:lnTo>
                  <a:lnTo>
                    <a:pt x="45" y="151"/>
                  </a:lnTo>
                  <a:lnTo>
                    <a:pt x="44" y="149"/>
                  </a:lnTo>
                  <a:lnTo>
                    <a:pt x="44" y="151"/>
                  </a:lnTo>
                  <a:lnTo>
                    <a:pt x="36" y="151"/>
                  </a:lnTo>
                  <a:lnTo>
                    <a:pt x="36" y="152"/>
                  </a:lnTo>
                  <a:lnTo>
                    <a:pt x="35" y="156"/>
                  </a:lnTo>
                  <a:lnTo>
                    <a:pt x="35" y="158"/>
                  </a:lnTo>
                  <a:lnTo>
                    <a:pt x="33" y="158"/>
                  </a:lnTo>
                  <a:lnTo>
                    <a:pt x="31" y="160"/>
                  </a:lnTo>
                  <a:lnTo>
                    <a:pt x="29" y="158"/>
                  </a:lnTo>
                  <a:lnTo>
                    <a:pt x="28" y="156"/>
                  </a:lnTo>
                  <a:lnTo>
                    <a:pt x="26" y="156"/>
                  </a:lnTo>
                  <a:lnTo>
                    <a:pt x="26" y="156"/>
                  </a:lnTo>
                  <a:lnTo>
                    <a:pt x="26" y="156"/>
                  </a:lnTo>
                  <a:lnTo>
                    <a:pt x="25" y="156"/>
                  </a:lnTo>
                  <a:lnTo>
                    <a:pt x="25" y="156"/>
                  </a:lnTo>
                  <a:lnTo>
                    <a:pt x="23" y="156"/>
                  </a:lnTo>
                  <a:lnTo>
                    <a:pt x="19" y="158"/>
                  </a:lnTo>
                  <a:lnTo>
                    <a:pt x="17" y="158"/>
                  </a:lnTo>
                  <a:lnTo>
                    <a:pt x="16" y="160"/>
                  </a:lnTo>
                  <a:lnTo>
                    <a:pt x="14" y="161"/>
                  </a:lnTo>
                  <a:lnTo>
                    <a:pt x="14" y="163"/>
                  </a:lnTo>
                  <a:lnTo>
                    <a:pt x="12" y="163"/>
                  </a:lnTo>
                  <a:lnTo>
                    <a:pt x="10" y="161"/>
                  </a:lnTo>
                  <a:lnTo>
                    <a:pt x="8" y="161"/>
                  </a:lnTo>
                  <a:lnTo>
                    <a:pt x="6" y="161"/>
                  </a:lnTo>
                  <a:lnTo>
                    <a:pt x="6" y="161"/>
                  </a:lnTo>
                  <a:lnTo>
                    <a:pt x="6" y="161"/>
                  </a:lnTo>
                  <a:lnTo>
                    <a:pt x="6" y="161"/>
                  </a:lnTo>
                  <a:lnTo>
                    <a:pt x="6" y="160"/>
                  </a:lnTo>
                  <a:lnTo>
                    <a:pt x="10" y="158"/>
                  </a:lnTo>
                  <a:lnTo>
                    <a:pt x="14" y="156"/>
                  </a:lnTo>
                  <a:lnTo>
                    <a:pt x="14" y="154"/>
                  </a:lnTo>
                  <a:lnTo>
                    <a:pt x="16" y="154"/>
                  </a:lnTo>
                  <a:lnTo>
                    <a:pt x="16" y="154"/>
                  </a:lnTo>
                  <a:lnTo>
                    <a:pt x="17" y="152"/>
                  </a:lnTo>
                  <a:lnTo>
                    <a:pt x="17" y="152"/>
                  </a:lnTo>
                  <a:lnTo>
                    <a:pt x="21" y="149"/>
                  </a:lnTo>
                  <a:lnTo>
                    <a:pt x="21" y="147"/>
                  </a:lnTo>
                  <a:lnTo>
                    <a:pt x="21" y="147"/>
                  </a:lnTo>
                  <a:lnTo>
                    <a:pt x="23" y="146"/>
                  </a:lnTo>
                  <a:lnTo>
                    <a:pt x="25" y="144"/>
                  </a:lnTo>
                  <a:lnTo>
                    <a:pt x="26" y="142"/>
                  </a:lnTo>
                  <a:lnTo>
                    <a:pt x="26" y="142"/>
                  </a:lnTo>
                  <a:lnTo>
                    <a:pt x="31" y="141"/>
                  </a:lnTo>
                  <a:lnTo>
                    <a:pt x="35" y="141"/>
                  </a:lnTo>
                  <a:lnTo>
                    <a:pt x="38" y="142"/>
                  </a:lnTo>
                  <a:lnTo>
                    <a:pt x="40" y="142"/>
                  </a:lnTo>
                  <a:lnTo>
                    <a:pt x="42" y="141"/>
                  </a:lnTo>
                  <a:lnTo>
                    <a:pt x="42" y="141"/>
                  </a:lnTo>
                  <a:lnTo>
                    <a:pt x="45" y="137"/>
                  </a:lnTo>
                  <a:lnTo>
                    <a:pt x="45" y="137"/>
                  </a:lnTo>
                  <a:lnTo>
                    <a:pt x="47" y="135"/>
                  </a:lnTo>
                  <a:lnTo>
                    <a:pt x="49" y="133"/>
                  </a:lnTo>
                  <a:lnTo>
                    <a:pt x="51" y="132"/>
                  </a:lnTo>
                  <a:lnTo>
                    <a:pt x="49" y="132"/>
                  </a:lnTo>
                  <a:lnTo>
                    <a:pt x="47" y="133"/>
                  </a:lnTo>
                  <a:lnTo>
                    <a:pt x="47" y="135"/>
                  </a:lnTo>
                  <a:lnTo>
                    <a:pt x="44" y="135"/>
                  </a:lnTo>
                  <a:lnTo>
                    <a:pt x="42" y="135"/>
                  </a:lnTo>
                  <a:lnTo>
                    <a:pt x="40" y="137"/>
                  </a:lnTo>
                  <a:lnTo>
                    <a:pt x="38" y="139"/>
                  </a:lnTo>
                  <a:lnTo>
                    <a:pt x="35" y="137"/>
                  </a:lnTo>
                  <a:lnTo>
                    <a:pt x="33" y="135"/>
                  </a:lnTo>
                  <a:lnTo>
                    <a:pt x="31" y="133"/>
                  </a:lnTo>
                  <a:lnTo>
                    <a:pt x="29" y="133"/>
                  </a:lnTo>
                  <a:lnTo>
                    <a:pt x="29" y="135"/>
                  </a:lnTo>
                  <a:lnTo>
                    <a:pt x="28" y="135"/>
                  </a:lnTo>
                  <a:lnTo>
                    <a:pt x="26" y="135"/>
                  </a:lnTo>
                  <a:lnTo>
                    <a:pt x="26" y="133"/>
                  </a:lnTo>
                  <a:lnTo>
                    <a:pt x="28" y="133"/>
                  </a:lnTo>
                  <a:lnTo>
                    <a:pt x="25" y="133"/>
                  </a:lnTo>
                  <a:lnTo>
                    <a:pt x="25" y="132"/>
                  </a:lnTo>
                  <a:lnTo>
                    <a:pt x="25" y="132"/>
                  </a:lnTo>
                  <a:lnTo>
                    <a:pt x="21" y="132"/>
                  </a:lnTo>
                  <a:lnTo>
                    <a:pt x="21" y="132"/>
                  </a:lnTo>
                  <a:lnTo>
                    <a:pt x="19" y="133"/>
                  </a:lnTo>
                  <a:lnTo>
                    <a:pt x="17" y="133"/>
                  </a:lnTo>
                  <a:lnTo>
                    <a:pt x="14" y="132"/>
                  </a:lnTo>
                  <a:lnTo>
                    <a:pt x="12" y="132"/>
                  </a:lnTo>
                  <a:lnTo>
                    <a:pt x="12" y="131"/>
                  </a:lnTo>
                  <a:lnTo>
                    <a:pt x="12" y="131"/>
                  </a:lnTo>
                  <a:lnTo>
                    <a:pt x="12" y="128"/>
                  </a:lnTo>
                  <a:lnTo>
                    <a:pt x="12" y="128"/>
                  </a:lnTo>
                  <a:lnTo>
                    <a:pt x="14" y="126"/>
                  </a:lnTo>
                  <a:lnTo>
                    <a:pt x="17" y="126"/>
                  </a:lnTo>
                  <a:lnTo>
                    <a:pt x="21" y="125"/>
                  </a:lnTo>
                  <a:lnTo>
                    <a:pt x="25" y="123"/>
                  </a:lnTo>
                  <a:lnTo>
                    <a:pt x="26" y="122"/>
                  </a:lnTo>
                  <a:lnTo>
                    <a:pt x="28" y="122"/>
                  </a:lnTo>
                  <a:lnTo>
                    <a:pt x="28" y="120"/>
                  </a:lnTo>
                  <a:lnTo>
                    <a:pt x="28" y="118"/>
                  </a:lnTo>
                  <a:lnTo>
                    <a:pt x="29" y="116"/>
                  </a:lnTo>
                  <a:lnTo>
                    <a:pt x="28" y="116"/>
                  </a:lnTo>
                  <a:lnTo>
                    <a:pt x="28" y="116"/>
                  </a:lnTo>
                  <a:lnTo>
                    <a:pt x="28" y="114"/>
                  </a:lnTo>
                  <a:lnTo>
                    <a:pt x="28" y="114"/>
                  </a:lnTo>
                  <a:lnTo>
                    <a:pt x="28" y="113"/>
                  </a:lnTo>
                  <a:lnTo>
                    <a:pt x="28" y="113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26" y="112"/>
                  </a:lnTo>
                  <a:lnTo>
                    <a:pt x="25" y="112"/>
                  </a:lnTo>
                  <a:lnTo>
                    <a:pt x="23" y="112"/>
                  </a:lnTo>
                  <a:lnTo>
                    <a:pt x="21" y="113"/>
                  </a:lnTo>
                  <a:lnTo>
                    <a:pt x="19" y="113"/>
                  </a:lnTo>
                  <a:lnTo>
                    <a:pt x="19" y="112"/>
                  </a:lnTo>
                  <a:lnTo>
                    <a:pt x="21" y="112"/>
                  </a:lnTo>
                  <a:lnTo>
                    <a:pt x="23" y="110"/>
                  </a:lnTo>
                  <a:lnTo>
                    <a:pt x="23" y="108"/>
                  </a:lnTo>
                  <a:lnTo>
                    <a:pt x="25" y="108"/>
                  </a:lnTo>
                  <a:lnTo>
                    <a:pt x="25" y="108"/>
                  </a:lnTo>
                  <a:lnTo>
                    <a:pt x="26" y="106"/>
                  </a:lnTo>
                  <a:lnTo>
                    <a:pt x="28" y="104"/>
                  </a:lnTo>
                  <a:lnTo>
                    <a:pt x="31" y="103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5" y="103"/>
                  </a:lnTo>
                  <a:lnTo>
                    <a:pt x="36" y="103"/>
                  </a:lnTo>
                  <a:lnTo>
                    <a:pt x="38" y="103"/>
                  </a:lnTo>
                  <a:lnTo>
                    <a:pt x="42" y="104"/>
                  </a:lnTo>
                  <a:lnTo>
                    <a:pt x="40" y="101"/>
                  </a:lnTo>
                  <a:lnTo>
                    <a:pt x="42" y="101"/>
                  </a:lnTo>
                  <a:lnTo>
                    <a:pt x="44" y="103"/>
                  </a:lnTo>
                  <a:lnTo>
                    <a:pt x="45" y="104"/>
                  </a:lnTo>
                  <a:lnTo>
                    <a:pt x="47" y="103"/>
                  </a:lnTo>
                  <a:lnTo>
                    <a:pt x="45" y="103"/>
                  </a:lnTo>
                  <a:lnTo>
                    <a:pt x="45" y="103"/>
                  </a:lnTo>
                  <a:lnTo>
                    <a:pt x="44" y="103"/>
                  </a:lnTo>
                  <a:lnTo>
                    <a:pt x="44" y="101"/>
                  </a:lnTo>
                  <a:lnTo>
                    <a:pt x="42" y="99"/>
                  </a:lnTo>
                  <a:lnTo>
                    <a:pt x="42" y="97"/>
                  </a:lnTo>
                  <a:lnTo>
                    <a:pt x="44" y="97"/>
                  </a:lnTo>
                  <a:lnTo>
                    <a:pt x="44" y="95"/>
                  </a:lnTo>
                  <a:lnTo>
                    <a:pt x="44" y="95"/>
                  </a:lnTo>
                  <a:lnTo>
                    <a:pt x="42" y="94"/>
                  </a:lnTo>
                  <a:lnTo>
                    <a:pt x="42" y="94"/>
                  </a:lnTo>
                  <a:lnTo>
                    <a:pt x="42" y="92"/>
                  </a:lnTo>
                  <a:lnTo>
                    <a:pt x="44" y="90"/>
                  </a:lnTo>
                  <a:lnTo>
                    <a:pt x="45" y="88"/>
                  </a:lnTo>
                  <a:lnTo>
                    <a:pt x="45" y="87"/>
                  </a:lnTo>
                  <a:lnTo>
                    <a:pt x="45" y="87"/>
                  </a:lnTo>
                  <a:lnTo>
                    <a:pt x="44" y="87"/>
                  </a:lnTo>
                  <a:lnTo>
                    <a:pt x="42" y="87"/>
                  </a:lnTo>
                  <a:lnTo>
                    <a:pt x="42" y="88"/>
                  </a:lnTo>
                  <a:lnTo>
                    <a:pt x="40" y="88"/>
                  </a:lnTo>
                  <a:lnTo>
                    <a:pt x="38" y="85"/>
                  </a:lnTo>
                  <a:lnTo>
                    <a:pt x="36" y="85"/>
                  </a:lnTo>
                  <a:lnTo>
                    <a:pt x="35" y="82"/>
                  </a:lnTo>
                  <a:lnTo>
                    <a:pt x="35" y="80"/>
                  </a:lnTo>
                  <a:lnTo>
                    <a:pt x="36" y="76"/>
                  </a:lnTo>
                  <a:lnTo>
                    <a:pt x="38" y="73"/>
                  </a:lnTo>
                  <a:lnTo>
                    <a:pt x="42" y="73"/>
                  </a:lnTo>
                  <a:lnTo>
                    <a:pt x="42" y="73"/>
                  </a:lnTo>
                  <a:lnTo>
                    <a:pt x="36" y="73"/>
                  </a:lnTo>
                  <a:lnTo>
                    <a:pt x="35" y="73"/>
                  </a:lnTo>
                  <a:lnTo>
                    <a:pt x="33" y="73"/>
                  </a:lnTo>
                  <a:lnTo>
                    <a:pt x="33" y="73"/>
                  </a:lnTo>
                  <a:lnTo>
                    <a:pt x="31" y="75"/>
                  </a:lnTo>
                  <a:lnTo>
                    <a:pt x="31" y="75"/>
                  </a:lnTo>
                  <a:lnTo>
                    <a:pt x="29" y="75"/>
                  </a:lnTo>
                  <a:lnTo>
                    <a:pt x="29" y="75"/>
                  </a:lnTo>
                  <a:lnTo>
                    <a:pt x="28" y="75"/>
                  </a:lnTo>
                  <a:lnTo>
                    <a:pt x="28" y="76"/>
                  </a:lnTo>
                  <a:lnTo>
                    <a:pt x="26" y="75"/>
                  </a:lnTo>
                  <a:lnTo>
                    <a:pt x="26" y="75"/>
                  </a:lnTo>
                  <a:lnTo>
                    <a:pt x="26" y="75"/>
                  </a:lnTo>
                  <a:lnTo>
                    <a:pt x="25" y="75"/>
                  </a:lnTo>
                  <a:lnTo>
                    <a:pt x="23" y="75"/>
                  </a:lnTo>
                  <a:lnTo>
                    <a:pt x="23" y="76"/>
                  </a:lnTo>
                  <a:lnTo>
                    <a:pt x="21" y="75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7" y="76"/>
                  </a:lnTo>
                  <a:lnTo>
                    <a:pt x="16" y="76"/>
                  </a:lnTo>
                  <a:lnTo>
                    <a:pt x="16" y="76"/>
                  </a:lnTo>
                  <a:lnTo>
                    <a:pt x="14" y="75"/>
                  </a:lnTo>
                  <a:lnTo>
                    <a:pt x="12" y="73"/>
                  </a:lnTo>
                  <a:lnTo>
                    <a:pt x="12" y="71"/>
                  </a:lnTo>
                  <a:lnTo>
                    <a:pt x="14" y="71"/>
                  </a:lnTo>
                  <a:lnTo>
                    <a:pt x="14" y="71"/>
                  </a:lnTo>
                  <a:lnTo>
                    <a:pt x="16" y="67"/>
                  </a:lnTo>
                  <a:lnTo>
                    <a:pt x="17" y="64"/>
                  </a:lnTo>
                  <a:lnTo>
                    <a:pt x="19" y="64"/>
                  </a:lnTo>
                  <a:lnTo>
                    <a:pt x="19" y="63"/>
                  </a:lnTo>
                  <a:lnTo>
                    <a:pt x="19" y="61"/>
                  </a:lnTo>
                  <a:lnTo>
                    <a:pt x="19" y="61"/>
                  </a:lnTo>
                  <a:lnTo>
                    <a:pt x="17" y="57"/>
                  </a:lnTo>
                  <a:lnTo>
                    <a:pt x="17" y="57"/>
                  </a:lnTo>
                  <a:lnTo>
                    <a:pt x="17" y="56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21" y="54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12" y="52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6" y="49"/>
                  </a:lnTo>
                  <a:lnTo>
                    <a:pt x="14" y="49"/>
                  </a:lnTo>
                  <a:lnTo>
                    <a:pt x="12" y="50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10" y="56"/>
                  </a:lnTo>
                  <a:lnTo>
                    <a:pt x="10" y="57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5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5" y="63"/>
                  </a:lnTo>
                  <a:lnTo>
                    <a:pt x="5" y="59"/>
                  </a:lnTo>
                  <a:lnTo>
                    <a:pt x="6" y="59"/>
                  </a:lnTo>
                  <a:lnTo>
                    <a:pt x="6" y="57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3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0" y="39"/>
                  </a:lnTo>
                  <a:lnTo>
                    <a:pt x="12" y="3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5" y="42"/>
                  </a:lnTo>
                  <a:lnTo>
                    <a:pt x="4" y="42"/>
                  </a:lnTo>
                  <a:lnTo>
                    <a:pt x="2" y="39"/>
                  </a:lnTo>
                  <a:lnTo>
                    <a:pt x="2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4" y="37"/>
                  </a:lnTo>
                  <a:lnTo>
                    <a:pt x="5" y="37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5" y="33"/>
                  </a:lnTo>
                  <a:lnTo>
                    <a:pt x="6" y="31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6" y="26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6" y="23"/>
                  </a:lnTo>
                  <a:lnTo>
                    <a:pt x="5" y="23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2" y="16"/>
                  </a:lnTo>
                  <a:lnTo>
                    <a:pt x="10" y="12"/>
                  </a:lnTo>
                  <a:lnTo>
                    <a:pt x="8" y="1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6" y="7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6" y="2"/>
                  </a:lnTo>
                  <a:lnTo>
                    <a:pt x="31" y="2"/>
                  </a:lnTo>
                  <a:lnTo>
                    <a:pt x="33" y="2"/>
                  </a:lnTo>
                  <a:lnTo>
                    <a:pt x="36" y="2"/>
                  </a:lnTo>
                  <a:lnTo>
                    <a:pt x="40" y="0"/>
                  </a:lnTo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1588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760" tIns="34200" rIns="68760" bIns="3420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SV" sz="175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endParaRPr>
            </a:p>
          </p:txBody>
        </p:sp>
        <p:sp>
          <p:nvSpPr>
            <p:cNvPr id="106" name="Freeform 11121"/>
            <p:cNvSpPr/>
            <p:nvPr/>
          </p:nvSpPr>
          <p:spPr>
            <a:xfrm>
              <a:off x="10062360" y="2929320"/>
              <a:ext cx="170280" cy="138960"/>
            </a:xfrm>
            <a:custGeom>
              <a:avLst/>
              <a:gdLst>
                <a:gd name="textAreaLeft" fmla="*/ 0 w 170280"/>
                <a:gd name="textAreaRight" fmla="*/ 172080 w 170280"/>
                <a:gd name="textAreaTop" fmla="*/ 0 h 138960"/>
                <a:gd name="textAreaBottom" fmla="*/ 140760 h 138960"/>
              </a:gdLst>
              <a:ahLst/>
              <a:cxnLst/>
              <a:rect l="textAreaLeft" t="textAreaTop" r="textAreaRight" b="textAreaBottom"/>
              <a:pathLst>
                <a:path w="83" h="68">
                  <a:moveTo>
                    <a:pt x="30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34" y="3"/>
                  </a:lnTo>
                  <a:lnTo>
                    <a:pt x="36" y="6"/>
                  </a:lnTo>
                  <a:lnTo>
                    <a:pt x="40" y="10"/>
                  </a:lnTo>
                  <a:lnTo>
                    <a:pt x="42" y="14"/>
                  </a:lnTo>
                  <a:lnTo>
                    <a:pt x="45" y="15"/>
                  </a:lnTo>
                  <a:lnTo>
                    <a:pt x="49" y="19"/>
                  </a:lnTo>
                  <a:lnTo>
                    <a:pt x="51" y="21"/>
                  </a:lnTo>
                  <a:lnTo>
                    <a:pt x="53" y="21"/>
                  </a:lnTo>
                  <a:lnTo>
                    <a:pt x="54" y="23"/>
                  </a:lnTo>
                  <a:lnTo>
                    <a:pt x="56" y="23"/>
                  </a:lnTo>
                  <a:lnTo>
                    <a:pt x="58" y="23"/>
                  </a:lnTo>
                  <a:lnTo>
                    <a:pt x="58" y="23"/>
                  </a:lnTo>
                  <a:lnTo>
                    <a:pt x="59" y="23"/>
                  </a:lnTo>
                  <a:lnTo>
                    <a:pt x="64" y="26"/>
                  </a:lnTo>
                  <a:lnTo>
                    <a:pt x="66" y="26"/>
                  </a:lnTo>
                  <a:lnTo>
                    <a:pt x="68" y="26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73" y="23"/>
                  </a:lnTo>
                  <a:lnTo>
                    <a:pt x="77" y="19"/>
                  </a:lnTo>
                  <a:lnTo>
                    <a:pt x="77" y="19"/>
                  </a:lnTo>
                  <a:lnTo>
                    <a:pt x="77" y="21"/>
                  </a:lnTo>
                  <a:lnTo>
                    <a:pt x="77" y="21"/>
                  </a:lnTo>
                  <a:lnTo>
                    <a:pt x="75" y="25"/>
                  </a:lnTo>
                  <a:lnTo>
                    <a:pt x="73" y="27"/>
                  </a:lnTo>
                  <a:lnTo>
                    <a:pt x="73" y="29"/>
                  </a:lnTo>
                  <a:lnTo>
                    <a:pt x="73" y="31"/>
                  </a:lnTo>
                  <a:lnTo>
                    <a:pt x="75" y="31"/>
                  </a:lnTo>
                  <a:lnTo>
                    <a:pt x="75" y="34"/>
                  </a:lnTo>
                  <a:lnTo>
                    <a:pt x="77" y="36"/>
                  </a:lnTo>
                  <a:lnTo>
                    <a:pt x="79" y="36"/>
                  </a:lnTo>
                  <a:lnTo>
                    <a:pt x="79" y="36"/>
                  </a:lnTo>
                  <a:lnTo>
                    <a:pt x="81" y="36"/>
                  </a:lnTo>
                  <a:lnTo>
                    <a:pt x="81" y="34"/>
                  </a:lnTo>
                  <a:lnTo>
                    <a:pt x="82" y="34"/>
                  </a:lnTo>
                  <a:lnTo>
                    <a:pt x="83" y="34"/>
                  </a:lnTo>
                  <a:lnTo>
                    <a:pt x="82" y="36"/>
                  </a:lnTo>
                  <a:lnTo>
                    <a:pt x="81" y="36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77" y="38"/>
                  </a:lnTo>
                  <a:lnTo>
                    <a:pt x="77" y="38"/>
                  </a:lnTo>
                  <a:lnTo>
                    <a:pt x="75" y="40"/>
                  </a:lnTo>
                  <a:lnTo>
                    <a:pt x="73" y="40"/>
                  </a:lnTo>
                  <a:lnTo>
                    <a:pt x="72" y="42"/>
                  </a:lnTo>
                  <a:lnTo>
                    <a:pt x="72" y="42"/>
                  </a:lnTo>
                  <a:lnTo>
                    <a:pt x="70" y="42"/>
                  </a:lnTo>
                  <a:lnTo>
                    <a:pt x="66" y="42"/>
                  </a:lnTo>
                  <a:lnTo>
                    <a:pt x="64" y="42"/>
                  </a:lnTo>
                  <a:lnTo>
                    <a:pt x="62" y="42"/>
                  </a:lnTo>
                  <a:lnTo>
                    <a:pt x="61" y="42"/>
                  </a:lnTo>
                  <a:lnTo>
                    <a:pt x="58" y="44"/>
                  </a:lnTo>
                  <a:lnTo>
                    <a:pt x="54" y="45"/>
                  </a:lnTo>
                  <a:lnTo>
                    <a:pt x="53" y="49"/>
                  </a:lnTo>
                  <a:lnTo>
                    <a:pt x="51" y="50"/>
                  </a:lnTo>
                  <a:lnTo>
                    <a:pt x="49" y="52"/>
                  </a:lnTo>
                  <a:lnTo>
                    <a:pt x="49" y="53"/>
                  </a:lnTo>
                  <a:lnTo>
                    <a:pt x="49" y="55"/>
                  </a:lnTo>
                  <a:lnTo>
                    <a:pt x="49" y="57"/>
                  </a:lnTo>
                  <a:lnTo>
                    <a:pt x="47" y="57"/>
                  </a:lnTo>
                  <a:lnTo>
                    <a:pt x="47" y="57"/>
                  </a:lnTo>
                  <a:lnTo>
                    <a:pt x="45" y="57"/>
                  </a:lnTo>
                  <a:lnTo>
                    <a:pt x="43" y="55"/>
                  </a:lnTo>
                  <a:lnTo>
                    <a:pt x="36" y="53"/>
                  </a:lnTo>
                  <a:lnTo>
                    <a:pt x="32" y="50"/>
                  </a:lnTo>
                  <a:lnTo>
                    <a:pt x="28" y="49"/>
                  </a:lnTo>
                  <a:lnTo>
                    <a:pt x="23" y="49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4" y="50"/>
                  </a:lnTo>
                  <a:lnTo>
                    <a:pt x="12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9" y="49"/>
                  </a:lnTo>
                  <a:lnTo>
                    <a:pt x="9" y="50"/>
                  </a:lnTo>
                  <a:lnTo>
                    <a:pt x="7" y="50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3"/>
                  </a:lnTo>
                  <a:lnTo>
                    <a:pt x="9" y="53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5" y="59"/>
                  </a:lnTo>
                  <a:lnTo>
                    <a:pt x="17" y="61"/>
                  </a:lnTo>
                  <a:lnTo>
                    <a:pt x="19" y="61"/>
                  </a:lnTo>
                  <a:lnTo>
                    <a:pt x="17" y="63"/>
                  </a:lnTo>
                  <a:lnTo>
                    <a:pt x="15" y="63"/>
                  </a:lnTo>
                  <a:lnTo>
                    <a:pt x="15" y="63"/>
                  </a:lnTo>
                  <a:lnTo>
                    <a:pt x="14" y="63"/>
                  </a:lnTo>
                  <a:lnTo>
                    <a:pt x="12" y="61"/>
                  </a:lnTo>
                  <a:lnTo>
                    <a:pt x="11" y="63"/>
                  </a:lnTo>
                  <a:lnTo>
                    <a:pt x="9" y="63"/>
                  </a:lnTo>
                  <a:lnTo>
                    <a:pt x="9" y="64"/>
                  </a:lnTo>
                  <a:lnTo>
                    <a:pt x="9" y="66"/>
                  </a:lnTo>
                  <a:lnTo>
                    <a:pt x="7" y="68"/>
                  </a:lnTo>
                  <a:lnTo>
                    <a:pt x="5" y="68"/>
                  </a:lnTo>
                  <a:lnTo>
                    <a:pt x="4" y="68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2" y="64"/>
                  </a:lnTo>
                  <a:lnTo>
                    <a:pt x="4" y="63"/>
                  </a:lnTo>
                  <a:lnTo>
                    <a:pt x="4" y="61"/>
                  </a:lnTo>
                  <a:lnTo>
                    <a:pt x="4" y="59"/>
                  </a:lnTo>
                  <a:lnTo>
                    <a:pt x="4" y="57"/>
                  </a:lnTo>
                  <a:lnTo>
                    <a:pt x="4" y="55"/>
                  </a:lnTo>
                  <a:lnTo>
                    <a:pt x="2" y="55"/>
                  </a:lnTo>
                  <a:lnTo>
                    <a:pt x="0" y="53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9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4" y="47"/>
                  </a:lnTo>
                  <a:lnTo>
                    <a:pt x="4" y="45"/>
                  </a:lnTo>
                  <a:lnTo>
                    <a:pt x="5" y="45"/>
                  </a:lnTo>
                  <a:lnTo>
                    <a:pt x="7" y="44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9" y="38"/>
                  </a:lnTo>
                  <a:lnTo>
                    <a:pt x="9" y="36"/>
                  </a:lnTo>
                  <a:lnTo>
                    <a:pt x="9" y="36"/>
                  </a:lnTo>
                  <a:lnTo>
                    <a:pt x="11" y="36"/>
                  </a:lnTo>
                  <a:lnTo>
                    <a:pt x="14" y="38"/>
                  </a:lnTo>
                  <a:lnTo>
                    <a:pt x="14" y="38"/>
                  </a:lnTo>
                  <a:lnTo>
                    <a:pt x="15" y="38"/>
                  </a:lnTo>
                  <a:lnTo>
                    <a:pt x="19" y="38"/>
                  </a:lnTo>
                  <a:lnTo>
                    <a:pt x="19" y="38"/>
                  </a:lnTo>
                  <a:lnTo>
                    <a:pt x="21" y="38"/>
                  </a:lnTo>
                  <a:lnTo>
                    <a:pt x="21" y="36"/>
                  </a:lnTo>
                  <a:lnTo>
                    <a:pt x="23" y="34"/>
                  </a:lnTo>
                  <a:lnTo>
                    <a:pt x="23" y="33"/>
                  </a:lnTo>
                  <a:lnTo>
                    <a:pt x="23" y="31"/>
                  </a:lnTo>
                  <a:lnTo>
                    <a:pt x="23" y="29"/>
                  </a:lnTo>
                  <a:lnTo>
                    <a:pt x="24" y="26"/>
                  </a:lnTo>
                  <a:lnTo>
                    <a:pt x="26" y="25"/>
                  </a:lnTo>
                  <a:lnTo>
                    <a:pt x="26" y="21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8" y="12"/>
                  </a:lnTo>
                  <a:lnTo>
                    <a:pt x="26" y="8"/>
                  </a:lnTo>
                  <a:lnTo>
                    <a:pt x="26" y="6"/>
                  </a:lnTo>
                  <a:lnTo>
                    <a:pt x="24" y="5"/>
                  </a:lnTo>
                  <a:lnTo>
                    <a:pt x="24" y="3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8" y="1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0" y="0"/>
                  </a:lnTo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1588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760" tIns="34200" rIns="68760" bIns="3420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SV" sz="175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endParaRPr>
            </a:p>
          </p:txBody>
        </p:sp>
        <p:sp>
          <p:nvSpPr>
            <p:cNvPr id="107" name="Freeform 11077"/>
            <p:cNvSpPr/>
            <p:nvPr/>
          </p:nvSpPr>
          <p:spPr>
            <a:xfrm>
              <a:off x="9789840" y="3105720"/>
              <a:ext cx="317160" cy="265320"/>
            </a:xfrm>
            <a:custGeom>
              <a:avLst/>
              <a:gdLst>
                <a:gd name="textAreaLeft" fmla="*/ 0 w 317160"/>
                <a:gd name="textAreaRight" fmla="*/ 318960 w 317160"/>
                <a:gd name="textAreaTop" fmla="*/ 0 h 265320"/>
                <a:gd name="textAreaBottom" fmla="*/ 267120 h 265320"/>
              </a:gdLst>
              <a:ahLst/>
              <a:cxnLst/>
              <a:rect l="textAreaLeft" t="textAreaTop" r="textAreaRight" b="textAreaBottom"/>
              <a:pathLst>
                <a:path w="154" h="129">
                  <a:moveTo>
                    <a:pt x="139" y="0"/>
                  </a:moveTo>
                  <a:lnTo>
                    <a:pt x="141" y="0"/>
                  </a:lnTo>
                  <a:lnTo>
                    <a:pt x="141" y="3"/>
                  </a:lnTo>
                  <a:lnTo>
                    <a:pt x="143" y="3"/>
                  </a:lnTo>
                  <a:lnTo>
                    <a:pt x="145" y="3"/>
                  </a:lnTo>
                  <a:lnTo>
                    <a:pt x="147" y="3"/>
                  </a:lnTo>
                  <a:lnTo>
                    <a:pt x="147" y="5"/>
                  </a:lnTo>
                  <a:lnTo>
                    <a:pt x="147" y="8"/>
                  </a:lnTo>
                  <a:lnTo>
                    <a:pt x="147" y="11"/>
                  </a:lnTo>
                  <a:lnTo>
                    <a:pt x="147" y="13"/>
                  </a:lnTo>
                  <a:lnTo>
                    <a:pt x="147" y="15"/>
                  </a:lnTo>
                  <a:lnTo>
                    <a:pt x="148" y="17"/>
                  </a:lnTo>
                  <a:lnTo>
                    <a:pt x="150" y="18"/>
                  </a:lnTo>
                  <a:lnTo>
                    <a:pt x="152" y="20"/>
                  </a:lnTo>
                  <a:lnTo>
                    <a:pt x="152" y="24"/>
                  </a:lnTo>
                  <a:lnTo>
                    <a:pt x="154" y="26"/>
                  </a:lnTo>
                  <a:lnTo>
                    <a:pt x="154" y="29"/>
                  </a:lnTo>
                  <a:lnTo>
                    <a:pt x="154" y="29"/>
                  </a:lnTo>
                  <a:lnTo>
                    <a:pt x="154" y="29"/>
                  </a:lnTo>
                  <a:lnTo>
                    <a:pt x="154" y="30"/>
                  </a:lnTo>
                  <a:lnTo>
                    <a:pt x="154" y="33"/>
                  </a:lnTo>
                  <a:lnTo>
                    <a:pt x="154" y="34"/>
                  </a:lnTo>
                  <a:lnTo>
                    <a:pt x="154" y="37"/>
                  </a:lnTo>
                  <a:lnTo>
                    <a:pt x="154" y="39"/>
                  </a:lnTo>
                  <a:lnTo>
                    <a:pt x="152" y="39"/>
                  </a:lnTo>
                  <a:lnTo>
                    <a:pt x="152" y="41"/>
                  </a:lnTo>
                  <a:lnTo>
                    <a:pt x="152" y="41"/>
                  </a:lnTo>
                  <a:lnTo>
                    <a:pt x="150" y="41"/>
                  </a:lnTo>
                  <a:lnTo>
                    <a:pt x="150" y="41"/>
                  </a:lnTo>
                  <a:lnTo>
                    <a:pt x="150" y="41"/>
                  </a:lnTo>
                  <a:lnTo>
                    <a:pt x="150" y="43"/>
                  </a:lnTo>
                  <a:lnTo>
                    <a:pt x="148" y="45"/>
                  </a:lnTo>
                  <a:lnTo>
                    <a:pt x="148" y="45"/>
                  </a:lnTo>
                  <a:lnTo>
                    <a:pt x="148" y="45"/>
                  </a:lnTo>
                  <a:lnTo>
                    <a:pt x="148" y="47"/>
                  </a:lnTo>
                  <a:lnTo>
                    <a:pt x="147" y="50"/>
                  </a:lnTo>
                  <a:lnTo>
                    <a:pt x="147" y="52"/>
                  </a:lnTo>
                  <a:lnTo>
                    <a:pt x="145" y="52"/>
                  </a:lnTo>
                  <a:lnTo>
                    <a:pt x="143" y="52"/>
                  </a:lnTo>
                  <a:lnTo>
                    <a:pt x="141" y="52"/>
                  </a:lnTo>
                  <a:lnTo>
                    <a:pt x="141" y="53"/>
                  </a:lnTo>
                  <a:lnTo>
                    <a:pt x="139" y="56"/>
                  </a:lnTo>
                  <a:lnTo>
                    <a:pt x="139" y="57"/>
                  </a:lnTo>
                  <a:lnTo>
                    <a:pt x="139" y="58"/>
                  </a:lnTo>
                  <a:lnTo>
                    <a:pt x="139" y="60"/>
                  </a:lnTo>
                  <a:lnTo>
                    <a:pt x="139" y="62"/>
                  </a:lnTo>
                  <a:lnTo>
                    <a:pt x="141" y="65"/>
                  </a:lnTo>
                  <a:lnTo>
                    <a:pt x="139" y="71"/>
                  </a:lnTo>
                  <a:lnTo>
                    <a:pt x="139" y="72"/>
                  </a:lnTo>
                  <a:lnTo>
                    <a:pt x="139" y="75"/>
                  </a:lnTo>
                  <a:lnTo>
                    <a:pt x="138" y="75"/>
                  </a:lnTo>
                  <a:lnTo>
                    <a:pt x="138" y="76"/>
                  </a:lnTo>
                  <a:lnTo>
                    <a:pt x="136" y="77"/>
                  </a:lnTo>
                  <a:lnTo>
                    <a:pt x="135" y="82"/>
                  </a:lnTo>
                  <a:lnTo>
                    <a:pt x="135" y="82"/>
                  </a:lnTo>
                  <a:lnTo>
                    <a:pt x="135" y="83"/>
                  </a:lnTo>
                  <a:lnTo>
                    <a:pt x="135" y="84"/>
                  </a:lnTo>
                  <a:lnTo>
                    <a:pt x="135" y="84"/>
                  </a:lnTo>
                  <a:lnTo>
                    <a:pt x="135" y="86"/>
                  </a:lnTo>
                  <a:lnTo>
                    <a:pt x="135" y="88"/>
                  </a:lnTo>
                  <a:lnTo>
                    <a:pt x="138" y="92"/>
                  </a:lnTo>
                  <a:lnTo>
                    <a:pt x="138" y="92"/>
                  </a:lnTo>
                  <a:lnTo>
                    <a:pt x="138" y="94"/>
                  </a:lnTo>
                  <a:lnTo>
                    <a:pt x="136" y="94"/>
                  </a:lnTo>
                  <a:lnTo>
                    <a:pt x="135" y="94"/>
                  </a:lnTo>
                  <a:lnTo>
                    <a:pt x="133" y="96"/>
                  </a:lnTo>
                  <a:lnTo>
                    <a:pt x="133" y="99"/>
                  </a:lnTo>
                  <a:lnTo>
                    <a:pt x="133" y="100"/>
                  </a:lnTo>
                  <a:lnTo>
                    <a:pt x="133" y="100"/>
                  </a:lnTo>
                  <a:lnTo>
                    <a:pt x="131" y="102"/>
                  </a:lnTo>
                  <a:lnTo>
                    <a:pt x="131" y="102"/>
                  </a:lnTo>
                  <a:lnTo>
                    <a:pt x="129" y="103"/>
                  </a:lnTo>
                  <a:lnTo>
                    <a:pt x="128" y="103"/>
                  </a:lnTo>
                  <a:lnTo>
                    <a:pt x="126" y="106"/>
                  </a:lnTo>
                  <a:lnTo>
                    <a:pt x="12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24" y="103"/>
                  </a:lnTo>
                  <a:lnTo>
                    <a:pt x="124" y="103"/>
                  </a:lnTo>
                  <a:lnTo>
                    <a:pt x="124" y="100"/>
                  </a:lnTo>
                  <a:lnTo>
                    <a:pt x="124" y="100"/>
                  </a:lnTo>
                  <a:lnTo>
                    <a:pt x="126" y="99"/>
                  </a:lnTo>
                  <a:lnTo>
                    <a:pt x="126" y="99"/>
                  </a:lnTo>
                  <a:lnTo>
                    <a:pt x="128" y="96"/>
                  </a:lnTo>
                  <a:lnTo>
                    <a:pt x="128" y="96"/>
                  </a:lnTo>
                  <a:lnTo>
                    <a:pt x="128" y="94"/>
                  </a:lnTo>
                  <a:lnTo>
                    <a:pt x="128" y="94"/>
                  </a:lnTo>
                  <a:lnTo>
                    <a:pt x="126" y="94"/>
                  </a:lnTo>
                  <a:lnTo>
                    <a:pt x="126" y="94"/>
                  </a:lnTo>
                  <a:lnTo>
                    <a:pt x="124" y="94"/>
                  </a:lnTo>
                  <a:lnTo>
                    <a:pt x="124" y="94"/>
                  </a:lnTo>
                  <a:lnTo>
                    <a:pt x="124" y="94"/>
                  </a:lnTo>
                  <a:lnTo>
                    <a:pt x="124" y="96"/>
                  </a:lnTo>
                  <a:lnTo>
                    <a:pt x="124" y="96"/>
                  </a:lnTo>
                  <a:lnTo>
                    <a:pt x="122" y="99"/>
                  </a:lnTo>
                  <a:lnTo>
                    <a:pt x="122" y="100"/>
                  </a:lnTo>
                  <a:lnTo>
                    <a:pt x="122" y="100"/>
                  </a:lnTo>
                  <a:lnTo>
                    <a:pt x="122" y="100"/>
                  </a:lnTo>
                  <a:lnTo>
                    <a:pt x="122" y="100"/>
                  </a:lnTo>
                  <a:lnTo>
                    <a:pt x="122" y="102"/>
                  </a:lnTo>
                  <a:lnTo>
                    <a:pt x="122" y="102"/>
                  </a:lnTo>
                  <a:lnTo>
                    <a:pt x="120" y="100"/>
                  </a:lnTo>
                  <a:lnTo>
                    <a:pt x="119" y="100"/>
                  </a:lnTo>
                  <a:lnTo>
                    <a:pt x="117" y="100"/>
                  </a:lnTo>
                  <a:lnTo>
                    <a:pt x="117" y="100"/>
                  </a:lnTo>
                  <a:lnTo>
                    <a:pt x="115" y="100"/>
                  </a:lnTo>
                  <a:lnTo>
                    <a:pt x="115" y="102"/>
                  </a:lnTo>
                  <a:lnTo>
                    <a:pt x="115" y="103"/>
                  </a:lnTo>
                  <a:lnTo>
                    <a:pt x="115" y="106"/>
                  </a:lnTo>
                  <a:lnTo>
                    <a:pt x="113" y="107"/>
                  </a:lnTo>
                  <a:lnTo>
                    <a:pt x="113" y="109"/>
                  </a:lnTo>
                  <a:lnTo>
                    <a:pt x="111" y="109"/>
                  </a:lnTo>
                  <a:lnTo>
                    <a:pt x="111" y="111"/>
                  </a:lnTo>
                  <a:lnTo>
                    <a:pt x="110" y="111"/>
                  </a:lnTo>
                  <a:lnTo>
                    <a:pt x="110" y="109"/>
                  </a:lnTo>
                  <a:lnTo>
                    <a:pt x="110" y="109"/>
                  </a:lnTo>
                  <a:lnTo>
                    <a:pt x="110" y="106"/>
                  </a:lnTo>
                  <a:lnTo>
                    <a:pt x="110" y="106"/>
                  </a:lnTo>
                  <a:lnTo>
                    <a:pt x="111" y="103"/>
                  </a:lnTo>
                  <a:lnTo>
                    <a:pt x="110" y="103"/>
                  </a:lnTo>
                  <a:lnTo>
                    <a:pt x="109" y="102"/>
                  </a:lnTo>
                  <a:lnTo>
                    <a:pt x="107" y="103"/>
                  </a:lnTo>
                  <a:lnTo>
                    <a:pt x="107" y="103"/>
                  </a:lnTo>
                  <a:lnTo>
                    <a:pt x="107" y="103"/>
                  </a:lnTo>
                  <a:lnTo>
                    <a:pt x="105" y="106"/>
                  </a:lnTo>
                  <a:lnTo>
                    <a:pt x="103" y="107"/>
                  </a:lnTo>
                  <a:lnTo>
                    <a:pt x="103" y="109"/>
                  </a:lnTo>
                  <a:lnTo>
                    <a:pt x="101" y="111"/>
                  </a:lnTo>
                  <a:lnTo>
                    <a:pt x="100" y="111"/>
                  </a:lnTo>
                  <a:lnTo>
                    <a:pt x="98" y="109"/>
                  </a:lnTo>
                  <a:lnTo>
                    <a:pt x="96" y="111"/>
                  </a:lnTo>
                  <a:lnTo>
                    <a:pt x="92" y="109"/>
                  </a:lnTo>
                  <a:lnTo>
                    <a:pt x="89" y="111"/>
                  </a:lnTo>
                  <a:lnTo>
                    <a:pt x="86" y="111"/>
                  </a:lnTo>
                  <a:lnTo>
                    <a:pt x="86" y="111"/>
                  </a:lnTo>
                  <a:lnTo>
                    <a:pt x="89" y="109"/>
                  </a:lnTo>
                  <a:lnTo>
                    <a:pt x="89" y="109"/>
                  </a:lnTo>
                  <a:lnTo>
                    <a:pt x="89" y="107"/>
                  </a:lnTo>
                  <a:lnTo>
                    <a:pt x="89" y="107"/>
                  </a:lnTo>
                  <a:lnTo>
                    <a:pt x="87" y="109"/>
                  </a:lnTo>
                  <a:lnTo>
                    <a:pt x="86" y="107"/>
                  </a:lnTo>
                  <a:lnTo>
                    <a:pt x="86" y="107"/>
                  </a:lnTo>
                  <a:lnTo>
                    <a:pt x="84" y="107"/>
                  </a:lnTo>
                  <a:lnTo>
                    <a:pt x="84" y="107"/>
                  </a:lnTo>
                  <a:lnTo>
                    <a:pt x="84" y="109"/>
                  </a:lnTo>
                  <a:lnTo>
                    <a:pt x="84" y="109"/>
                  </a:lnTo>
                  <a:lnTo>
                    <a:pt x="84" y="109"/>
                  </a:lnTo>
                  <a:lnTo>
                    <a:pt x="84" y="107"/>
                  </a:lnTo>
                  <a:lnTo>
                    <a:pt x="84" y="106"/>
                  </a:lnTo>
                  <a:lnTo>
                    <a:pt x="84" y="106"/>
                  </a:lnTo>
                  <a:lnTo>
                    <a:pt x="84" y="103"/>
                  </a:lnTo>
                  <a:lnTo>
                    <a:pt x="84" y="103"/>
                  </a:lnTo>
                  <a:lnTo>
                    <a:pt x="82" y="103"/>
                  </a:lnTo>
                  <a:lnTo>
                    <a:pt x="82" y="103"/>
                  </a:lnTo>
                  <a:lnTo>
                    <a:pt x="81" y="106"/>
                  </a:lnTo>
                  <a:lnTo>
                    <a:pt x="79" y="107"/>
                  </a:lnTo>
                  <a:lnTo>
                    <a:pt x="79" y="109"/>
                  </a:lnTo>
                  <a:lnTo>
                    <a:pt x="81" y="111"/>
                  </a:lnTo>
                  <a:lnTo>
                    <a:pt x="82" y="113"/>
                  </a:lnTo>
                  <a:lnTo>
                    <a:pt x="84" y="113"/>
                  </a:lnTo>
                  <a:lnTo>
                    <a:pt x="84" y="114"/>
                  </a:lnTo>
                  <a:lnTo>
                    <a:pt x="84" y="114"/>
                  </a:lnTo>
                  <a:lnTo>
                    <a:pt x="82" y="116"/>
                  </a:lnTo>
                  <a:lnTo>
                    <a:pt x="79" y="116"/>
                  </a:lnTo>
                  <a:lnTo>
                    <a:pt x="75" y="118"/>
                  </a:lnTo>
                  <a:lnTo>
                    <a:pt x="75" y="118"/>
                  </a:lnTo>
                  <a:lnTo>
                    <a:pt x="71" y="123"/>
                  </a:lnTo>
                  <a:lnTo>
                    <a:pt x="70" y="126"/>
                  </a:lnTo>
                  <a:lnTo>
                    <a:pt x="66" y="129"/>
                  </a:lnTo>
                  <a:lnTo>
                    <a:pt x="62" y="126"/>
                  </a:lnTo>
                  <a:lnTo>
                    <a:pt x="62" y="124"/>
                  </a:lnTo>
                  <a:lnTo>
                    <a:pt x="62" y="124"/>
                  </a:lnTo>
                  <a:lnTo>
                    <a:pt x="62" y="123"/>
                  </a:lnTo>
                  <a:lnTo>
                    <a:pt x="60" y="121"/>
                  </a:lnTo>
                  <a:lnTo>
                    <a:pt x="60" y="119"/>
                  </a:lnTo>
                  <a:lnTo>
                    <a:pt x="60" y="118"/>
                  </a:lnTo>
                  <a:lnTo>
                    <a:pt x="60" y="116"/>
                  </a:lnTo>
                  <a:lnTo>
                    <a:pt x="60" y="114"/>
                  </a:lnTo>
                  <a:lnTo>
                    <a:pt x="62" y="114"/>
                  </a:lnTo>
                  <a:lnTo>
                    <a:pt x="62" y="114"/>
                  </a:lnTo>
                  <a:lnTo>
                    <a:pt x="62" y="113"/>
                  </a:lnTo>
                  <a:lnTo>
                    <a:pt x="62" y="111"/>
                  </a:lnTo>
                  <a:lnTo>
                    <a:pt x="62" y="111"/>
                  </a:lnTo>
                  <a:lnTo>
                    <a:pt x="62" y="109"/>
                  </a:lnTo>
                  <a:lnTo>
                    <a:pt x="60" y="109"/>
                  </a:lnTo>
                  <a:lnTo>
                    <a:pt x="58" y="111"/>
                  </a:lnTo>
                  <a:lnTo>
                    <a:pt x="56" y="109"/>
                  </a:lnTo>
                  <a:lnTo>
                    <a:pt x="54" y="109"/>
                  </a:lnTo>
                  <a:lnTo>
                    <a:pt x="54" y="107"/>
                  </a:lnTo>
                  <a:lnTo>
                    <a:pt x="52" y="107"/>
                  </a:lnTo>
                  <a:lnTo>
                    <a:pt x="51" y="109"/>
                  </a:lnTo>
                  <a:lnTo>
                    <a:pt x="49" y="109"/>
                  </a:lnTo>
                  <a:lnTo>
                    <a:pt x="47" y="109"/>
                  </a:lnTo>
                  <a:lnTo>
                    <a:pt x="47" y="109"/>
                  </a:lnTo>
                  <a:lnTo>
                    <a:pt x="45" y="111"/>
                  </a:lnTo>
                  <a:lnTo>
                    <a:pt x="43" y="113"/>
                  </a:lnTo>
                  <a:lnTo>
                    <a:pt x="42" y="113"/>
                  </a:lnTo>
                  <a:lnTo>
                    <a:pt x="38" y="113"/>
                  </a:lnTo>
                  <a:lnTo>
                    <a:pt x="38" y="113"/>
                  </a:lnTo>
                  <a:lnTo>
                    <a:pt x="37" y="113"/>
                  </a:lnTo>
                  <a:lnTo>
                    <a:pt x="37" y="113"/>
                  </a:lnTo>
                  <a:lnTo>
                    <a:pt x="35" y="114"/>
                  </a:lnTo>
                  <a:lnTo>
                    <a:pt x="33" y="114"/>
                  </a:lnTo>
                  <a:lnTo>
                    <a:pt x="32" y="116"/>
                  </a:lnTo>
                  <a:lnTo>
                    <a:pt x="30" y="114"/>
                  </a:lnTo>
                  <a:lnTo>
                    <a:pt x="26" y="116"/>
                  </a:lnTo>
                  <a:lnTo>
                    <a:pt x="24" y="116"/>
                  </a:lnTo>
                  <a:lnTo>
                    <a:pt x="23" y="116"/>
                  </a:lnTo>
                  <a:lnTo>
                    <a:pt x="21" y="114"/>
                  </a:lnTo>
                  <a:lnTo>
                    <a:pt x="21" y="114"/>
                  </a:lnTo>
                  <a:lnTo>
                    <a:pt x="19" y="116"/>
                  </a:lnTo>
                  <a:lnTo>
                    <a:pt x="19" y="119"/>
                  </a:lnTo>
                  <a:lnTo>
                    <a:pt x="17" y="121"/>
                  </a:lnTo>
                  <a:lnTo>
                    <a:pt x="17" y="123"/>
                  </a:lnTo>
                  <a:lnTo>
                    <a:pt x="17" y="121"/>
                  </a:lnTo>
                  <a:lnTo>
                    <a:pt x="13" y="119"/>
                  </a:lnTo>
                  <a:lnTo>
                    <a:pt x="13" y="119"/>
                  </a:lnTo>
                  <a:lnTo>
                    <a:pt x="9" y="119"/>
                  </a:lnTo>
                  <a:lnTo>
                    <a:pt x="7" y="119"/>
                  </a:lnTo>
                  <a:lnTo>
                    <a:pt x="7" y="121"/>
                  </a:lnTo>
                  <a:lnTo>
                    <a:pt x="5" y="121"/>
                  </a:lnTo>
                  <a:lnTo>
                    <a:pt x="4" y="119"/>
                  </a:lnTo>
                  <a:lnTo>
                    <a:pt x="4" y="119"/>
                  </a:lnTo>
                  <a:lnTo>
                    <a:pt x="2" y="119"/>
                  </a:lnTo>
                  <a:lnTo>
                    <a:pt x="2" y="119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2" y="114"/>
                  </a:lnTo>
                  <a:lnTo>
                    <a:pt x="2" y="114"/>
                  </a:lnTo>
                  <a:lnTo>
                    <a:pt x="4" y="114"/>
                  </a:lnTo>
                  <a:lnTo>
                    <a:pt x="5" y="114"/>
                  </a:lnTo>
                  <a:lnTo>
                    <a:pt x="7" y="114"/>
                  </a:lnTo>
                  <a:lnTo>
                    <a:pt x="9" y="113"/>
                  </a:lnTo>
                  <a:lnTo>
                    <a:pt x="9" y="111"/>
                  </a:lnTo>
                  <a:lnTo>
                    <a:pt x="11" y="111"/>
                  </a:lnTo>
                  <a:lnTo>
                    <a:pt x="13" y="109"/>
                  </a:lnTo>
                  <a:lnTo>
                    <a:pt x="14" y="109"/>
                  </a:lnTo>
                  <a:lnTo>
                    <a:pt x="15" y="107"/>
                  </a:lnTo>
                  <a:lnTo>
                    <a:pt x="17" y="106"/>
                  </a:lnTo>
                  <a:lnTo>
                    <a:pt x="17" y="106"/>
                  </a:lnTo>
                  <a:lnTo>
                    <a:pt x="19" y="103"/>
                  </a:lnTo>
                  <a:lnTo>
                    <a:pt x="21" y="102"/>
                  </a:lnTo>
                  <a:lnTo>
                    <a:pt x="24" y="100"/>
                  </a:lnTo>
                  <a:lnTo>
                    <a:pt x="26" y="99"/>
                  </a:lnTo>
                  <a:lnTo>
                    <a:pt x="26" y="96"/>
                  </a:lnTo>
                  <a:lnTo>
                    <a:pt x="28" y="96"/>
                  </a:lnTo>
                  <a:lnTo>
                    <a:pt x="32" y="94"/>
                  </a:lnTo>
                  <a:lnTo>
                    <a:pt x="33" y="94"/>
                  </a:lnTo>
                  <a:lnTo>
                    <a:pt x="35" y="96"/>
                  </a:lnTo>
                  <a:lnTo>
                    <a:pt x="37" y="96"/>
                  </a:lnTo>
                  <a:lnTo>
                    <a:pt x="37" y="96"/>
                  </a:lnTo>
                  <a:lnTo>
                    <a:pt x="38" y="96"/>
                  </a:lnTo>
                  <a:lnTo>
                    <a:pt x="40" y="96"/>
                  </a:lnTo>
                  <a:lnTo>
                    <a:pt x="42" y="96"/>
                  </a:lnTo>
                  <a:lnTo>
                    <a:pt x="43" y="96"/>
                  </a:lnTo>
                  <a:lnTo>
                    <a:pt x="47" y="96"/>
                  </a:lnTo>
                  <a:lnTo>
                    <a:pt x="49" y="94"/>
                  </a:lnTo>
                  <a:lnTo>
                    <a:pt x="51" y="94"/>
                  </a:lnTo>
                  <a:lnTo>
                    <a:pt x="56" y="94"/>
                  </a:lnTo>
                  <a:lnTo>
                    <a:pt x="60" y="94"/>
                  </a:lnTo>
                  <a:lnTo>
                    <a:pt x="62" y="94"/>
                  </a:lnTo>
                  <a:lnTo>
                    <a:pt x="62" y="94"/>
                  </a:lnTo>
                  <a:lnTo>
                    <a:pt x="62" y="94"/>
                  </a:lnTo>
                  <a:lnTo>
                    <a:pt x="62" y="94"/>
                  </a:lnTo>
                  <a:lnTo>
                    <a:pt x="62" y="94"/>
                  </a:lnTo>
                  <a:lnTo>
                    <a:pt x="62" y="96"/>
                  </a:lnTo>
                  <a:lnTo>
                    <a:pt x="66" y="96"/>
                  </a:lnTo>
                  <a:lnTo>
                    <a:pt x="66" y="96"/>
                  </a:lnTo>
                  <a:lnTo>
                    <a:pt x="68" y="94"/>
                  </a:lnTo>
                  <a:lnTo>
                    <a:pt x="70" y="94"/>
                  </a:lnTo>
                  <a:lnTo>
                    <a:pt x="71" y="94"/>
                  </a:lnTo>
                  <a:lnTo>
                    <a:pt x="73" y="94"/>
                  </a:lnTo>
                  <a:lnTo>
                    <a:pt x="71" y="92"/>
                  </a:lnTo>
                  <a:lnTo>
                    <a:pt x="71" y="90"/>
                  </a:lnTo>
                  <a:lnTo>
                    <a:pt x="71" y="86"/>
                  </a:lnTo>
                  <a:lnTo>
                    <a:pt x="73" y="84"/>
                  </a:lnTo>
                  <a:lnTo>
                    <a:pt x="75" y="84"/>
                  </a:lnTo>
                  <a:lnTo>
                    <a:pt x="77" y="83"/>
                  </a:lnTo>
                  <a:lnTo>
                    <a:pt x="79" y="79"/>
                  </a:lnTo>
                  <a:lnTo>
                    <a:pt x="81" y="77"/>
                  </a:lnTo>
                  <a:lnTo>
                    <a:pt x="82" y="75"/>
                  </a:lnTo>
                  <a:lnTo>
                    <a:pt x="82" y="71"/>
                  </a:lnTo>
                  <a:lnTo>
                    <a:pt x="84" y="67"/>
                  </a:lnTo>
                  <a:lnTo>
                    <a:pt x="84" y="67"/>
                  </a:lnTo>
                  <a:lnTo>
                    <a:pt x="87" y="65"/>
                  </a:lnTo>
                  <a:lnTo>
                    <a:pt x="89" y="65"/>
                  </a:lnTo>
                  <a:lnTo>
                    <a:pt x="89" y="65"/>
                  </a:lnTo>
                  <a:lnTo>
                    <a:pt x="89" y="67"/>
                  </a:lnTo>
                  <a:lnTo>
                    <a:pt x="87" y="69"/>
                  </a:lnTo>
                  <a:lnTo>
                    <a:pt x="86" y="69"/>
                  </a:lnTo>
                  <a:lnTo>
                    <a:pt x="86" y="71"/>
                  </a:lnTo>
                  <a:lnTo>
                    <a:pt x="84" y="71"/>
                  </a:lnTo>
                  <a:lnTo>
                    <a:pt x="84" y="71"/>
                  </a:lnTo>
                  <a:lnTo>
                    <a:pt x="86" y="72"/>
                  </a:lnTo>
                  <a:lnTo>
                    <a:pt x="86" y="75"/>
                  </a:lnTo>
                  <a:lnTo>
                    <a:pt x="86" y="75"/>
                  </a:lnTo>
                  <a:lnTo>
                    <a:pt x="86" y="76"/>
                  </a:lnTo>
                  <a:lnTo>
                    <a:pt x="87" y="77"/>
                  </a:lnTo>
                  <a:lnTo>
                    <a:pt x="89" y="77"/>
                  </a:lnTo>
                  <a:lnTo>
                    <a:pt x="89" y="77"/>
                  </a:lnTo>
                  <a:lnTo>
                    <a:pt x="89" y="77"/>
                  </a:lnTo>
                  <a:lnTo>
                    <a:pt x="92" y="75"/>
                  </a:lnTo>
                  <a:lnTo>
                    <a:pt x="92" y="75"/>
                  </a:lnTo>
                  <a:lnTo>
                    <a:pt x="98" y="72"/>
                  </a:lnTo>
                  <a:lnTo>
                    <a:pt x="101" y="71"/>
                  </a:lnTo>
                  <a:lnTo>
                    <a:pt x="101" y="71"/>
                  </a:lnTo>
                  <a:lnTo>
                    <a:pt x="103" y="69"/>
                  </a:lnTo>
                  <a:lnTo>
                    <a:pt x="107" y="67"/>
                  </a:lnTo>
                  <a:lnTo>
                    <a:pt x="109" y="65"/>
                  </a:lnTo>
                  <a:lnTo>
                    <a:pt x="109" y="64"/>
                  </a:lnTo>
                  <a:lnTo>
                    <a:pt x="110" y="62"/>
                  </a:lnTo>
                  <a:lnTo>
                    <a:pt x="110" y="60"/>
                  </a:lnTo>
                  <a:lnTo>
                    <a:pt x="111" y="60"/>
                  </a:lnTo>
                  <a:lnTo>
                    <a:pt x="117" y="57"/>
                  </a:lnTo>
                  <a:lnTo>
                    <a:pt x="117" y="57"/>
                  </a:lnTo>
                  <a:lnTo>
                    <a:pt x="119" y="56"/>
                  </a:lnTo>
                  <a:lnTo>
                    <a:pt x="119" y="53"/>
                  </a:lnTo>
                  <a:lnTo>
                    <a:pt x="119" y="52"/>
                  </a:lnTo>
                  <a:lnTo>
                    <a:pt x="120" y="50"/>
                  </a:lnTo>
                  <a:lnTo>
                    <a:pt x="120" y="47"/>
                  </a:lnTo>
                  <a:lnTo>
                    <a:pt x="122" y="46"/>
                  </a:lnTo>
                  <a:lnTo>
                    <a:pt x="124" y="45"/>
                  </a:lnTo>
                  <a:lnTo>
                    <a:pt x="124" y="43"/>
                  </a:lnTo>
                  <a:lnTo>
                    <a:pt x="126" y="39"/>
                  </a:lnTo>
                  <a:lnTo>
                    <a:pt x="126" y="37"/>
                  </a:lnTo>
                  <a:lnTo>
                    <a:pt x="126" y="37"/>
                  </a:lnTo>
                  <a:lnTo>
                    <a:pt x="126" y="36"/>
                  </a:lnTo>
                  <a:lnTo>
                    <a:pt x="128" y="36"/>
                  </a:lnTo>
                  <a:lnTo>
                    <a:pt x="128" y="34"/>
                  </a:lnTo>
                  <a:lnTo>
                    <a:pt x="128" y="34"/>
                  </a:lnTo>
                  <a:lnTo>
                    <a:pt x="128" y="33"/>
                  </a:lnTo>
                  <a:lnTo>
                    <a:pt x="128" y="29"/>
                  </a:lnTo>
                  <a:lnTo>
                    <a:pt x="126" y="27"/>
                  </a:lnTo>
                  <a:lnTo>
                    <a:pt x="126" y="27"/>
                  </a:lnTo>
                  <a:lnTo>
                    <a:pt x="126" y="27"/>
                  </a:lnTo>
                  <a:lnTo>
                    <a:pt x="124" y="27"/>
                  </a:lnTo>
                  <a:lnTo>
                    <a:pt x="122" y="27"/>
                  </a:lnTo>
                  <a:lnTo>
                    <a:pt x="124" y="26"/>
                  </a:lnTo>
                  <a:lnTo>
                    <a:pt x="124" y="26"/>
                  </a:lnTo>
                  <a:lnTo>
                    <a:pt x="126" y="26"/>
                  </a:lnTo>
                  <a:lnTo>
                    <a:pt x="126" y="26"/>
                  </a:lnTo>
                  <a:lnTo>
                    <a:pt x="126" y="24"/>
                  </a:lnTo>
                  <a:lnTo>
                    <a:pt x="128" y="22"/>
                  </a:lnTo>
                  <a:lnTo>
                    <a:pt x="128" y="20"/>
                  </a:lnTo>
                  <a:lnTo>
                    <a:pt x="126" y="18"/>
                  </a:lnTo>
                  <a:lnTo>
                    <a:pt x="126" y="17"/>
                  </a:lnTo>
                  <a:lnTo>
                    <a:pt x="126" y="17"/>
                  </a:lnTo>
                  <a:lnTo>
                    <a:pt x="126" y="15"/>
                  </a:lnTo>
                  <a:lnTo>
                    <a:pt x="128" y="13"/>
                  </a:lnTo>
                  <a:lnTo>
                    <a:pt x="128" y="13"/>
                  </a:lnTo>
                  <a:lnTo>
                    <a:pt x="129" y="13"/>
                  </a:lnTo>
                  <a:lnTo>
                    <a:pt x="129" y="13"/>
                  </a:lnTo>
                  <a:lnTo>
                    <a:pt x="131" y="13"/>
                  </a:lnTo>
                  <a:lnTo>
                    <a:pt x="131" y="11"/>
                  </a:lnTo>
                  <a:lnTo>
                    <a:pt x="131" y="9"/>
                  </a:lnTo>
                  <a:lnTo>
                    <a:pt x="131" y="9"/>
                  </a:lnTo>
                  <a:lnTo>
                    <a:pt x="131" y="6"/>
                  </a:lnTo>
                  <a:lnTo>
                    <a:pt x="131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5" y="6"/>
                  </a:lnTo>
                  <a:lnTo>
                    <a:pt x="135" y="6"/>
                  </a:lnTo>
                  <a:lnTo>
                    <a:pt x="136" y="6"/>
                  </a:lnTo>
                  <a:lnTo>
                    <a:pt x="136" y="11"/>
                  </a:lnTo>
                  <a:lnTo>
                    <a:pt x="136" y="11"/>
                  </a:lnTo>
                  <a:lnTo>
                    <a:pt x="136" y="11"/>
                  </a:lnTo>
                  <a:lnTo>
                    <a:pt x="138" y="11"/>
                  </a:lnTo>
                  <a:lnTo>
                    <a:pt x="138" y="11"/>
                  </a:lnTo>
                  <a:lnTo>
                    <a:pt x="138" y="9"/>
                  </a:lnTo>
                  <a:lnTo>
                    <a:pt x="139" y="9"/>
                  </a:lnTo>
                  <a:lnTo>
                    <a:pt x="141" y="11"/>
                  </a:lnTo>
                  <a:lnTo>
                    <a:pt x="143" y="9"/>
                  </a:lnTo>
                  <a:lnTo>
                    <a:pt x="143" y="9"/>
                  </a:lnTo>
                  <a:lnTo>
                    <a:pt x="145" y="8"/>
                  </a:lnTo>
                  <a:lnTo>
                    <a:pt x="143" y="6"/>
                  </a:lnTo>
                  <a:lnTo>
                    <a:pt x="143" y="5"/>
                  </a:lnTo>
                  <a:lnTo>
                    <a:pt x="143" y="6"/>
                  </a:lnTo>
                  <a:lnTo>
                    <a:pt x="141" y="6"/>
                  </a:lnTo>
                  <a:lnTo>
                    <a:pt x="141" y="6"/>
                  </a:lnTo>
                  <a:lnTo>
                    <a:pt x="138" y="6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39" y="0"/>
                  </a:lnTo>
                  <a:lnTo>
                    <a:pt x="139" y="0"/>
                  </a:lnTo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1588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760" tIns="34200" rIns="68760" bIns="3420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SV" sz="175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endParaRPr>
            </a:p>
          </p:txBody>
        </p:sp>
        <p:sp>
          <p:nvSpPr>
            <p:cNvPr id="108" name="Freeform 11536"/>
            <p:cNvSpPr/>
            <p:nvPr/>
          </p:nvSpPr>
          <p:spPr>
            <a:xfrm>
              <a:off x="6266880" y="1222560"/>
              <a:ext cx="130680" cy="78840"/>
            </a:xfrm>
            <a:custGeom>
              <a:avLst/>
              <a:gdLst>
                <a:gd name="textAreaLeft" fmla="*/ 0 w 130680"/>
                <a:gd name="textAreaRight" fmla="*/ 132480 w 130680"/>
                <a:gd name="textAreaTop" fmla="*/ 0 h 78840"/>
                <a:gd name="textAreaBottom" fmla="*/ 80640 h 78840"/>
              </a:gdLst>
              <a:ahLst/>
              <a:cxnLst/>
              <a:rect l="textAreaLeft" t="textAreaTop" r="textAreaRight" b="textAreaBottom"/>
              <a:pathLst>
                <a:path w="64" h="39">
                  <a:moveTo>
                    <a:pt x="16" y="0"/>
                  </a:moveTo>
                  <a:lnTo>
                    <a:pt x="19" y="0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25" y="5"/>
                  </a:lnTo>
                  <a:lnTo>
                    <a:pt x="28" y="10"/>
                  </a:lnTo>
                  <a:lnTo>
                    <a:pt x="29" y="10"/>
                  </a:lnTo>
                  <a:lnTo>
                    <a:pt x="34" y="10"/>
                  </a:lnTo>
                  <a:lnTo>
                    <a:pt x="38" y="9"/>
                  </a:lnTo>
                  <a:lnTo>
                    <a:pt x="40" y="10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2" y="14"/>
                  </a:lnTo>
                  <a:lnTo>
                    <a:pt x="40" y="14"/>
                  </a:lnTo>
                  <a:lnTo>
                    <a:pt x="40" y="17"/>
                  </a:lnTo>
                  <a:lnTo>
                    <a:pt x="42" y="17"/>
                  </a:lnTo>
                  <a:lnTo>
                    <a:pt x="47" y="20"/>
                  </a:lnTo>
                  <a:lnTo>
                    <a:pt x="50" y="20"/>
                  </a:lnTo>
                  <a:lnTo>
                    <a:pt x="54" y="19"/>
                  </a:lnTo>
                  <a:lnTo>
                    <a:pt x="59" y="22"/>
                  </a:lnTo>
                  <a:lnTo>
                    <a:pt x="64" y="24"/>
                  </a:lnTo>
                  <a:lnTo>
                    <a:pt x="54" y="26"/>
                  </a:lnTo>
                  <a:lnTo>
                    <a:pt x="53" y="28"/>
                  </a:lnTo>
                  <a:lnTo>
                    <a:pt x="50" y="29"/>
                  </a:lnTo>
                  <a:lnTo>
                    <a:pt x="49" y="31"/>
                  </a:lnTo>
                  <a:lnTo>
                    <a:pt x="47" y="33"/>
                  </a:lnTo>
                  <a:lnTo>
                    <a:pt x="45" y="35"/>
                  </a:lnTo>
                  <a:lnTo>
                    <a:pt x="44" y="35"/>
                  </a:lnTo>
                  <a:lnTo>
                    <a:pt x="38" y="35"/>
                  </a:lnTo>
                  <a:lnTo>
                    <a:pt x="38" y="35"/>
                  </a:lnTo>
                  <a:lnTo>
                    <a:pt x="36" y="37"/>
                  </a:lnTo>
                  <a:lnTo>
                    <a:pt x="35" y="39"/>
                  </a:lnTo>
                  <a:lnTo>
                    <a:pt x="31" y="39"/>
                  </a:lnTo>
                  <a:lnTo>
                    <a:pt x="29" y="37"/>
                  </a:lnTo>
                  <a:lnTo>
                    <a:pt x="29" y="37"/>
                  </a:lnTo>
                  <a:lnTo>
                    <a:pt x="31" y="35"/>
                  </a:lnTo>
                  <a:lnTo>
                    <a:pt x="29" y="33"/>
                  </a:lnTo>
                  <a:lnTo>
                    <a:pt x="34" y="31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28" y="31"/>
                  </a:lnTo>
                  <a:lnTo>
                    <a:pt x="25" y="31"/>
                  </a:lnTo>
                  <a:lnTo>
                    <a:pt x="23" y="31"/>
                  </a:lnTo>
                  <a:lnTo>
                    <a:pt x="10" y="33"/>
                  </a:lnTo>
                  <a:lnTo>
                    <a:pt x="8" y="33"/>
                  </a:lnTo>
                  <a:lnTo>
                    <a:pt x="8" y="29"/>
                  </a:lnTo>
                  <a:lnTo>
                    <a:pt x="12" y="28"/>
                  </a:lnTo>
                  <a:lnTo>
                    <a:pt x="14" y="26"/>
                  </a:lnTo>
                  <a:lnTo>
                    <a:pt x="14" y="24"/>
                  </a:lnTo>
                  <a:lnTo>
                    <a:pt x="16" y="22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2" y="17"/>
                  </a:lnTo>
                  <a:lnTo>
                    <a:pt x="10" y="15"/>
                  </a:lnTo>
                  <a:lnTo>
                    <a:pt x="8" y="12"/>
                  </a:lnTo>
                  <a:lnTo>
                    <a:pt x="6" y="9"/>
                  </a:lnTo>
                  <a:lnTo>
                    <a:pt x="3" y="7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3"/>
                  </a:lnTo>
                  <a:lnTo>
                    <a:pt x="1" y="1"/>
                  </a:lnTo>
                  <a:lnTo>
                    <a:pt x="10" y="0"/>
                  </a:lnTo>
                  <a:lnTo>
                    <a:pt x="16" y="0"/>
                  </a:lnTo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1588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760" tIns="80640" rIns="68760" bIns="8064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SV" sz="175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endParaRPr>
            </a:p>
          </p:txBody>
        </p:sp>
        <p:sp>
          <p:nvSpPr>
            <p:cNvPr id="109" name="Freeform 11547"/>
            <p:cNvSpPr/>
            <p:nvPr/>
          </p:nvSpPr>
          <p:spPr>
            <a:xfrm>
              <a:off x="5940720" y="1131840"/>
              <a:ext cx="307080" cy="213840"/>
            </a:xfrm>
            <a:custGeom>
              <a:avLst/>
              <a:gdLst>
                <a:gd name="textAreaLeft" fmla="*/ 0 w 307080"/>
                <a:gd name="textAreaRight" fmla="*/ 308880 w 307080"/>
                <a:gd name="textAreaTop" fmla="*/ 0 h 213840"/>
                <a:gd name="textAreaBottom" fmla="*/ 215640 h 213840"/>
              </a:gdLst>
              <a:ahLst/>
              <a:cxnLst/>
              <a:rect l="textAreaLeft" t="textAreaTop" r="textAreaRight" b="textAreaBottom"/>
              <a:pathLst>
                <a:path w="149" h="104">
                  <a:moveTo>
                    <a:pt x="79" y="0"/>
                  </a:moveTo>
                  <a:lnTo>
                    <a:pt x="81" y="2"/>
                  </a:lnTo>
                  <a:lnTo>
                    <a:pt x="84" y="6"/>
                  </a:lnTo>
                  <a:lnTo>
                    <a:pt x="85" y="6"/>
                  </a:lnTo>
                  <a:lnTo>
                    <a:pt x="85" y="4"/>
                  </a:lnTo>
                  <a:lnTo>
                    <a:pt x="85" y="4"/>
                  </a:lnTo>
                  <a:lnTo>
                    <a:pt x="87" y="4"/>
                  </a:lnTo>
                  <a:lnTo>
                    <a:pt x="91" y="4"/>
                  </a:lnTo>
                  <a:lnTo>
                    <a:pt x="96" y="6"/>
                  </a:lnTo>
                  <a:lnTo>
                    <a:pt x="96" y="6"/>
                  </a:lnTo>
                  <a:lnTo>
                    <a:pt x="100" y="8"/>
                  </a:lnTo>
                  <a:lnTo>
                    <a:pt x="101" y="11"/>
                  </a:lnTo>
                  <a:lnTo>
                    <a:pt x="100" y="12"/>
                  </a:lnTo>
                  <a:lnTo>
                    <a:pt x="98" y="16"/>
                  </a:lnTo>
                  <a:lnTo>
                    <a:pt x="96" y="16"/>
                  </a:lnTo>
                  <a:lnTo>
                    <a:pt x="98" y="17"/>
                  </a:lnTo>
                  <a:lnTo>
                    <a:pt x="98" y="19"/>
                  </a:lnTo>
                  <a:lnTo>
                    <a:pt x="96" y="21"/>
                  </a:lnTo>
                  <a:lnTo>
                    <a:pt x="100" y="19"/>
                  </a:lnTo>
                  <a:lnTo>
                    <a:pt x="105" y="14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0" y="16"/>
                  </a:lnTo>
                  <a:lnTo>
                    <a:pt x="111" y="17"/>
                  </a:lnTo>
                  <a:lnTo>
                    <a:pt x="111" y="19"/>
                  </a:lnTo>
                  <a:lnTo>
                    <a:pt x="111" y="19"/>
                  </a:lnTo>
                  <a:lnTo>
                    <a:pt x="113" y="21"/>
                  </a:lnTo>
                  <a:lnTo>
                    <a:pt x="113" y="23"/>
                  </a:lnTo>
                  <a:lnTo>
                    <a:pt x="111" y="23"/>
                  </a:lnTo>
                  <a:lnTo>
                    <a:pt x="111" y="25"/>
                  </a:lnTo>
                  <a:lnTo>
                    <a:pt x="110" y="25"/>
                  </a:lnTo>
                  <a:lnTo>
                    <a:pt x="111" y="25"/>
                  </a:lnTo>
                  <a:lnTo>
                    <a:pt x="113" y="25"/>
                  </a:lnTo>
                  <a:lnTo>
                    <a:pt x="115" y="27"/>
                  </a:lnTo>
                  <a:lnTo>
                    <a:pt x="117" y="28"/>
                  </a:lnTo>
                  <a:lnTo>
                    <a:pt x="122" y="28"/>
                  </a:lnTo>
                  <a:lnTo>
                    <a:pt x="126" y="28"/>
                  </a:lnTo>
                  <a:lnTo>
                    <a:pt x="128" y="32"/>
                  </a:lnTo>
                  <a:lnTo>
                    <a:pt x="131" y="30"/>
                  </a:lnTo>
                  <a:lnTo>
                    <a:pt x="131" y="28"/>
                  </a:lnTo>
                  <a:lnTo>
                    <a:pt x="131" y="28"/>
                  </a:lnTo>
                  <a:lnTo>
                    <a:pt x="134" y="28"/>
                  </a:lnTo>
                  <a:lnTo>
                    <a:pt x="138" y="30"/>
                  </a:lnTo>
                  <a:lnTo>
                    <a:pt x="139" y="32"/>
                  </a:lnTo>
                  <a:lnTo>
                    <a:pt x="136" y="34"/>
                  </a:lnTo>
                  <a:lnTo>
                    <a:pt x="139" y="36"/>
                  </a:lnTo>
                  <a:lnTo>
                    <a:pt x="143" y="36"/>
                  </a:lnTo>
                  <a:lnTo>
                    <a:pt x="147" y="38"/>
                  </a:lnTo>
                  <a:lnTo>
                    <a:pt x="149" y="40"/>
                  </a:lnTo>
                  <a:lnTo>
                    <a:pt x="149" y="40"/>
                  </a:lnTo>
                  <a:lnTo>
                    <a:pt x="147" y="42"/>
                  </a:lnTo>
                  <a:lnTo>
                    <a:pt x="145" y="42"/>
                  </a:lnTo>
                  <a:lnTo>
                    <a:pt x="139" y="42"/>
                  </a:lnTo>
                  <a:lnTo>
                    <a:pt x="134" y="44"/>
                  </a:lnTo>
                  <a:lnTo>
                    <a:pt x="126" y="44"/>
                  </a:lnTo>
                  <a:lnTo>
                    <a:pt x="124" y="44"/>
                  </a:lnTo>
                  <a:lnTo>
                    <a:pt x="124" y="46"/>
                  </a:lnTo>
                  <a:lnTo>
                    <a:pt x="124" y="46"/>
                  </a:lnTo>
                  <a:lnTo>
                    <a:pt x="120" y="49"/>
                  </a:lnTo>
                  <a:lnTo>
                    <a:pt x="117" y="51"/>
                  </a:lnTo>
                  <a:lnTo>
                    <a:pt x="115" y="53"/>
                  </a:lnTo>
                  <a:lnTo>
                    <a:pt x="115" y="56"/>
                  </a:lnTo>
                  <a:lnTo>
                    <a:pt x="115" y="58"/>
                  </a:lnTo>
                  <a:lnTo>
                    <a:pt x="115" y="58"/>
                  </a:lnTo>
                  <a:lnTo>
                    <a:pt x="115" y="60"/>
                  </a:lnTo>
                  <a:lnTo>
                    <a:pt x="111" y="61"/>
                  </a:lnTo>
                  <a:lnTo>
                    <a:pt x="111" y="61"/>
                  </a:lnTo>
                  <a:lnTo>
                    <a:pt x="110" y="61"/>
                  </a:lnTo>
                  <a:lnTo>
                    <a:pt x="107" y="61"/>
                  </a:lnTo>
                  <a:lnTo>
                    <a:pt x="107" y="63"/>
                  </a:lnTo>
                  <a:lnTo>
                    <a:pt x="107" y="65"/>
                  </a:lnTo>
                  <a:lnTo>
                    <a:pt x="107" y="68"/>
                  </a:lnTo>
                  <a:lnTo>
                    <a:pt x="107" y="72"/>
                  </a:lnTo>
                  <a:lnTo>
                    <a:pt x="105" y="75"/>
                  </a:lnTo>
                  <a:lnTo>
                    <a:pt x="105" y="77"/>
                  </a:lnTo>
                  <a:lnTo>
                    <a:pt x="103" y="77"/>
                  </a:lnTo>
                  <a:lnTo>
                    <a:pt x="100" y="77"/>
                  </a:lnTo>
                  <a:lnTo>
                    <a:pt x="96" y="81"/>
                  </a:lnTo>
                  <a:lnTo>
                    <a:pt x="94" y="85"/>
                  </a:lnTo>
                  <a:lnTo>
                    <a:pt x="92" y="87"/>
                  </a:lnTo>
                  <a:lnTo>
                    <a:pt x="89" y="91"/>
                  </a:lnTo>
                  <a:lnTo>
                    <a:pt x="91" y="91"/>
                  </a:lnTo>
                  <a:lnTo>
                    <a:pt x="91" y="93"/>
                  </a:lnTo>
                  <a:lnTo>
                    <a:pt x="89" y="94"/>
                  </a:lnTo>
                  <a:lnTo>
                    <a:pt x="87" y="98"/>
                  </a:lnTo>
                  <a:lnTo>
                    <a:pt x="87" y="98"/>
                  </a:lnTo>
                  <a:lnTo>
                    <a:pt x="87" y="100"/>
                  </a:lnTo>
                  <a:lnTo>
                    <a:pt x="89" y="102"/>
                  </a:lnTo>
                  <a:lnTo>
                    <a:pt x="87" y="104"/>
                  </a:lnTo>
                  <a:lnTo>
                    <a:pt x="84" y="104"/>
                  </a:lnTo>
                  <a:lnTo>
                    <a:pt x="81" y="104"/>
                  </a:lnTo>
                  <a:lnTo>
                    <a:pt x="79" y="102"/>
                  </a:lnTo>
                  <a:lnTo>
                    <a:pt x="77" y="100"/>
                  </a:lnTo>
                  <a:lnTo>
                    <a:pt x="75" y="100"/>
                  </a:lnTo>
                  <a:lnTo>
                    <a:pt x="73" y="98"/>
                  </a:lnTo>
                  <a:lnTo>
                    <a:pt x="68" y="94"/>
                  </a:lnTo>
                  <a:lnTo>
                    <a:pt x="61" y="89"/>
                  </a:lnTo>
                  <a:lnTo>
                    <a:pt x="56" y="87"/>
                  </a:lnTo>
                  <a:lnTo>
                    <a:pt x="53" y="85"/>
                  </a:lnTo>
                  <a:lnTo>
                    <a:pt x="51" y="85"/>
                  </a:lnTo>
                  <a:lnTo>
                    <a:pt x="49" y="85"/>
                  </a:lnTo>
                  <a:lnTo>
                    <a:pt x="47" y="83"/>
                  </a:lnTo>
                  <a:lnTo>
                    <a:pt x="47" y="81"/>
                  </a:lnTo>
                  <a:lnTo>
                    <a:pt x="45" y="79"/>
                  </a:lnTo>
                  <a:lnTo>
                    <a:pt x="45" y="77"/>
                  </a:lnTo>
                  <a:lnTo>
                    <a:pt x="45" y="75"/>
                  </a:lnTo>
                  <a:lnTo>
                    <a:pt x="47" y="75"/>
                  </a:lnTo>
                  <a:lnTo>
                    <a:pt x="51" y="75"/>
                  </a:lnTo>
                  <a:lnTo>
                    <a:pt x="53" y="75"/>
                  </a:lnTo>
                  <a:lnTo>
                    <a:pt x="54" y="77"/>
                  </a:lnTo>
                  <a:lnTo>
                    <a:pt x="56" y="77"/>
                  </a:lnTo>
                  <a:lnTo>
                    <a:pt x="60" y="72"/>
                  </a:lnTo>
                  <a:lnTo>
                    <a:pt x="77" y="68"/>
                  </a:lnTo>
                  <a:lnTo>
                    <a:pt x="82" y="68"/>
                  </a:lnTo>
                  <a:lnTo>
                    <a:pt x="87" y="68"/>
                  </a:lnTo>
                  <a:lnTo>
                    <a:pt x="87" y="66"/>
                  </a:lnTo>
                  <a:lnTo>
                    <a:pt x="85" y="65"/>
                  </a:lnTo>
                  <a:lnTo>
                    <a:pt x="85" y="65"/>
                  </a:lnTo>
                  <a:lnTo>
                    <a:pt x="81" y="66"/>
                  </a:lnTo>
                  <a:lnTo>
                    <a:pt x="75" y="66"/>
                  </a:lnTo>
                  <a:lnTo>
                    <a:pt x="72" y="66"/>
                  </a:lnTo>
                  <a:lnTo>
                    <a:pt x="68" y="66"/>
                  </a:lnTo>
                  <a:lnTo>
                    <a:pt x="64" y="66"/>
                  </a:lnTo>
                  <a:lnTo>
                    <a:pt x="61" y="68"/>
                  </a:lnTo>
                  <a:lnTo>
                    <a:pt x="58" y="68"/>
                  </a:lnTo>
                  <a:lnTo>
                    <a:pt x="54" y="70"/>
                  </a:lnTo>
                  <a:lnTo>
                    <a:pt x="47" y="70"/>
                  </a:lnTo>
                  <a:lnTo>
                    <a:pt x="45" y="68"/>
                  </a:lnTo>
                  <a:lnTo>
                    <a:pt x="43" y="66"/>
                  </a:lnTo>
                  <a:lnTo>
                    <a:pt x="42" y="66"/>
                  </a:lnTo>
                  <a:lnTo>
                    <a:pt x="42" y="65"/>
                  </a:lnTo>
                  <a:lnTo>
                    <a:pt x="42" y="61"/>
                  </a:lnTo>
                  <a:lnTo>
                    <a:pt x="42" y="61"/>
                  </a:lnTo>
                  <a:lnTo>
                    <a:pt x="42" y="60"/>
                  </a:lnTo>
                  <a:lnTo>
                    <a:pt x="43" y="60"/>
                  </a:lnTo>
                  <a:lnTo>
                    <a:pt x="45" y="60"/>
                  </a:lnTo>
                  <a:lnTo>
                    <a:pt x="47" y="61"/>
                  </a:lnTo>
                  <a:lnTo>
                    <a:pt x="51" y="63"/>
                  </a:lnTo>
                  <a:lnTo>
                    <a:pt x="49" y="61"/>
                  </a:lnTo>
                  <a:lnTo>
                    <a:pt x="60" y="58"/>
                  </a:lnTo>
                  <a:lnTo>
                    <a:pt x="64" y="56"/>
                  </a:lnTo>
                  <a:lnTo>
                    <a:pt x="66" y="56"/>
                  </a:lnTo>
                  <a:lnTo>
                    <a:pt x="70" y="56"/>
                  </a:lnTo>
                  <a:lnTo>
                    <a:pt x="68" y="55"/>
                  </a:lnTo>
                  <a:lnTo>
                    <a:pt x="68" y="55"/>
                  </a:lnTo>
                  <a:lnTo>
                    <a:pt x="70" y="53"/>
                  </a:lnTo>
                  <a:lnTo>
                    <a:pt x="72" y="53"/>
                  </a:lnTo>
                  <a:lnTo>
                    <a:pt x="75" y="53"/>
                  </a:lnTo>
                  <a:lnTo>
                    <a:pt x="84" y="53"/>
                  </a:lnTo>
                  <a:lnTo>
                    <a:pt x="87" y="51"/>
                  </a:lnTo>
                  <a:lnTo>
                    <a:pt x="89" y="51"/>
                  </a:lnTo>
                  <a:lnTo>
                    <a:pt x="87" y="51"/>
                  </a:lnTo>
                  <a:lnTo>
                    <a:pt x="85" y="51"/>
                  </a:lnTo>
                  <a:lnTo>
                    <a:pt x="84" y="51"/>
                  </a:lnTo>
                  <a:lnTo>
                    <a:pt x="81" y="49"/>
                  </a:lnTo>
                  <a:lnTo>
                    <a:pt x="81" y="47"/>
                  </a:lnTo>
                  <a:lnTo>
                    <a:pt x="84" y="44"/>
                  </a:lnTo>
                  <a:lnTo>
                    <a:pt x="84" y="42"/>
                  </a:lnTo>
                  <a:lnTo>
                    <a:pt x="81" y="44"/>
                  </a:lnTo>
                  <a:lnTo>
                    <a:pt x="81" y="44"/>
                  </a:lnTo>
                  <a:lnTo>
                    <a:pt x="75" y="47"/>
                  </a:lnTo>
                  <a:lnTo>
                    <a:pt x="73" y="47"/>
                  </a:lnTo>
                  <a:lnTo>
                    <a:pt x="70" y="49"/>
                  </a:lnTo>
                  <a:lnTo>
                    <a:pt x="66" y="49"/>
                  </a:lnTo>
                  <a:lnTo>
                    <a:pt x="64" y="47"/>
                  </a:lnTo>
                  <a:lnTo>
                    <a:pt x="62" y="46"/>
                  </a:lnTo>
                  <a:lnTo>
                    <a:pt x="62" y="46"/>
                  </a:lnTo>
                  <a:lnTo>
                    <a:pt x="62" y="44"/>
                  </a:lnTo>
                  <a:lnTo>
                    <a:pt x="64" y="42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64" y="38"/>
                  </a:lnTo>
                  <a:lnTo>
                    <a:pt x="62" y="40"/>
                  </a:lnTo>
                  <a:lnTo>
                    <a:pt x="61" y="42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8" y="42"/>
                  </a:lnTo>
                  <a:lnTo>
                    <a:pt x="58" y="42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54" y="42"/>
                  </a:lnTo>
                  <a:lnTo>
                    <a:pt x="53" y="42"/>
                  </a:lnTo>
                  <a:lnTo>
                    <a:pt x="53" y="44"/>
                  </a:lnTo>
                  <a:lnTo>
                    <a:pt x="53" y="46"/>
                  </a:lnTo>
                  <a:lnTo>
                    <a:pt x="53" y="47"/>
                  </a:lnTo>
                  <a:lnTo>
                    <a:pt x="53" y="47"/>
                  </a:lnTo>
                  <a:lnTo>
                    <a:pt x="54" y="49"/>
                  </a:lnTo>
                  <a:lnTo>
                    <a:pt x="54" y="51"/>
                  </a:lnTo>
                  <a:lnTo>
                    <a:pt x="53" y="51"/>
                  </a:lnTo>
                  <a:lnTo>
                    <a:pt x="51" y="53"/>
                  </a:lnTo>
                  <a:lnTo>
                    <a:pt x="49" y="53"/>
                  </a:lnTo>
                  <a:lnTo>
                    <a:pt x="47" y="55"/>
                  </a:lnTo>
                  <a:lnTo>
                    <a:pt x="45" y="55"/>
                  </a:lnTo>
                  <a:lnTo>
                    <a:pt x="42" y="56"/>
                  </a:lnTo>
                  <a:lnTo>
                    <a:pt x="35" y="56"/>
                  </a:lnTo>
                  <a:lnTo>
                    <a:pt x="32" y="55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28" y="51"/>
                  </a:lnTo>
                  <a:lnTo>
                    <a:pt x="24" y="49"/>
                  </a:lnTo>
                  <a:lnTo>
                    <a:pt x="21" y="46"/>
                  </a:lnTo>
                  <a:lnTo>
                    <a:pt x="21" y="44"/>
                  </a:lnTo>
                  <a:lnTo>
                    <a:pt x="17" y="44"/>
                  </a:lnTo>
                  <a:lnTo>
                    <a:pt x="15" y="42"/>
                  </a:lnTo>
                  <a:lnTo>
                    <a:pt x="15" y="40"/>
                  </a:lnTo>
                  <a:lnTo>
                    <a:pt x="14" y="40"/>
                  </a:lnTo>
                  <a:lnTo>
                    <a:pt x="15" y="38"/>
                  </a:lnTo>
                  <a:lnTo>
                    <a:pt x="15" y="36"/>
                  </a:lnTo>
                  <a:lnTo>
                    <a:pt x="13" y="36"/>
                  </a:lnTo>
                  <a:lnTo>
                    <a:pt x="9" y="34"/>
                  </a:lnTo>
                  <a:lnTo>
                    <a:pt x="11" y="34"/>
                  </a:lnTo>
                  <a:lnTo>
                    <a:pt x="13" y="34"/>
                  </a:lnTo>
                  <a:lnTo>
                    <a:pt x="23" y="36"/>
                  </a:lnTo>
                  <a:lnTo>
                    <a:pt x="23" y="36"/>
                  </a:lnTo>
                  <a:lnTo>
                    <a:pt x="24" y="34"/>
                  </a:lnTo>
                  <a:lnTo>
                    <a:pt x="23" y="34"/>
                  </a:lnTo>
                  <a:lnTo>
                    <a:pt x="21" y="34"/>
                  </a:lnTo>
                  <a:lnTo>
                    <a:pt x="19" y="34"/>
                  </a:lnTo>
                  <a:lnTo>
                    <a:pt x="19" y="34"/>
                  </a:lnTo>
                  <a:lnTo>
                    <a:pt x="17" y="32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7" y="28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7" y="23"/>
                  </a:lnTo>
                  <a:lnTo>
                    <a:pt x="14" y="23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8"/>
                  </a:lnTo>
                  <a:lnTo>
                    <a:pt x="9" y="30"/>
                  </a:lnTo>
                  <a:lnTo>
                    <a:pt x="7" y="28"/>
                  </a:lnTo>
                  <a:lnTo>
                    <a:pt x="5" y="27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2" y="17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5" y="9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9" y="9"/>
                  </a:lnTo>
                  <a:lnTo>
                    <a:pt x="9" y="9"/>
                  </a:lnTo>
                  <a:lnTo>
                    <a:pt x="14" y="8"/>
                  </a:lnTo>
                  <a:lnTo>
                    <a:pt x="19" y="11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3" y="8"/>
                  </a:lnTo>
                  <a:lnTo>
                    <a:pt x="26" y="9"/>
                  </a:lnTo>
                  <a:lnTo>
                    <a:pt x="28" y="9"/>
                  </a:lnTo>
                  <a:lnTo>
                    <a:pt x="34" y="8"/>
                  </a:lnTo>
                  <a:lnTo>
                    <a:pt x="42" y="6"/>
                  </a:lnTo>
                  <a:lnTo>
                    <a:pt x="45" y="8"/>
                  </a:lnTo>
                  <a:lnTo>
                    <a:pt x="45" y="9"/>
                  </a:lnTo>
                  <a:lnTo>
                    <a:pt x="45" y="9"/>
                  </a:lnTo>
                  <a:lnTo>
                    <a:pt x="45" y="9"/>
                  </a:lnTo>
                  <a:lnTo>
                    <a:pt x="43" y="11"/>
                  </a:lnTo>
                  <a:lnTo>
                    <a:pt x="34" y="12"/>
                  </a:lnTo>
                  <a:lnTo>
                    <a:pt x="26" y="16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7" y="17"/>
                  </a:lnTo>
                  <a:lnTo>
                    <a:pt x="38" y="17"/>
                  </a:lnTo>
                  <a:lnTo>
                    <a:pt x="40" y="19"/>
                  </a:lnTo>
                  <a:lnTo>
                    <a:pt x="42" y="19"/>
                  </a:lnTo>
                  <a:lnTo>
                    <a:pt x="43" y="21"/>
                  </a:lnTo>
                  <a:lnTo>
                    <a:pt x="45" y="23"/>
                  </a:lnTo>
                  <a:lnTo>
                    <a:pt x="47" y="23"/>
                  </a:lnTo>
                  <a:lnTo>
                    <a:pt x="47" y="21"/>
                  </a:lnTo>
                  <a:lnTo>
                    <a:pt x="45" y="19"/>
                  </a:lnTo>
                  <a:lnTo>
                    <a:pt x="45" y="17"/>
                  </a:lnTo>
                  <a:lnTo>
                    <a:pt x="45" y="16"/>
                  </a:lnTo>
                  <a:lnTo>
                    <a:pt x="47" y="14"/>
                  </a:lnTo>
                  <a:lnTo>
                    <a:pt x="49" y="14"/>
                  </a:lnTo>
                  <a:lnTo>
                    <a:pt x="51" y="11"/>
                  </a:lnTo>
                  <a:lnTo>
                    <a:pt x="54" y="9"/>
                  </a:lnTo>
                  <a:lnTo>
                    <a:pt x="58" y="9"/>
                  </a:lnTo>
                  <a:lnTo>
                    <a:pt x="61" y="12"/>
                  </a:lnTo>
                  <a:lnTo>
                    <a:pt x="62" y="16"/>
                  </a:lnTo>
                  <a:lnTo>
                    <a:pt x="66" y="19"/>
                  </a:lnTo>
                  <a:lnTo>
                    <a:pt x="68" y="25"/>
                  </a:lnTo>
                  <a:lnTo>
                    <a:pt x="70" y="28"/>
                  </a:lnTo>
                  <a:lnTo>
                    <a:pt x="72" y="28"/>
                  </a:lnTo>
                  <a:lnTo>
                    <a:pt x="77" y="34"/>
                  </a:lnTo>
                  <a:lnTo>
                    <a:pt x="79" y="34"/>
                  </a:lnTo>
                  <a:lnTo>
                    <a:pt x="77" y="30"/>
                  </a:lnTo>
                  <a:lnTo>
                    <a:pt x="73" y="23"/>
                  </a:lnTo>
                  <a:lnTo>
                    <a:pt x="72" y="16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2" y="11"/>
                  </a:lnTo>
                  <a:lnTo>
                    <a:pt x="72" y="11"/>
                  </a:lnTo>
                  <a:lnTo>
                    <a:pt x="73" y="8"/>
                  </a:lnTo>
                  <a:lnTo>
                    <a:pt x="75" y="6"/>
                  </a:lnTo>
                  <a:lnTo>
                    <a:pt x="75" y="4"/>
                  </a:lnTo>
                  <a:lnTo>
                    <a:pt x="75" y="2"/>
                  </a:lnTo>
                  <a:lnTo>
                    <a:pt x="77" y="0"/>
                  </a:lnTo>
                  <a:lnTo>
                    <a:pt x="79" y="0"/>
                  </a:lnTo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1588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760" tIns="34200" rIns="68760" bIns="3420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SV" sz="175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endParaRPr>
            </a:p>
          </p:txBody>
        </p:sp>
        <p:sp>
          <p:nvSpPr>
            <p:cNvPr id="110" name="Freeform 11559"/>
            <p:cNvSpPr/>
            <p:nvPr/>
          </p:nvSpPr>
          <p:spPr>
            <a:xfrm>
              <a:off x="6149880" y="1090440"/>
              <a:ext cx="265320" cy="81000"/>
            </a:xfrm>
            <a:custGeom>
              <a:avLst/>
              <a:gdLst>
                <a:gd name="textAreaLeft" fmla="*/ 0 w 265320"/>
                <a:gd name="textAreaRight" fmla="*/ 267120 w 265320"/>
                <a:gd name="textAreaTop" fmla="*/ 0 h 81000"/>
                <a:gd name="textAreaBottom" fmla="*/ 82800 h 81000"/>
              </a:gdLst>
              <a:ahLst/>
              <a:cxnLst/>
              <a:rect l="textAreaLeft" t="textAreaTop" r="textAreaRight" b="textAreaBottom"/>
              <a:pathLst>
                <a:path w="129" h="40">
                  <a:moveTo>
                    <a:pt x="26" y="0"/>
                  </a:moveTo>
                  <a:lnTo>
                    <a:pt x="28" y="0"/>
                  </a:lnTo>
                  <a:lnTo>
                    <a:pt x="31" y="1"/>
                  </a:lnTo>
                  <a:lnTo>
                    <a:pt x="34" y="3"/>
                  </a:lnTo>
                  <a:lnTo>
                    <a:pt x="36" y="3"/>
                  </a:lnTo>
                  <a:lnTo>
                    <a:pt x="38" y="6"/>
                  </a:lnTo>
                  <a:lnTo>
                    <a:pt x="41" y="6"/>
                  </a:lnTo>
                  <a:lnTo>
                    <a:pt x="43" y="9"/>
                  </a:lnTo>
                  <a:lnTo>
                    <a:pt x="50" y="9"/>
                  </a:lnTo>
                  <a:lnTo>
                    <a:pt x="52" y="9"/>
                  </a:lnTo>
                  <a:lnTo>
                    <a:pt x="52" y="10"/>
                  </a:lnTo>
                  <a:lnTo>
                    <a:pt x="54" y="10"/>
                  </a:lnTo>
                  <a:lnTo>
                    <a:pt x="56" y="11"/>
                  </a:lnTo>
                  <a:lnTo>
                    <a:pt x="58" y="13"/>
                  </a:lnTo>
                  <a:lnTo>
                    <a:pt x="61" y="13"/>
                  </a:lnTo>
                  <a:lnTo>
                    <a:pt x="62" y="11"/>
                  </a:lnTo>
                  <a:lnTo>
                    <a:pt x="62" y="10"/>
                  </a:lnTo>
                  <a:lnTo>
                    <a:pt x="62" y="4"/>
                  </a:lnTo>
                  <a:lnTo>
                    <a:pt x="62" y="3"/>
                  </a:lnTo>
                  <a:lnTo>
                    <a:pt x="62" y="3"/>
                  </a:lnTo>
                  <a:lnTo>
                    <a:pt x="64" y="1"/>
                  </a:lnTo>
                  <a:lnTo>
                    <a:pt x="67" y="1"/>
                  </a:lnTo>
                  <a:lnTo>
                    <a:pt x="68" y="1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5" y="1"/>
                  </a:lnTo>
                  <a:lnTo>
                    <a:pt x="75" y="1"/>
                  </a:lnTo>
                  <a:lnTo>
                    <a:pt x="75" y="3"/>
                  </a:lnTo>
                  <a:lnTo>
                    <a:pt x="73" y="4"/>
                  </a:lnTo>
                  <a:lnTo>
                    <a:pt x="73" y="10"/>
                  </a:lnTo>
                  <a:lnTo>
                    <a:pt x="75" y="10"/>
                  </a:lnTo>
                  <a:lnTo>
                    <a:pt x="80" y="9"/>
                  </a:lnTo>
                  <a:lnTo>
                    <a:pt x="82" y="9"/>
                  </a:lnTo>
                  <a:lnTo>
                    <a:pt x="83" y="4"/>
                  </a:lnTo>
                  <a:lnTo>
                    <a:pt x="87" y="6"/>
                  </a:lnTo>
                  <a:lnTo>
                    <a:pt x="87" y="4"/>
                  </a:lnTo>
                  <a:lnTo>
                    <a:pt x="88" y="4"/>
                  </a:lnTo>
                  <a:lnTo>
                    <a:pt x="88" y="3"/>
                  </a:lnTo>
                  <a:lnTo>
                    <a:pt x="91" y="4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97" y="6"/>
                  </a:lnTo>
                  <a:lnTo>
                    <a:pt x="105" y="9"/>
                  </a:lnTo>
                  <a:lnTo>
                    <a:pt x="107" y="9"/>
                  </a:lnTo>
                  <a:lnTo>
                    <a:pt x="107" y="10"/>
                  </a:lnTo>
                  <a:lnTo>
                    <a:pt x="110" y="10"/>
                  </a:lnTo>
                  <a:lnTo>
                    <a:pt x="118" y="10"/>
                  </a:lnTo>
                  <a:lnTo>
                    <a:pt x="124" y="10"/>
                  </a:lnTo>
                  <a:lnTo>
                    <a:pt x="126" y="11"/>
                  </a:lnTo>
                  <a:lnTo>
                    <a:pt x="127" y="13"/>
                  </a:lnTo>
                  <a:lnTo>
                    <a:pt x="129" y="19"/>
                  </a:lnTo>
                  <a:lnTo>
                    <a:pt x="127" y="19"/>
                  </a:lnTo>
                  <a:lnTo>
                    <a:pt x="116" y="25"/>
                  </a:lnTo>
                  <a:lnTo>
                    <a:pt x="111" y="27"/>
                  </a:lnTo>
                  <a:lnTo>
                    <a:pt x="111" y="29"/>
                  </a:lnTo>
                  <a:lnTo>
                    <a:pt x="107" y="32"/>
                  </a:lnTo>
                  <a:lnTo>
                    <a:pt x="107" y="34"/>
                  </a:lnTo>
                  <a:lnTo>
                    <a:pt x="101" y="36"/>
                  </a:lnTo>
                  <a:lnTo>
                    <a:pt x="101" y="36"/>
                  </a:lnTo>
                  <a:lnTo>
                    <a:pt x="96" y="34"/>
                  </a:lnTo>
                  <a:lnTo>
                    <a:pt x="94" y="34"/>
                  </a:lnTo>
                  <a:lnTo>
                    <a:pt x="91" y="36"/>
                  </a:lnTo>
                  <a:lnTo>
                    <a:pt x="88" y="38"/>
                  </a:lnTo>
                  <a:lnTo>
                    <a:pt x="87" y="40"/>
                  </a:lnTo>
                  <a:lnTo>
                    <a:pt x="83" y="40"/>
                  </a:lnTo>
                  <a:lnTo>
                    <a:pt x="82" y="40"/>
                  </a:lnTo>
                  <a:lnTo>
                    <a:pt x="69" y="40"/>
                  </a:lnTo>
                  <a:lnTo>
                    <a:pt x="68" y="38"/>
                  </a:lnTo>
                  <a:lnTo>
                    <a:pt x="67" y="36"/>
                  </a:lnTo>
                  <a:lnTo>
                    <a:pt x="69" y="32"/>
                  </a:lnTo>
                  <a:lnTo>
                    <a:pt x="56" y="34"/>
                  </a:lnTo>
                  <a:lnTo>
                    <a:pt x="41" y="34"/>
                  </a:lnTo>
                  <a:lnTo>
                    <a:pt x="39" y="32"/>
                  </a:lnTo>
                  <a:lnTo>
                    <a:pt x="39" y="32"/>
                  </a:lnTo>
                  <a:lnTo>
                    <a:pt x="34" y="30"/>
                  </a:lnTo>
                  <a:lnTo>
                    <a:pt x="31" y="30"/>
                  </a:lnTo>
                  <a:lnTo>
                    <a:pt x="28" y="29"/>
                  </a:lnTo>
                  <a:lnTo>
                    <a:pt x="24" y="27"/>
                  </a:lnTo>
                  <a:lnTo>
                    <a:pt x="26" y="27"/>
                  </a:lnTo>
                  <a:lnTo>
                    <a:pt x="26" y="25"/>
                  </a:lnTo>
                  <a:lnTo>
                    <a:pt x="30" y="25"/>
                  </a:lnTo>
                  <a:lnTo>
                    <a:pt x="31" y="25"/>
                  </a:lnTo>
                  <a:lnTo>
                    <a:pt x="36" y="25"/>
                  </a:lnTo>
                  <a:lnTo>
                    <a:pt x="36" y="24"/>
                  </a:lnTo>
                  <a:lnTo>
                    <a:pt x="38" y="24"/>
                  </a:lnTo>
                  <a:lnTo>
                    <a:pt x="39" y="22"/>
                  </a:lnTo>
                  <a:lnTo>
                    <a:pt x="34" y="22"/>
                  </a:lnTo>
                  <a:lnTo>
                    <a:pt x="31" y="22"/>
                  </a:lnTo>
                  <a:lnTo>
                    <a:pt x="28" y="22"/>
                  </a:lnTo>
                  <a:lnTo>
                    <a:pt x="24" y="24"/>
                  </a:lnTo>
                  <a:lnTo>
                    <a:pt x="20" y="24"/>
                  </a:lnTo>
                  <a:lnTo>
                    <a:pt x="13" y="24"/>
                  </a:lnTo>
                  <a:lnTo>
                    <a:pt x="11" y="22"/>
                  </a:lnTo>
                  <a:lnTo>
                    <a:pt x="7" y="21"/>
                  </a:lnTo>
                  <a:lnTo>
                    <a:pt x="7" y="19"/>
                  </a:lnTo>
                  <a:lnTo>
                    <a:pt x="5" y="19"/>
                  </a:lnTo>
                  <a:lnTo>
                    <a:pt x="5" y="17"/>
                  </a:lnTo>
                  <a:lnTo>
                    <a:pt x="10" y="17"/>
                  </a:lnTo>
                  <a:lnTo>
                    <a:pt x="11" y="15"/>
                  </a:lnTo>
                  <a:lnTo>
                    <a:pt x="13" y="13"/>
                  </a:lnTo>
                  <a:lnTo>
                    <a:pt x="7" y="13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11" y="9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20" y="11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0" y="4"/>
                  </a:lnTo>
                  <a:lnTo>
                    <a:pt x="22" y="6"/>
                  </a:lnTo>
                  <a:lnTo>
                    <a:pt x="26" y="9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3"/>
                  </a:lnTo>
                  <a:lnTo>
                    <a:pt x="24" y="1"/>
                  </a:lnTo>
                  <a:lnTo>
                    <a:pt x="26" y="0"/>
                  </a:lnTo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1588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760" tIns="82800" rIns="68760" bIns="8280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SV" sz="175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endParaRPr>
            </a:p>
          </p:txBody>
        </p:sp>
        <p:sp>
          <p:nvSpPr>
            <p:cNvPr id="111" name="Freeform 10385"/>
            <p:cNvSpPr/>
            <p:nvPr/>
          </p:nvSpPr>
          <p:spPr>
            <a:xfrm>
              <a:off x="6977880" y="4908600"/>
              <a:ext cx="205560" cy="396000"/>
            </a:xfrm>
            <a:custGeom>
              <a:avLst/>
              <a:gdLst>
                <a:gd name="textAreaLeft" fmla="*/ 0 w 205560"/>
                <a:gd name="textAreaRight" fmla="*/ 207360 w 205560"/>
                <a:gd name="textAreaTop" fmla="*/ 0 h 396000"/>
                <a:gd name="textAreaBottom" fmla="*/ 397800 h 396000"/>
              </a:gdLst>
              <a:ahLst/>
              <a:cxnLst/>
              <a:rect l="textAreaLeft" t="textAreaTop" r="textAreaRight" b="textAreaBottom"/>
              <a:pathLst>
                <a:path w="100" h="192">
                  <a:moveTo>
                    <a:pt x="82" y="0"/>
                  </a:moveTo>
                  <a:lnTo>
                    <a:pt x="83" y="0"/>
                  </a:lnTo>
                  <a:lnTo>
                    <a:pt x="83" y="0"/>
                  </a:lnTo>
                  <a:lnTo>
                    <a:pt x="83" y="2"/>
                  </a:lnTo>
                  <a:lnTo>
                    <a:pt x="83" y="2"/>
                  </a:lnTo>
                  <a:lnTo>
                    <a:pt x="85" y="4"/>
                  </a:lnTo>
                  <a:lnTo>
                    <a:pt x="87" y="4"/>
                  </a:lnTo>
                  <a:lnTo>
                    <a:pt x="87" y="4"/>
                  </a:lnTo>
                  <a:lnTo>
                    <a:pt x="89" y="7"/>
                  </a:lnTo>
                  <a:lnTo>
                    <a:pt x="91" y="10"/>
                  </a:lnTo>
                  <a:lnTo>
                    <a:pt x="92" y="12"/>
                  </a:lnTo>
                  <a:lnTo>
                    <a:pt x="92" y="14"/>
                  </a:lnTo>
                  <a:lnTo>
                    <a:pt x="92" y="15"/>
                  </a:lnTo>
                  <a:lnTo>
                    <a:pt x="94" y="21"/>
                  </a:lnTo>
                  <a:lnTo>
                    <a:pt x="96" y="26"/>
                  </a:lnTo>
                  <a:lnTo>
                    <a:pt x="96" y="33"/>
                  </a:lnTo>
                  <a:lnTo>
                    <a:pt x="96" y="36"/>
                  </a:lnTo>
                  <a:lnTo>
                    <a:pt x="98" y="40"/>
                  </a:lnTo>
                  <a:lnTo>
                    <a:pt x="100" y="42"/>
                  </a:lnTo>
                  <a:lnTo>
                    <a:pt x="100" y="45"/>
                  </a:lnTo>
                  <a:lnTo>
                    <a:pt x="100" y="49"/>
                  </a:lnTo>
                  <a:lnTo>
                    <a:pt x="98" y="52"/>
                  </a:lnTo>
                  <a:lnTo>
                    <a:pt x="98" y="52"/>
                  </a:lnTo>
                  <a:lnTo>
                    <a:pt x="96" y="54"/>
                  </a:lnTo>
                  <a:lnTo>
                    <a:pt x="96" y="54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49"/>
                  </a:lnTo>
                  <a:lnTo>
                    <a:pt x="92" y="46"/>
                  </a:lnTo>
                  <a:lnTo>
                    <a:pt x="91" y="46"/>
                  </a:lnTo>
                  <a:lnTo>
                    <a:pt x="89" y="46"/>
                  </a:lnTo>
                  <a:lnTo>
                    <a:pt x="89" y="46"/>
                  </a:lnTo>
                  <a:lnTo>
                    <a:pt x="89" y="49"/>
                  </a:lnTo>
                  <a:lnTo>
                    <a:pt x="89" y="51"/>
                  </a:lnTo>
                  <a:lnTo>
                    <a:pt x="89" y="52"/>
                  </a:lnTo>
                  <a:lnTo>
                    <a:pt x="89" y="54"/>
                  </a:lnTo>
                  <a:lnTo>
                    <a:pt x="89" y="56"/>
                  </a:lnTo>
                  <a:lnTo>
                    <a:pt x="89" y="56"/>
                  </a:lnTo>
                  <a:lnTo>
                    <a:pt x="91" y="56"/>
                  </a:lnTo>
                  <a:lnTo>
                    <a:pt x="91" y="57"/>
                  </a:lnTo>
                  <a:lnTo>
                    <a:pt x="91" y="61"/>
                  </a:lnTo>
                  <a:lnTo>
                    <a:pt x="91" y="62"/>
                  </a:lnTo>
                  <a:lnTo>
                    <a:pt x="89" y="64"/>
                  </a:lnTo>
                  <a:lnTo>
                    <a:pt x="89" y="64"/>
                  </a:lnTo>
                  <a:lnTo>
                    <a:pt x="91" y="66"/>
                  </a:lnTo>
                  <a:lnTo>
                    <a:pt x="89" y="66"/>
                  </a:lnTo>
                  <a:lnTo>
                    <a:pt x="89" y="66"/>
                  </a:lnTo>
                  <a:lnTo>
                    <a:pt x="87" y="68"/>
                  </a:lnTo>
                  <a:lnTo>
                    <a:pt x="87" y="68"/>
                  </a:lnTo>
                  <a:lnTo>
                    <a:pt x="85" y="72"/>
                  </a:lnTo>
                  <a:lnTo>
                    <a:pt x="85" y="73"/>
                  </a:lnTo>
                  <a:lnTo>
                    <a:pt x="85" y="79"/>
                  </a:lnTo>
                  <a:lnTo>
                    <a:pt x="85" y="80"/>
                  </a:lnTo>
                  <a:lnTo>
                    <a:pt x="83" y="87"/>
                  </a:lnTo>
                  <a:lnTo>
                    <a:pt x="83" y="91"/>
                  </a:lnTo>
                  <a:lnTo>
                    <a:pt x="82" y="94"/>
                  </a:lnTo>
                  <a:lnTo>
                    <a:pt x="81" y="98"/>
                  </a:lnTo>
                  <a:lnTo>
                    <a:pt x="79" y="104"/>
                  </a:lnTo>
                  <a:lnTo>
                    <a:pt x="77" y="110"/>
                  </a:lnTo>
                  <a:lnTo>
                    <a:pt x="75" y="113"/>
                  </a:lnTo>
                  <a:lnTo>
                    <a:pt x="73" y="117"/>
                  </a:lnTo>
                  <a:lnTo>
                    <a:pt x="72" y="123"/>
                  </a:lnTo>
                  <a:lnTo>
                    <a:pt x="70" y="130"/>
                  </a:lnTo>
                  <a:lnTo>
                    <a:pt x="68" y="138"/>
                  </a:lnTo>
                  <a:lnTo>
                    <a:pt x="64" y="145"/>
                  </a:lnTo>
                  <a:lnTo>
                    <a:pt x="64" y="146"/>
                  </a:lnTo>
                  <a:lnTo>
                    <a:pt x="64" y="150"/>
                  </a:lnTo>
                  <a:lnTo>
                    <a:pt x="63" y="153"/>
                  </a:lnTo>
                  <a:lnTo>
                    <a:pt x="63" y="157"/>
                  </a:lnTo>
                  <a:lnTo>
                    <a:pt x="61" y="162"/>
                  </a:lnTo>
                  <a:lnTo>
                    <a:pt x="59" y="164"/>
                  </a:lnTo>
                  <a:lnTo>
                    <a:pt x="59" y="166"/>
                  </a:lnTo>
                  <a:lnTo>
                    <a:pt x="57" y="170"/>
                  </a:lnTo>
                  <a:lnTo>
                    <a:pt x="57" y="170"/>
                  </a:lnTo>
                  <a:lnTo>
                    <a:pt x="56" y="172"/>
                  </a:lnTo>
                  <a:lnTo>
                    <a:pt x="56" y="174"/>
                  </a:lnTo>
                  <a:lnTo>
                    <a:pt x="56" y="176"/>
                  </a:lnTo>
                  <a:lnTo>
                    <a:pt x="54" y="179"/>
                  </a:lnTo>
                  <a:lnTo>
                    <a:pt x="53" y="183"/>
                  </a:lnTo>
                  <a:lnTo>
                    <a:pt x="51" y="183"/>
                  </a:lnTo>
                  <a:lnTo>
                    <a:pt x="49" y="185"/>
                  </a:lnTo>
                  <a:lnTo>
                    <a:pt x="47" y="185"/>
                  </a:lnTo>
                  <a:lnTo>
                    <a:pt x="44" y="185"/>
                  </a:lnTo>
                  <a:lnTo>
                    <a:pt x="40" y="187"/>
                  </a:lnTo>
                  <a:lnTo>
                    <a:pt x="36" y="188"/>
                  </a:lnTo>
                  <a:lnTo>
                    <a:pt x="33" y="190"/>
                  </a:lnTo>
                  <a:lnTo>
                    <a:pt x="33" y="190"/>
                  </a:lnTo>
                  <a:lnTo>
                    <a:pt x="32" y="192"/>
                  </a:lnTo>
                  <a:lnTo>
                    <a:pt x="28" y="192"/>
                  </a:lnTo>
                  <a:lnTo>
                    <a:pt x="26" y="190"/>
                  </a:lnTo>
                  <a:lnTo>
                    <a:pt x="21" y="188"/>
                  </a:lnTo>
                  <a:lnTo>
                    <a:pt x="19" y="187"/>
                  </a:lnTo>
                  <a:lnTo>
                    <a:pt x="17" y="187"/>
                  </a:lnTo>
                  <a:lnTo>
                    <a:pt x="15" y="187"/>
                  </a:lnTo>
                  <a:lnTo>
                    <a:pt x="15" y="187"/>
                  </a:lnTo>
                  <a:lnTo>
                    <a:pt x="14" y="185"/>
                  </a:lnTo>
                  <a:lnTo>
                    <a:pt x="12" y="183"/>
                  </a:lnTo>
                  <a:lnTo>
                    <a:pt x="10" y="183"/>
                  </a:lnTo>
                  <a:lnTo>
                    <a:pt x="10" y="181"/>
                  </a:lnTo>
                  <a:lnTo>
                    <a:pt x="10" y="181"/>
                  </a:lnTo>
                  <a:lnTo>
                    <a:pt x="10" y="179"/>
                  </a:lnTo>
                  <a:lnTo>
                    <a:pt x="8" y="177"/>
                  </a:lnTo>
                  <a:lnTo>
                    <a:pt x="8" y="176"/>
                  </a:lnTo>
                  <a:lnTo>
                    <a:pt x="6" y="172"/>
                  </a:lnTo>
                  <a:lnTo>
                    <a:pt x="6" y="172"/>
                  </a:lnTo>
                  <a:lnTo>
                    <a:pt x="6" y="168"/>
                  </a:lnTo>
                  <a:lnTo>
                    <a:pt x="6" y="168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7" y="162"/>
                  </a:lnTo>
                  <a:lnTo>
                    <a:pt x="7" y="160"/>
                  </a:lnTo>
                  <a:lnTo>
                    <a:pt x="6" y="158"/>
                  </a:lnTo>
                  <a:lnTo>
                    <a:pt x="6" y="157"/>
                  </a:lnTo>
                  <a:lnTo>
                    <a:pt x="6" y="155"/>
                  </a:lnTo>
                  <a:lnTo>
                    <a:pt x="2" y="151"/>
                  </a:lnTo>
                  <a:lnTo>
                    <a:pt x="2" y="150"/>
                  </a:lnTo>
                  <a:lnTo>
                    <a:pt x="2" y="150"/>
                  </a:lnTo>
                  <a:lnTo>
                    <a:pt x="0" y="145"/>
                  </a:lnTo>
                  <a:lnTo>
                    <a:pt x="0" y="143"/>
                  </a:lnTo>
                  <a:lnTo>
                    <a:pt x="0" y="139"/>
                  </a:lnTo>
                  <a:lnTo>
                    <a:pt x="0" y="138"/>
                  </a:lnTo>
                  <a:lnTo>
                    <a:pt x="2" y="138"/>
                  </a:lnTo>
                  <a:lnTo>
                    <a:pt x="2" y="136"/>
                  </a:lnTo>
                  <a:lnTo>
                    <a:pt x="2" y="136"/>
                  </a:lnTo>
                  <a:lnTo>
                    <a:pt x="2" y="134"/>
                  </a:lnTo>
                  <a:lnTo>
                    <a:pt x="4" y="134"/>
                  </a:lnTo>
                  <a:lnTo>
                    <a:pt x="4" y="130"/>
                  </a:lnTo>
                  <a:lnTo>
                    <a:pt x="6" y="129"/>
                  </a:lnTo>
                  <a:lnTo>
                    <a:pt x="7" y="129"/>
                  </a:lnTo>
                  <a:lnTo>
                    <a:pt x="7" y="127"/>
                  </a:lnTo>
                  <a:lnTo>
                    <a:pt x="8" y="126"/>
                  </a:lnTo>
                  <a:lnTo>
                    <a:pt x="8" y="123"/>
                  </a:lnTo>
                  <a:lnTo>
                    <a:pt x="10" y="120"/>
                  </a:lnTo>
                  <a:lnTo>
                    <a:pt x="12" y="119"/>
                  </a:lnTo>
                  <a:lnTo>
                    <a:pt x="14" y="117"/>
                  </a:lnTo>
                  <a:lnTo>
                    <a:pt x="15" y="113"/>
                  </a:lnTo>
                  <a:lnTo>
                    <a:pt x="15" y="111"/>
                  </a:lnTo>
                  <a:lnTo>
                    <a:pt x="15" y="110"/>
                  </a:lnTo>
                  <a:lnTo>
                    <a:pt x="15" y="106"/>
                  </a:lnTo>
                  <a:lnTo>
                    <a:pt x="17" y="104"/>
                  </a:lnTo>
                  <a:lnTo>
                    <a:pt x="17" y="103"/>
                  </a:lnTo>
                  <a:lnTo>
                    <a:pt x="15" y="100"/>
                  </a:lnTo>
                  <a:lnTo>
                    <a:pt x="14" y="98"/>
                  </a:lnTo>
                  <a:lnTo>
                    <a:pt x="14" y="98"/>
                  </a:lnTo>
                  <a:lnTo>
                    <a:pt x="14" y="94"/>
                  </a:lnTo>
                  <a:lnTo>
                    <a:pt x="14" y="92"/>
                  </a:lnTo>
                  <a:lnTo>
                    <a:pt x="12" y="91"/>
                  </a:lnTo>
                  <a:lnTo>
                    <a:pt x="12" y="89"/>
                  </a:lnTo>
                  <a:lnTo>
                    <a:pt x="10" y="87"/>
                  </a:lnTo>
                  <a:lnTo>
                    <a:pt x="10" y="81"/>
                  </a:lnTo>
                  <a:lnTo>
                    <a:pt x="10" y="80"/>
                  </a:lnTo>
                  <a:lnTo>
                    <a:pt x="10" y="79"/>
                  </a:lnTo>
                  <a:lnTo>
                    <a:pt x="10" y="76"/>
                  </a:lnTo>
                  <a:lnTo>
                    <a:pt x="10" y="73"/>
                  </a:lnTo>
                  <a:lnTo>
                    <a:pt x="15" y="64"/>
                  </a:lnTo>
                  <a:lnTo>
                    <a:pt x="15" y="62"/>
                  </a:lnTo>
                  <a:lnTo>
                    <a:pt x="15" y="59"/>
                  </a:lnTo>
                  <a:lnTo>
                    <a:pt x="15" y="57"/>
                  </a:lnTo>
                  <a:lnTo>
                    <a:pt x="15" y="57"/>
                  </a:lnTo>
                  <a:lnTo>
                    <a:pt x="17" y="57"/>
                  </a:lnTo>
                  <a:lnTo>
                    <a:pt x="17" y="57"/>
                  </a:lnTo>
                  <a:lnTo>
                    <a:pt x="23" y="57"/>
                  </a:lnTo>
                  <a:lnTo>
                    <a:pt x="25" y="56"/>
                  </a:lnTo>
                  <a:lnTo>
                    <a:pt x="25" y="56"/>
                  </a:lnTo>
                  <a:lnTo>
                    <a:pt x="26" y="54"/>
                  </a:lnTo>
                  <a:lnTo>
                    <a:pt x="28" y="54"/>
                  </a:lnTo>
                  <a:lnTo>
                    <a:pt x="28" y="54"/>
                  </a:lnTo>
                  <a:lnTo>
                    <a:pt x="28" y="54"/>
                  </a:lnTo>
                  <a:lnTo>
                    <a:pt x="30" y="54"/>
                  </a:lnTo>
                  <a:lnTo>
                    <a:pt x="32" y="54"/>
                  </a:lnTo>
                  <a:lnTo>
                    <a:pt x="32" y="54"/>
                  </a:lnTo>
                  <a:lnTo>
                    <a:pt x="33" y="54"/>
                  </a:lnTo>
                  <a:lnTo>
                    <a:pt x="33" y="54"/>
                  </a:lnTo>
                  <a:lnTo>
                    <a:pt x="33" y="52"/>
                  </a:lnTo>
                  <a:lnTo>
                    <a:pt x="33" y="52"/>
                  </a:lnTo>
                  <a:lnTo>
                    <a:pt x="33" y="52"/>
                  </a:lnTo>
                  <a:lnTo>
                    <a:pt x="36" y="52"/>
                  </a:lnTo>
                  <a:lnTo>
                    <a:pt x="38" y="51"/>
                  </a:lnTo>
                  <a:lnTo>
                    <a:pt x="40" y="51"/>
                  </a:lnTo>
                  <a:lnTo>
                    <a:pt x="40" y="51"/>
                  </a:lnTo>
                  <a:lnTo>
                    <a:pt x="42" y="52"/>
                  </a:lnTo>
                  <a:lnTo>
                    <a:pt x="44" y="54"/>
                  </a:lnTo>
                  <a:lnTo>
                    <a:pt x="44" y="54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42" y="51"/>
                  </a:lnTo>
                  <a:lnTo>
                    <a:pt x="42" y="51"/>
                  </a:lnTo>
                  <a:lnTo>
                    <a:pt x="44" y="49"/>
                  </a:lnTo>
                  <a:lnTo>
                    <a:pt x="45" y="46"/>
                  </a:lnTo>
                  <a:lnTo>
                    <a:pt x="47" y="45"/>
                  </a:lnTo>
                  <a:lnTo>
                    <a:pt x="51" y="43"/>
                  </a:lnTo>
                  <a:lnTo>
                    <a:pt x="51" y="43"/>
                  </a:lnTo>
                  <a:lnTo>
                    <a:pt x="53" y="43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4" y="46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54" y="43"/>
                  </a:lnTo>
                  <a:lnTo>
                    <a:pt x="53" y="43"/>
                  </a:lnTo>
                  <a:lnTo>
                    <a:pt x="53" y="42"/>
                  </a:lnTo>
                  <a:lnTo>
                    <a:pt x="54" y="40"/>
                  </a:lnTo>
                  <a:lnTo>
                    <a:pt x="56" y="40"/>
                  </a:lnTo>
                  <a:lnTo>
                    <a:pt x="56" y="38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9" y="36"/>
                  </a:lnTo>
                  <a:lnTo>
                    <a:pt x="59" y="38"/>
                  </a:lnTo>
                  <a:lnTo>
                    <a:pt x="57" y="38"/>
                  </a:lnTo>
                  <a:lnTo>
                    <a:pt x="57" y="40"/>
                  </a:lnTo>
                  <a:lnTo>
                    <a:pt x="57" y="40"/>
                  </a:lnTo>
                  <a:lnTo>
                    <a:pt x="59" y="40"/>
                  </a:lnTo>
                  <a:lnTo>
                    <a:pt x="59" y="40"/>
                  </a:lnTo>
                  <a:lnTo>
                    <a:pt x="59" y="38"/>
                  </a:lnTo>
                  <a:lnTo>
                    <a:pt x="61" y="36"/>
                  </a:lnTo>
                  <a:lnTo>
                    <a:pt x="61" y="36"/>
                  </a:lnTo>
                  <a:lnTo>
                    <a:pt x="63" y="34"/>
                  </a:lnTo>
                  <a:lnTo>
                    <a:pt x="64" y="34"/>
                  </a:lnTo>
                  <a:lnTo>
                    <a:pt x="64" y="36"/>
                  </a:lnTo>
                  <a:lnTo>
                    <a:pt x="63" y="33"/>
                  </a:lnTo>
                  <a:lnTo>
                    <a:pt x="63" y="32"/>
                  </a:lnTo>
                  <a:lnTo>
                    <a:pt x="64" y="27"/>
                  </a:lnTo>
                  <a:lnTo>
                    <a:pt x="64" y="26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4" y="21"/>
                  </a:lnTo>
                  <a:lnTo>
                    <a:pt x="66" y="21"/>
                  </a:lnTo>
                  <a:lnTo>
                    <a:pt x="66" y="21"/>
                  </a:lnTo>
                  <a:lnTo>
                    <a:pt x="66" y="21"/>
                  </a:lnTo>
                  <a:lnTo>
                    <a:pt x="68" y="22"/>
                  </a:lnTo>
                  <a:lnTo>
                    <a:pt x="70" y="22"/>
                  </a:lnTo>
                  <a:lnTo>
                    <a:pt x="70" y="21"/>
                  </a:lnTo>
                  <a:lnTo>
                    <a:pt x="72" y="19"/>
                  </a:lnTo>
                  <a:lnTo>
                    <a:pt x="73" y="19"/>
                  </a:lnTo>
                  <a:lnTo>
                    <a:pt x="75" y="19"/>
                  </a:lnTo>
                  <a:lnTo>
                    <a:pt x="77" y="15"/>
                  </a:lnTo>
                  <a:lnTo>
                    <a:pt x="79" y="12"/>
                  </a:lnTo>
                  <a:lnTo>
                    <a:pt x="79" y="10"/>
                  </a:lnTo>
                  <a:lnTo>
                    <a:pt x="79" y="9"/>
                  </a:lnTo>
                  <a:lnTo>
                    <a:pt x="77" y="7"/>
                  </a:lnTo>
                  <a:lnTo>
                    <a:pt x="77" y="4"/>
                  </a:lnTo>
                  <a:lnTo>
                    <a:pt x="77" y="4"/>
                  </a:lnTo>
                  <a:lnTo>
                    <a:pt x="79" y="4"/>
                  </a:lnTo>
                  <a:lnTo>
                    <a:pt x="79" y="4"/>
                  </a:lnTo>
                  <a:lnTo>
                    <a:pt x="81" y="4"/>
                  </a:lnTo>
                  <a:lnTo>
                    <a:pt x="82" y="0"/>
                  </a:lnTo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1588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760" tIns="34200" rIns="68760" bIns="3420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SV" sz="175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endParaRPr>
            </a:p>
          </p:txBody>
        </p:sp>
        <p:sp>
          <p:nvSpPr>
            <p:cNvPr id="112" name="Freeform 10271"/>
            <p:cNvSpPr/>
            <p:nvPr/>
          </p:nvSpPr>
          <p:spPr>
            <a:xfrm>
              <a:off x="11301840" y="6112800"/>
              <a:ext cx="223920" cy="207360"/>
            </a:xfrm>
            <a:custGeom>
              <a:avLst/>
              <a:gdLst>
                <a:gd name="textAreaLeft" fmla="*/ 0 w 223920"/>
                <a:gd name="textAreaRight" fmla="*/ 225720 w 223920"/>
                <a:gd name="textAreaTop" fmla="*/ 0 h 207360"/>
                <a:gd name="textAreaBottom" fmla="*/ 209160 h 207360"/>
              </a:gdLst>
              <a:ahLst/>
              <a:cxnLst/>
              <a:rect l="textAreaLeft" t="textAreaTop" r="textAreaRight" b="textAreaBottom"/>
              <a:pathLst>
                <a:path w="109" h="101">
                  <a:moveTo>
                    <a:pt x="88" y="0"/>
                  </a:moveTo>
                  <a:lnTo>
                    <a:pt x="90" y="0"/>
                  </a:lnTo>
                  <a:lnTo>
                    <a:pt x="87" y="0"/>
                  </a:lnTo>
                  <a:lnTo>
                    <a:pt x="87" y="2"/>
                  </a:lnTo>
                  <a:lnTo>
                    <a:pt x="87" y="2"/>
                  </a:lnTo>
                  <a:lnTo>
                    <a:pt x="87" y="4"/>
                  </a:lnTo>
                  <a:lnTo>
                    <a:pt x="87" y="4"/>
                  </a:lnTo>
                  <a:lnTo>
                    <a:pt x="88" y="6"/>
                  </a:lnTo>
                  <a:lnTo>
                    <a:pt x="90" y="6"/>
                  </a:lnTo>
                  <a:lnTo>
                    <a:pt x="90" y="7"/>
                  </a:lnTo>
                  <a:lnTo>
                    <a:pt x="90" y="9"/>
                  </a:lnTo>
                  <a:lnTo>
                    <a:pt x="92" y="11"/>
                  </a:lnTo>
                  <a:lnTo>
                    <a:pt x="92" y="12"/>
                  </a:lnTo>
                  <a:lnTo>
                    <a:pt x="94" y="12"/>
                  </a:lnTo>
                  <a:lnTo>
                    <a:pt x="96" y="11"/>
                  </a:lnTo>
                  <a:lnTo>
                    <a:pt x="97" y="11"/>
                  </a:lnTo>
                  <a:lnTo>
                    <a:pt x="97" y="9"/>
                  </a:lnTo>
                  <a:lnTo>
                    <a:pt x="100" y="7"/>
                  </a:lnTo>
                  <a:lnTo>
                    <a:pt x="100" y="7"/>
                  </a:lnTo>
                  <a:lnTo>
                    <a:pt x="102" y="7"/>
                  </a:lnTo>
                  <a:lnTo>
                    <a:pt x="102" y="7"/>
                  </a:lnTo>
                  <a:lnTo>
                    <a:pt x="104" y="7"/>
                  </a:lnTo>
                  <a:lnTo>
                    <a:pt x="102" y="7"/>
                  </a:lnTo>
                  <a:lnTo>
                    <a:pt x="102" y="7"/>
                  </a:lnTo>
                  <a:lnTo>
                    <a:pt x="102" y="9"/>
                  </a:lnTo>
                  <a:lnTo>
                    <a:pt x="102" y="9"/>
                  </a:lnTo>
                  <a:lnTo>
                    <a:pt x="102" y="11"/>
                  </a:lnTo>
                  <a:lnTo>
                    <a:pt x="102" y="11"/>
                  </a:lnTo>
                  <a:lnTo>
                    <a:pt x="100" y="12"/>
                  </a:lnTo>
                  <a:lnTo>
                    <a:pt x="102" y="12"/>
                  </a:lnTo>
                  <a:lnTo>
                    <a:pt x="102" y="11"/>
                  </a:lnTo>
                  <a:lnTo>
                    <a:pt x="102" y="11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4" y="7"/>
                  </a:lnTo>
                  <a:lnTo>
                    <a:pt x="106" y="7"/>
                  </a:lnTo>
                  <a:lnTo>
                    <a:pt x="106" y="7"/>
                  </a:lnTo>
                  <a:lnTo>
                    <a:pt x="106" y="7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7" y="9"/>
                  </a:lnTo>
                  <a:lnTo>
                    <a:pt x="107" y="9"/>
                  </a:lnTo>
                  <a:lnTo>
                    <a:pt x="107" y="11"/>
                  </a:lnTo>
                  <a:lnTo>
                    <a:pt x="106" y="11"/>
                  </a:lnTo>
                  <a:lnTo>
                    <a:pt x="106" y="11"/>
                  </a:lnTo>
                  <a:lnTo>
                    <a:pt x="104" y="12"/>
                  </a:lnTo>
                  <a:lnTo>
                    <a:pt x="106" y="12"/>
                  </a:lnTo>
                  <a:lnTo>
                    <a:pt x="107" y="11"/>
                  </a:lnTo>
                  <a:lnTo>
                    <a:pt x="109" y="9"/>
                  </a:lnTo>
                  <a:lnTo>
                    <a:pt x="109" y="11"/>
                  </a:lnTo>
                  <a:lnTo>
                    <a:pt x="107" y="12"/>
                  </a:lnTo>
                  <a:lnTo>
                    <a:pt x="107" y="12"/>
                  </a:lnTo>
                  <a:lnTo>
                    <a:pt x="106" y="12"/>
                  </a:lnTo>
                  <a:lnTo>
                    <a:pt x="106" y="14"/>
                  </a:lnTo>
                  <a:lnTo>
                    <a:pt x="104" y="14"/>
                  </a:lnTo>
                  <a:lnTo>
                    <a:pt x="104" y="16"/>
                  </a:lnTo>
                  <a:lnTo>
                    <a:pt x="106" y="16"/>
                  </a:lnTo>
                  <a:lnTo>
                    <a:pt x="106" y="17"/>
                  </a:lnTo>
                  <a:lnTo>
                    <a:pt x="106" y="19"/>
                  </a:lnTo>
                  <a:lnTo>
                    <a:pt x="106" y="19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107" y="21"/>
                  </a:lnTo>
                  <a:lnTo>
                    <a:pt x="107" y="21"/>
                  </a:lnTo>
                  <a:lnTo>
                    <a:pt x="104" y="24"/>
                  </a:lnTo>
                  <a:lnTo>
                    <a:pt x="104" y="26"/>
                  </a:lnTo>
                  <a:lnTo>
                    <a:pt x="102" y="26"/>
                  </a:lnTo>
                  <a:lnTo>
                    <a:pt x="102" y="28"/>
                  </a:lnTo>
                  <a:lnTo>
                    <a:pt x="102" y="28"/>
                  </a:lnTo>
                  <a:lnTo>
                    <a:pt x="99" y="32"/>
                  </a:lnTo>
                  <a:lnTo>
                    <a:pt x="97" y="34"/>
                  </a:lnTo>
                  <a:lnTo>
                    <a:pt x="96" y="38"/>
                  </a:lnTo>
                  <a:lnTo>
                    <a:pt x="94" y="40"/>
                  </a:lnTo>
                  <a:lnTo>
                    <a:pt x="92" y="40"/>
                  </a:lnTo>
                  <a:lnTo>
                    <a:pt x="92" y="42"/>
                  </a:lnTo>
                  <a:lnTo>
                    <a:pt x="88" y="42"/>
                  </a:lnTo>
                  <a:lnTo>
                    <a:pt x="87" y="44"/>
                  </a:lnTo>
                  <a:lnTo>
                    <a:pt x="87" y="45"/>
                  </a:lnTo>
                  <a:lnTo>
                    <a:pt x="85" y="45"/>
                  </a:lnTo>
                  <a:lnTo>
                    <a:pt x="85" y="45"/>
                  </a:lnTo>
                  <a:lnTo>
                    <a:pt x="85" y="45"/>
                  </a:lnTo>
                  <a:lnTo>
                    <a:pt x="87" y="47"/>
                  </a:lnTo>
                  <a:lnTo>
                    <a:pt x="87" y="47"/>
                  </a:lnTo>
                  <a:lnTo>
                    <a:pt x="85" y="47"/>
                  </a:lnTo>
                  <a:lnTo>
                    <a:pt x="83" y="47"/>
                  </a:lnTo>
                  <a:lnTo>
                    <a:pt x="83" y="48"/>
                  </a:lnTo>
                  <a:lnTo>
                    <a:pt x="87" y="47"/>
                  </a:lnTo>
                  <a:lnTo>
                    <a:pt x="87" y="48"/>
                  </a:lnTo>
                  <a:lnTo>
                    <a:pt x="87" y="48"/>
                  </a:lnTo>
                  <a:lnTo>
                    <a:pt x="87" y="50"/>
                  </a:lnTo>
                  <a:lnTo>
                    <a:pt x="87" y="50"/>
                  </a:lnTo>
                  <a:lnTo>
                    <a:pt x="90" y="53"/>
                  </a:lnTo>
                  <a:lnTo>
                    <a:pt x="92" y="53"/>
                  </a:lnTo>
                  <a:lnTo>
                    <a:pt x="92" y="53"/>
                  </a:lnTo>
                  <a:lnTo>
                    <a:pt x="92" y="54"/>
                  </a:lnTo>
                  <a:lnTo>
                    <a:pt x="92" y="54"/>
                  </a:lnTo>
                  <a:lnTo>
                    <a:pt x="90" y="55"/>
                  </a:lnTo>
                  <a:lnTo>
                    <a:pt x="90" y="55"/>
                  </a:lnTo>
                  <a:lnTo>
                    <a:pt x="88" y="55"/>
                  </a:lnTo>
                  <a:lnTo>
                    <a:pt x="88" y="55"/>
                  </a:lnTo>
                  <a:lnTo>
                    <a:pt x="87" y="54"/>
                  </a:lnTo>
                  <a:lnTo>
                    <a:pt x="83" y="54"/>
                  </a:lnTo>
                  <a:lnTo>
                    <a:pt x="83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3" y="53"/>
                  </a:lnTo>
                  <a:lnTo>
                    <a:pt x="83" y="53"/>
                  </a:lnTo>
                  <a:lnTo>
                    <a:pt x="81" y="53"/>
                  </a:lnTo>
                  <a:lnTo>
                    <a:pt x="81" y="54"/>
                  </a:lnTo>
                  <a:lnTo>
                    <a:pt x="81" y="54"/>
                  </a:lnTo>
                  <a:lnTo>
                    <a:pt x="81" y="54"/>
                  </a:lnTo>
                  <a:lnTo>
                    <a:pt x="79" y="55"/>
                  </a:lnTo>
                  <a:lnTo>
                    <a:pt x="79" y="54"/>
                  </a:lnTo>
                  <a:lnTo>
                    <a:pt x="77" y="54"/>
                  </a:lnTo>
                  <a:lnTo>
                    <a:pt x="76" y="53"/>
                  </a:lnTo>
                  <a:lnTo>
                    <a:pt x="76" y="53"/>
                  </a:lnTo>
                  <a:lnTo>
                    <a:pt x="77" y="54"/>
                  </a:lnTo>
                  <a:lnTo>
                    <a:pt x="77" y="55"/>
                  </a:lnTo>
                  <a:lnTo>
                    <a:pt x="77" y="55"/>
                  </a:lnTo>
                  <a:lnTo>
                    <a:pt x="76" y="57"/>
                  </a:lnTo>
                  <a:lnTo>
                    <a:pt x="75" y="57"/>
                  </a:lnTo>
                  <a:lnTo>
                    <a:pt x="75" y="57"/>
                  </a:lnTo>
                  <a:lnTo>
                    <a:pt x="73" y="59"/>
                  </a:lnTo>
                  <a:lnTo>
                    <a:pt x="71" y="59"/>
                  </a:lnTo>
                  <a:lnTo>
                    <a:pt x="69" y="59"/>
                  </a:lnTo>
                  <a:lnTo>
                    <a:pt x="69" y="59"/>
                  </a:lnTo>
                  <a:lnTo>
                    <a:pt x="68" y="61"/>
                  </a:lnTo>
                  <a:lnTo>
                    <a:pt x="68" y="61"/>
                  </a:lnTo>
                  <a:lnTo>
                    <a:pt x="66" y="61"/>
                  </a:lnTo>
                  <a:lnTo>
                    <a:pt x="66" y="61"/>
                  </a:lnTo>
                  <a:lnTo>
                    <a:pt x="68" y="63"/>
                  </a:lnTo>
                  <a:lnTo>
                    <a:pt x="66" y="66"/>
                  </a:lnTo>
                  <a:lnTo>
                    <a:pt x="66" y="68"/>
                  </a:lnTo>
                  <a:lnTo>
                    <a:pt x="66" y="70"/>
                  </a:lnTo>
                  <a:lnTo>
                    <a:pt x="64" y="73"/>
                  </a:lnTo>
                  <a:lnTo>
                    <a:pt x="62" y="73"/>
                  </a:lnTo>
                  <a:lnTo>
                    <a:pt x="62" y="73"/>
                  </a:lnTo>
                  <a:lnTo>
                    <a:pt x="64" y="73"/>
                  </a:lnTo>
                  <a:lnTo>
                    <a:pt x="64" y="74"/>
                  </a:lnTo>
                  <a:lnTo>
                    <a:pt x="62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60" y="82"/>
                  </a:lnTo>
                  <a:lnTo>
                    <a:pt x="58" y="85"/>
                  </a:lnTo>
                  <a:lnTo>
                    <a:pt x="58" y="85"/>
                  </a:lnTo>
                  <a:lnTo>
                    <a:pt x="58" y="87"/>
                  </a:lnTo>
                  <a:lnTo>
                    <a:pt x="58" y="87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5" y="91"/>
                  </a:lnTo>
                  <a:lnTo>
                    <a:pt x="53" y="91"/>
                  </a:lnTo>
                  <a:lnTo>
                    <a:pt x="51" y="93"/>
                  </a:lnTo>
                  <a:lnTo>
                    <a:pt x="51" y="94"/>
                  </a:lnTo>
                  <a:lnTo>
                    <a:pt x="49" y="96"/>
                  </a:lnTo>
                  <a:lnTo>
                    <a:pt x="45" y="99"/>
                  </a:lnTo>
                  <a:lnTo>
                    <a:pt x="45" y="99"/>
                  </a:lnTo>
                  <a:lnTo>
                    <a:pt x="45" y="101"/>
                  </a:lnTo>
                  <a:lnTo>
                    <a:pt x="39" y="101"/>
                  </a:lnTo>
                  <a:lnTo>
                    <a:pt x="36" y="101"/>
                  </a:lnTo>
                  <a:lnTo>
                    <a:pt x="34" y="101"/>
                  </a:lnTo>
                  <a:lnTo>
                    <a:pt x="32" y="101"/>
                  </a:lnTo>
                  <a:lnTo>
                    <a:pt x="30" y="101"/>
                  </a:lnTo>
                  <a:lnTo>
                    <a:pt x="29" y="101"/>
                  </a:lnTo>
                  <a:lnTo>
                    <a:pt x="29" y="101"/>
                  </a:lnTo>
                  <a:lnTo>
                    <a:pt x="27" y="101"/>
                  </a:lnTo>
                  <a:lnTo>
                    <a:pt x="26" y="101"/>
                  </a:lnTo>
                  <a:lnTo>
                    <a:pt x="26" y="101"/>
                  </a:lnTo>
                  <a:lnTo>
                    <a:pt x="26" y="101"/>
                  </a:lnTo>
                  <a:lnTo>
                    <a:pt x="26" y="99"/>
                  </a:lnTo>
                  <a:lnTo>
                    <a:pt x="26" y="99"/>
                  </a:lnTo>
                  <a:lnTo>
                    <a:pt x="24" y="97"/>
                  </a:lnTo>
                  <a:lnTo>
                    <a:pt x="24" y="97"/>
                  </a:lnTo>
                  <a:lnTo>
                    <a:pt x="24" y="97"/>
                  </a:lnTo>
                  <a:lnTo>
                    <a:pt x="22" y="97"/>
                  </a:lnTo>
                  <a:lnTo>
                    <a:pt x="20" y="97"/>
                  </a:lnTo>
                  <a:lnTo>
                    <a:pt x="19" y="97"/>
                  </a:lnTo>
                  <a:lnTo>
                    <a:pt x="17" y="94"/>
                  </a:lnTo>
                  <a:lnTo>
                    <a:pt x="17" y="94"/>
                  </a:lnTo>
                  <a:lnTo>
                    <a:pt x="15" y="94"/>
                  </a:lnTo>
                  <a:lnTo>
                    <a:pt x="13" y="94"/>
                  </a:lnTo>
                  <a:lnTo>
                    <a:pt x="13" y="94"/>
                  </a:lnTo>
                  <a:lnTo>
                    <a:pt x="11" y="96"/>
                  </a:lnTo>
                  <a:lnTo>
                    <a:pt x="8" y="96"/>
                  </a:lnTo>
                  <a:lnTo>
                    <a:pt x="4" y="94"/>
                  </a:lnTo>
                  <a:lnTo>
                    <a:pt x="3" y="94"/>
                  </a:lnTo>
                  <a:lnTo>
                    <a:pt x="3" y="94"/>
                  </a:lnTo>
                  <a:lnTo>
                    <a:pt x="6" y="91"/>
                  </a:lnTo>
                  <a:lnTo>
                    <a:pt x="4" y="91"/>
                  </a:lnTo>
                  <a:lnTo>
                    <a:pt x="3" y="93"/>
                  </a:lnTo>
                  <a:lnTo>
                    <a:pt x="3" y="93"/>
                  </a:lnTo>
                  <a:lnTo>
                    <a:pt x="3" y="91"/>
                  </a:lnTo>
                  <a:lnTo>
                    <a:pt x="3" y="89"/>
                  </a:lnTo>
                  <a:lnTo>
                    <a:pt x="3" y="89"/>
                  </a:lnTo>
                  <a:lnTo>
                    <a:pt x="1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1" y="87"/>
                  </a:lnTo>
                  <a:lnTo>
                    <a:pt x="4" y="87"/>
                  </a:lnTo>
                  <a:lnTo>
                    <a:pt x="6" y="87"/>
                  </a:lnTo>
                  <a:lnTo>
                    <a:pt x="6" y="85"/>
                  </a:lnTo>
                  <a:lnTo>
                    <a:pt x="4" y="85"/>
                  </a:lnTo>
                  <a:lnTo>
                    <a:pt x="4" y="85"/>
                  </a:lnTo>
                  <a:lnTo>
                    <a:pt x="4" y="83"/>
                  </a:lnTo>
                  <a:lnTo>
                    <a:pt x="6" y="83"/>
                  </a:lnTo>
                  <a:lnTo>
                    <a:pt x="4" y="83"/>
                  </a:lnTo>
                  <a:lnTo>
                    <a:pt x="3" y="83"/>
                  </a:lnTo>
                  <a:lnTo>
                    <a:pt x="3" y="82"/>
                  </a:lnTo>
                  <a:lnTo>
                    <a:pt x="4" y="80"/>
                  </a:lnTo>
                  <a:lnTo>
                    <a:pt x="6" y="80"/>
                  </a:lnTo>
                  <a:lnTo>
                    <a:pt x="4" y="80"/>
                  </a:lnTo>
                  <a:lnTo>
                    <a:pt x="4" y="78"/>
                  </a:lnTo>
                  <a:lnTo>
                    <a:pt x="6" y="78"/>
                  </a:lnTo>
                  <a:lnTo>
                    <a:pt x="8" y="80"/>
                  </a:lnTo>
                  <a:lnTo>
                    <a:pt x="10" y="80"/>
                  </a:lnTo>
                  <a:lnTo>
                    <a:pt x="8" y="80"/>
                  </a:lnTo>
                  <a:lnTo>
                    <a:pt x="8" y="80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8" y="76"/>
                  </a:lnTo>
                  <a:lnTo>
                    <a:pt x="8" y="76"/>
                  </a:lnTo>
                  <a:lnTo>
                    <a:pt x="8" y="74"/>
                  </a:lnTo>
                  <a:lnTo>
                    <a:pt x="10" y="74"/>
                  </a:lnTo>
                  <a:lnTo>
                    <a:pt x="10" y="74"/>
                  </a:lnTo>
                  <a:lnTo>
                    <a:pt x="10" y="74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13" y="72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2"/>
                  </a:lnTo>
                  <a:lnTo>
                    <a:pt x="13" y="72"/>
                  </a:lnTo>
                  <a:lnTo>
                    <a:pt x="13" y="72"/>
                  </a:lnTo>
                  <a:lnTo>
                    <a:pt x="13" y="70"/>
                  </a:lnTo>
                  <a:lnTo>
                    <a:pt x="15" y="70"/>
                  </a:lnTo>
                  <a:lnTo>
                    <a:pt x="17" y="68"/>
                  </a:lnTo>
                  <a:lnTo>
                    <a:pt x="19" y="68"/>
                  </a:lnTo>
                  <a:lnTo>
                    <a:pt x="19" y="68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19" y="66"/>
                  </a:lnTo>
                  <a:lnTo>
                    <a:pt x="19" y="66"/>
                  </a:lnTo>
                  <a:lnTo>
                    <a:pt x="20" y="63"/>
                  </a:lnTo>
                  <a:lnTo>
                    <a:pt x="24" y="61"/>
                  </a:lnTo>
                  <a:lnTo>
                    <a:pt x="26" y="59"/>
                  </a:lnTo>
                  <a:lnTo>
                    <a:pt x="27" y="57"/>
                  </a:lnTo>
                  <a:lnTo>
                    <a:pt x="30" y="57"/>
                  </a:lnTo>
                  <a:lnTo>
                    <a:pt x="30" y="57"/>
                  </a:lnTo>
                  <a:lnTo>
                    <a:pt x="32" y="57"/>
                  </a:lnTo>
                  <a:lnTo>
                    <a:pt x="34" y="55"/>
                  </a:lnTo>
                  <a:lnTo>
                    <a:pt x="36" y="54"/>
                  </a:lnTo>
                  <a:lnTo>
                    <a:pt x="36" y="55"/>
                  </a:lnTo>
                  <a:lnTo>
                    <a:pt x="38" y="55"/>
                  </a:lnTo>
                  <a:lnTo>
                    <a:pt x="36" y="54"/>
                  </a:lnTo>
                  <a:lnTo>
                    <a:pt x="38" y="54"/>
                  </a:lnTo>
                  <a:lnTo>
                    <a:pt x="39" y="53"/>
                  </a:lnTo>
                  <a:lnTo>
                    <a:pt x="41" y="50"/>
                  </a:lnTo>
                  <a:lnTo>
                    <a:pt x="45" y="50"/>
                  </a:lnTo>
                  <a:lnTo>
                    <a:pt x="45" y="48"/>
                  </a:lnTo>
                  <a:lnTo>
                    <a:pt x="47" y="48"/>
                  </a:lnTo>
                  <a:lnTo>
                    <a:pt x="47" y="48"/>
                  </a:lnTo>
                  <a:lnTo>
                    <a:pt x="47" y="48"/>
                  </a:lnTo>
                  <a:lnTo>
                    <a:pt x="47" y="48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9" y="47"/>
                  </a:lnTo>
                  <a:lnTo>
                    <a:pt x="50" y="45"/>
                  </a:lnTo>
                  <a:lnTo>
                    <a:pt x="50" y="45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2"/>
                  </a:lnTo>
                  <a:lnTo>
                    <a:pt x="53" y="42"/>
                  </a:lnTo>
                  <a:lnTo>
                    <a:pt x="55" y="42"/>
                  </a:lnTo>
                  <a:lnTo>
                    <a:pt x="55" y="42"/>
                  </a:lnTo>
                  <a:lnTo>
                    <a:pt x="57" y="42"/>
                  </a:lnTo>
                  <a:lnTo>
                    <a:pt x="55" y="42"/>
                  </a:lnTo>
                  <a:lnTo>
                    <a:pt x="55" y="40"/>
                  </a:lnTo>
                  <a:lnTo>
                    <a:pt x="57" y="40"/>
                  </a:lnTo>
                  <a:lnTo>
                    <a:pt x="57" y="40"/>
                  </a:lnTo>
                  <a:lnTo>
                    <a:pt x="58" y="42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60" y="3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8"/>
                  </a:lnTo>
                  <a:lnTo>
                    <a:pt x="62" y="38"/>
                  </a:lnTo>
                  <a:lnTo>
                    <a:pt x="62" y="3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68" y="32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66" y="30"/>
                  </a:lnTo>
                  <a:lnTo>
                    <a:pt x="68" y="28"/>
                  </a:lnTo>
                  <a:lnTo>
                    <a:pt x="68" y="26"/>
                  </a:lnTo>
                  <a:lnTo>
                    <a:pt x="68" y="24"/>
                  </a:lnTo>
                  <a:lnTo>
                    <a:pt x="69" y="21"/>
                  </a:lnTo>
                  <a:lnTo>
                    <a:pt x="69" y="19"/>
                  </a:lnTo>
                  <a:lnTo>
                    <a:pt x="71" y="19"/>
                  </a:lnTo>
                  <a:lnTo>
                    <a:pt x="73" y="19"/>
                  </a:lnTo>
                  <a:lnTo>
                    <a:pt x="75" y="19"/>
                  </a:lnTo>
                  <a:lnTo>
                    <a:pt x="76" y="16"/>
                  </a:lnTo>
                  <a:lnTo>
                    <a:pt x="76" y="16"/>
                  </a:lnTo>
                  <a:lnTo>
                    <a:pt x="77" y="11"/>
                  </a:lnTo>
                  <a:lnTo>
                    <a:pt x="77" y="7"/>
                  </a:lnTo>
                  <a:lnTo>
                    <a:pt x="79" y="4"/>
                  </a:lnTo>
                  <a:lnTo>
                    <a:pt x="83" y="2"/>
                  </a:lnTo>
                  <a:lnTo>
                    <a:pt x="85" y="0"/>
                  </a:lnTo>
                  <a:lnTo>
                    <a:pt x="87" y="0"/>
                  </a:lnTo>
                  <a:lnTo>
                    <a:pt x="88" y="0"/>
                  </a:lnTo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1588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760" tIns="34200" rIns="68760" bIns="3420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SV" sz="175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endParaRPr>
            </a:p>
          </p:txBody>
        </p:sp>
        <p:sp>
          <p:nvSpPr>
            <p:cNvPr id="113" name="Freeform 10282"/>
            <p:cNvSpPr/>
            <p:nvPr/>
          </p:nvSpPr>
          <p:spPr>
            <a:xfrm>
              <a:off x="11498040" y="5897520"/>
              <a:ext cx="162000" cy="232200"/>
            </a:xfrm>
            <a:custGeom>
              <a:avLst/>
              <a:gdLst>
                <a:gd name="textAreaLeft" fmla="*/ 0 w 162000"/>
                <a:gd name="textAreaRight" fmla="*/ 163800 w 162000"/>
                <a:gd name="textAreaTop" fmla="*/ 0 h 232200"/>
                <a:gd name="textAreaBottom" fmla="*/ 234000 h 232200"/>
              </a:gdLst>
              <a:ahLst/>
              <a:cxnLst/>
              <a:rect l="textAreaLeft" t="textAreaTop" r="textAreaRight" b="textAreaBottom"/>
              <a:pathLst>
                <a:path w="79" h="113">
                  <a:moveTo>
                    <a:pt x="2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9"/>
                  </a:lnTo>
                  <a:lnTo>
                    <a:pt x="8" y="7"/>
                  </a:lnTo>
                  <a:lnTo>
                    <a:pt x="8" y="7"/>
                  </a:lnTo>
                  <a:lnTo>
                    <a:pt x="9" y="6"/>
                  </a:lnTo>
                  <a:lnTo>
                    <a:pt x="8" y="7"/>
                  </a:lnTo>
                  <a:lnTo>
                    <a:pt x="9" y="7"/>
                  </a:lnTo>
                  <a:lnTo>
                    <a:pt x="11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14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4" y="16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4" y="19"/>
                  </a:lnTo>
                  <a:lnTo>
                    <a:pt x="24" y="21"/>
                  </a:lnTo>
                  <a:lnTo>
                    <a:pt x="24" y="21"/>
                  </a:lnTo>
                  <a:lnTo>
                    <a:pt x="22" y="21"/>
                  </a:lnTo>
                  <a:lnTo>
                    <a:pt x="22" y="21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5"/>
                  </a:lnTo>
                  <a:lnTo>
                    <a:pt x="27" y="28"/>
                  </a:lnTo>
                  <a:lnTo>
                    <a:pt x="27" y="30"/>
                  </a:lnTo>
                  <a:lnTo>
                    <a:pt x="27" y="32"/>
                  </a:lnTo>
                  <a:lnTo>
                    <a:pt x="27" y="32"/>
                  </a:lnTo>
                  <a:lnTo>
                    <a:pt x="27" y="34"/>
                  </a:lnTo>
                  <a:lnTo>
                    <a:pt x="27" y="36"/>
                  </a:lnTo>
                  <a:lnTo>
                    <a:pt x="27" y="36"/>
                  </a:lnTo>
                  <a:lnTo>
                    <a:pt x="27" y="36"/>
                  </a:lnTo>
                  <a:lnTo>
                    <a:pt x="27" y="36"/>
                  </a:lnTo>
                  <a:lnTo>
                    <a:pt x="27" y="36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0" y="38"/>
                  </a:lnTo>
                  <a:lnTo>
                    <a:pt x="34" y="38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36" y="42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37" y="44"/>
                  </a:lnTo>
                  <a:lnTo>
                    <a:pt x="37" y="42"/>
                  </a:lnTo>
                  <a:lnTo>
                    <a:pt x="37" y="40"/>
                  </a:lnTo>
                  <a:lnTo>
                    <a:pt x="37" y="36"/>
                  </a:lnTo>
                  <a:lnTo>
                    <a:pt x="37" y="36"/>
                  </a:lnTo>
                  <a:lnTo>
                    <a:pt x="37" y="36"/>
                  </a:lnTo>
                  <a:lnTo>
                    <a:pt x="37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7" y="34"/>
                  </a:lnTo>
                  <a:lnTo>
                    <a:pt x="39" y="36"/>
                  </a:lnTo>
                  <a:lnTo>
                    <a:pt x="41" y="36"/>
                  </a:lnTo>
                  <a:lnTo>
                    <a:pt x="41" y="36"/>
                  </a:lnTo>
                  <a:lnTo>
                    <a:pt x="41" y="38"/>
                  </a:lnTo>
                  <a:lnTo>
                    <a:pt x="43" y="38"/>
                  </a:lnTo>
                  <a:lnTo>
                    <a:pt x="43" y="44"/>
                  </a:lnTo>
                  <a:lnTo>
                    <a:pt x="45" y="47"/>
                  </a:lnTo>
                  <a:lnTo>
                    <a:pt x="47" y="49"/>
                  </a:lnTo>
                  <a:lnTo>
                    <a:pt x="47" y="49"/>
                  </a:lnTo>
                  <a:lnTo>
                    <a:pt x="45" y="49"/>
                  </a:lnTo>
                  <a:lnTo>
                    <a:pt x="45" y="49"/>
                  </a:lnTo>
                  <a:lnTo>
                    <a:pt x="45" y="49"/>
                  </a:lnTo>
                  <a:lnTo>
                    <a:pt x="47" y="51"/>
                  </a:lnTo>
                  <a:lnTo>
                    <a:pt x="47" y="51"/>
                  </a:lnTo>
                  <a:lnTo>
                    <a:pt x="48" y="51"/>
                  </a:lnTo>
                  <a:lnTo>
                    <a:pt x="48" y="51"/>
                  </a:lnTo>
                  <a:lnTo>
                    <a:pt x="53" y="53"/>
                  </a:lnTo>
                  <a:lnTo>
                    <a:pt x="55" y="55"/>
                  </a:lnTo>
                  <a:lnTo>
                    <a:pt x="60" y="56"/>
                  </a:lnTo>
                  <a:lnTo>
                    <a:pt x="61" y="56"/>
                  </a:lnTo>
                  <a:lnTo>
                    <a:pt x="61" y="56"/>
                  </a:lnTo>
                  <a:lnTo>
                    <a:pt x="64" y="55"/>
                  </a:lnTo>
                  <a:lnTo>
                    <a:pt x="66" y="55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9" y="51"/>
                  </a:lnTo>
                  <a:lnTo>
                    <a:pt x="71" y="49"/>
                  </a:lnTo>
                  <a:lnTo>
                    <a:pt x="71" y="49"/>
                  </a:lnTo>
                  <a:lnTo>
                    <a:pt x="72" y="49"/>
                  </a:lnTo>
                  <a:lnTo>
                    <a:pt x="76" y="49"/>
                  </a:lnTo>
                  <a:lnTo>
                    <a:pt x="76" y="49"/>
                  </a:lnTo>
                  <a:lnTo>
                    <a:pt x="77" y="51"/>
                  </a:lnTo>
                  <a:lnTo>
                    <a:pt x="79" y="51"/>
                  </a:lnTo>
                  <a:lnTo>
                    <a:pt x="79" y="53"/>
                  </a:lnTo>
                  <a:lnTo>
                    <a:pt x="77" y="53"/>
                  </a:lnTo>
                  <a:lnTo>
                    <a:pt x="77" y="55"/>
                  </a:lnTo>
                  <a:lnTo>
                    <a:pt x="76" y="60"/>
                  </a:lnTo>
                  <a:lnTo>
                    <a:pt x="76" y="63"/>
                  </a:lnTo>
                  <a:lnTo>
                    <a:pt x="76" y="64"/>
                  </a:lnTo>
                  <a:lnTo>
                    <a:pt x="74" y="66"/>
                  </a:lnTo>
                  <a:lnTo>
                    <a:pt x="72" y="66"/>
                  </a:lnTo>
                  <a:lnTo>
                    <a:pt x="71" y="66"/>
                  </a:lnTo>
                  <a:lnTo>
                    <a:pt x="71" y="70"/>
                  </a:lnTo>
                  <a:lnTo>
                    <a:pt x="71" y="72"/>
                  </a:lnTo>
                  <a:lnTo>
                    <a:pt x="71" y="72"/>
                  </a:lnTo>
                  <a:lnTo>
                    <a:pt x="71" y="74"/>
                  </a:lnTo>
                  <a:lnTo>
                    <a:pt x="71" y="74"/>
                  </a:lnTo>
                  <a:lnTo>
                    <a:pt x="71" y="75"/>
                  </a:lnTo>
                  <a:lnTo>
                    <a:pt x="71" y="75"/>
                  </a:lnTo>
                  <a:lnTo>
                    <a:pt x="69" y="74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6" y="74"/>
                  </a:lnTo>
                  <a:lnTo>
                    <a:pt x="64" y="74"/>
                  </a:lnTo>
                  <a:lnTo>
                    <a:pt x="61" y="74"/>
                  </a:lnTo>
                  <a:lnTo>
                    <a:pt x="60" y="75"/>
                  </a:lnTo>
                  <a:lnTo>
                    <a:pt x="58" y="75"/>
                  </a:lnTo>
                  <a:lnTo>
                    <a:pt x="58" y="75"/>
                  </a:lnTo>
                  <a:lnTo>
                    <a:pt x="57" y="77"/>
                  </a:lnTo>
                  <a:lnTo>
                    <a:pt x="57" y="79"/>
                  </a:lnTo>
                  <a:lnTo>
                    <a:pt x="57" y="81"/>
                  </a:lnTo>
                  <a:lnTo>
                    <a:pt x="57" y="81"/>
                  </a:lnTo>
                  <a:lnTo>
                    <a:pt x="60" y="83"/>
                  </a:lnTo>
                  <a:lnTo>
                    <a:pt x="57" y="85"/>
                  </a:lnTo>
                  <a:lnTo>
                    <a:pt x="55" y="91"/>
                  </a:lnTo>
                  <a:lnTo>
                    <a:pt x="55" y="91"/>
                  </a:lnTo>
                  <a:lnTo>
                    <a:pt x="53" y="93"/>
                  </a:lnTo>
                  <a:lnTo>
                    <a:pt x="53" y="94"/>
                  </a:lnTo>
                  <a:lnTo>
                    <a:pt x="51" y="96"/>
                  </a:lnTo>
                  <a:lnTo>
                    <a:pt x="49" y="98"/>
                  </a:lnTo>
                  <a:lnTo>
                    <a:pt x="48" y="100"/>
                  </a:lnTo>
                  <a:lnTo>
                    <a:pt x="48" y="102"/>
                  </a:lnTo>
                  <a:lnTo>
                    <a:pt x="47" y="105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1" y="108"/>
                  </a:lnTo>
                  <a:lnTo>
                    <a:pt x="39" y="110"/>
                  </a:lnTo>
                  <a:lnTo>
                    <a:pt x="36" y="112"/>
                  </a:lnTo>
                  <a:lnTo>
                    <a:pt x="36" y="113"/>
                  </a:lnTo>
                  <a:lnTo>
                    <a:pt x="34" y="113"/>
                  </a:lnTo>
                  <a:lnTo>
                    <a:pt x="34" y="113"/>
                  </a:lnTo>
                  <a:lnTo>
                    <a:pt x="32" y="112"/>
                  </a:lnTo>
                  <a:lnTo>
                    <a:pt x="32" y="112"/>
                  </a:lnTo>
                  <a:lnTo>
                    <a:pt x="32" y="110"/>
                  </a:lnTo>
                  <a:lnTo>
                    <a:pt x="30" y="110"/>
                  </a:lnTo>
                  <a:lnTo>
                    <a:pt x="28" y="110"/>
                  </a:lnTo>
                  <a:lnTo>
                    <a:pt x="28" y="110"/>
                  </a:lnTo>
                  <a:lnTo>
                    <a:pt x="28" y="110"/>
                  </a:lnTo>
                  <a:lnTo>
                    <a:pt x="28" y="108"/>
                  </a:lnTo>
                  <a:lnTo>
                    <a:pt x="28" y="108"/>
                  </a:lnTo>
                  <a:lnTo>
                    <a:pt x="28" y="107"/>
                  </a:lnTo>
                  <a:lnTo>
                    <a:pt x="27" y="108"/>
                  </a:lnTo>
                  <a:lnTo>
                    <a:pt x="27" y="108"/>
                  </a:lnTo>
                  <a:lnTo>
                    <a:pt x="28" y="108"/>
                  </a:lnTo>
                  <a:lnTo>
                    <a:pt x="27" y="108"/>
                  </a:lnTo>
                  <a:lnTo>
                    <a:pt x="25" y="108"/>
                  </a:lnTo>
                  <a:lnTo>
                    <a:pt x="25" y="108"/>
                  </a:lnTo>
                  <a:lnTo>
                    <a:pt x="25" y="108"/>
                  </a:lnTo>
                  <a:lnTo>
                    <a:pt x="25" y="108"/>
                  </a:lnTo>
                  <a:lnTo>
                    <a:pt x="25" y="107"/>
                  </a:lnTo>
                  <a:lnTo>
                    <a:pt x="28" y="105"/>
                  </a:lnTo>
                  <a:lnTo>
                    <a:pt x="30" y="102"/>
                  </a:lnTo>
                  <a:lnTo>
                    <a:pt x="32" y="98"/>
                  </a:lnTo>
                  <a:lnTo>
                    <a:pt x="32" y="96"/>
                  </a:lnTo>
                  <a:lnTo>
                    <a:pt x="34" y="93"/>
                  </a:lnTo>
                  <a:lnTo>
                    <a:pt x="32" y="91"/>
                  </a:lnTo>
                  <a:lnTo>
                    <a:pt x="32" y="89"/>
                  </a:lnTo>
                  <a:lnTo>
                    <a:pt x="30" y="87"/>
                  </a:lnTo>
                  <a:lnTo>
                    <a:pt x="27" y="85"/>
                  </a:lnTo>
                  <a:lnTo>
                    <a:pt x="25" y="85"/>
                  </a:lnTo>
                  <a:lnTo>
                    <a:pt x="24" y="84"/>
                  </a:lnTo>
                  <a:lnTo>
                    <a:pt x="22" y="84"/>
                  </a:lnTo>
                  <a:lnTo>
                    <a:pt x="22" y="83"/>
                  </a:lnTo>
                  <a:lnTo>
                    <a:pt x="19" y="81"/>
                  </a:lnTo>
                  <a:lnTo>
                    <a:pt x="15" y="81"/>
                  </a:lnTo>
                  <a:lnTo>
                    <a:pt x="13" y="79"/>
                  </a:lnTo>
                  <a:lnTo>
                    <a:pt x="13" y="77"/>
                  </a:lnTo>
                  <a:lnTo>
                    <a:pt x="13" y="77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4"/>
                  </a:lnTo>
                  <a:lnTo>
                    <a:pt x="15" y="74"/>
                  </a:lnTo>
                  <a:lnTo>
                    <a:pt x="17" y="72"/>
                  </a:lnTo>
                  <a:lnTo>
                    <a:pt x="19" y="72"/>
                  </a:lnTo>
                  <a:lnTo>
                    <a:pt x="22" y="72"/>
                  </a:lnTo>
                  <a:lnTo>
                    <a:pt x="22" y="72"/>
                  </a:lnTo>
                  <a:lnTo>
                    <a:pt x="24" y="70"/>
                  </a:lnTo>
                  <a:lnTo>
                    <a:pt x="24" y="68"/>
                  </a:lnTo>
                  <a:lnTo>
                    <a:pt x="25" y="68"/>
                  </a:lnTo>
                  <a:lnTo>
                    <a:pt x="25" y="64"/>
                  </a:lnTo>
                  <a:lnTo>
                    <a:pt x="25" y="63"/>
                  </a:lnTo>
                  <a:lnTo>
                    <a:pt x="27" y="60"/>
                  </a:lnTo>
                  <a:lnTo>
                    <a:pt x="27" y="58"/>
                  </a:lnTo>
                  <a:lnTo>
                    <a:pt x="28" y="56"/>
                  </a:lnTo>
                  <a:lnTo>
                    <a:pt x="27" y="55"/>
                  </a:lnTo>
                  <a:lnTo>
                    <a:pt x="28" y="53"/>
                  </a:lnTo>
                  <a:lnTo>
                    <a:pt x="28" y="53"/>
                  </a:lnTo>
                  <a:lnTo>
                    <a:pt x="28" y="53"/>
                  </a:lnTo>
                  <a:lnTo>
                    <a:pt x="28" y="51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42"/>
                  </a:lnTo>
                  <a:lnTo>
                    <a:pt x="27" y="44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8" y="42"/>
                  </a:lnTo>
                  <a:lnTo>
                    <a:pt x="28" y="40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25" y="38"/>
                  </a:lnTo>
                  <a:lnTo>
                    <a:pt x="25" y="40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22" y="38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7" y="26"/>
                  </a:lnTo>
                  <a:lnTo>
                    <a:pt x="17" y="25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7" y="26"/>
                  </a:lnTo>
                  <a:lnTo>
                    <a:pt x="19" y="28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7" y="30"/>
                  </a:lnTo>
                  <a:lnTo>
                    <a:pt x="17" y="28"/>
                  </a:lnTo>
                  <a:lnTo>
                    <a:pt x="15" y="26"/>
                  </a:lnTo>
                  <a:lnTo>
                    <a:pt x="8" y="17"/>
                  </a:lnTo>
                  <a:lnTo>
                    <a:pt x="9" y="16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16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7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1588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760" tIns="34200" rIns="68760" bIns="3420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SV" sz="175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endParaRPr>
            </a:p>
          </p:txBody>
        </p:sp>
        <p:sp>
          <p:nvSpPr>
            <p:cNvPr id="114" name="Freeform 10269"/>
            <p:cNvSpPr/>
            <p:nvPr/>
          </p:nvSpPr>
          <p:spPr>
            <a:xfrm>
              <a:off x="10602360" y="6106320"/>
              <a:ext cx="107640" cy="97560"/>
            </a:xfrm>
            <a:custGeom>
              <a:avLst/>
              <a:gdLst>
                <a:gd name="textAreaLeft" fmla="*/ 0 w 107640"/>
                <a:gd name="textAreaRight" fmla="*/ 109080 w 107640"/>
                <a:gd name="textAreaTop" fmla="*/ 0 h 97560"/>
                <a:gd name="textAreaBottom" fmla="*/ 99360 h 97560"/>
              </a:gdLst>
              <a:ahLst/>
              <a:cxnLst/>
              <a:rect l="textAreaLeft" t="textAreaTop" r="textAreaRight" b="textAreaBottom"/>
              <a:pathLst>
                <a:path w="53" h="48">
                  <a:moveTo>
                    <a:pt x="2" y="0"/>
                  </a:moveTo>
                  <a:lnTo>
                    <a:pt x="4" y="2"/>
                  </a:lnTo>
                  <a:lnTo>
                    <a:pt x="6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7" y="7"/>
                  </a:lnTo>
                  <a:lnTo>
                    <a:pt x="21" y="9"/>
                  </a:lnTo>
                  <a:lnTo>
                    <a:pt x="25" y="9"/>
                  </a:lnTo>
                  <a:lnTo>
                    <a:pt x="28" y="9"/>
                  </a:lnTo>
                  <a:lnTo>
                    <a:pt x="28" y="7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2" y="9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3" y="5"/>
                  </a:lnTo>
                  <a:lnTo>
                    <a:pt x="35" y="5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39" y="5"/>
                  </a:lnTo>
                  <a:lnTo>
                    <a:pt x="39" y="5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5" y="4"/>
                  </a:lnTo>
                  <a:lnTo>
                    <a:pt x="47" y="2"/>
                  </a:lnTo>
                  <a:lnTo>
                    <a:pt x="47" y="2"/>
                  </a:lnTo>
                  <a:lnTo>
                    <a:pt x="51" y="4"/>
                  </a:lnTo>
                  <a:lnTo>
                    <a:pt x="51" y="5"/>
                  </a:lnTo>
                  <a:lnTo>
                    <a:pt x="51" y="7"/>
                  </a:lnTo>
                  <a:lnTo>
                    <a:pt x="51" y="9"/>
                  </a:lnTo>
                  <a:lnTo>
                    <a:pt x="51" y="10"/>
                  </a:lnTo>
                  <a:lnTo>
                    <a:pt x="51" y="12"/>
                  </a:lnTo>
                  <a:lnTo>
                    <a:pt x="51" y="14"/>
                  </a:lnTo>
                  <a:lnTo>
                    <a:pt x="51" y="15"/>
                  </a:lnTo>
                  <a:lnTo>
                    <a:pt x="51" y="15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1" y="22"/>
                  </a:lnTo>
                  <a:lnTo>
                    <a:pt x="51" y="22"/>
                  </a:lnTo>
                  <a:lnTo>
                    <a:pt x="51" y="22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51" y="26"/>
                  </a:lnTo>
                  <a:lnTo>
                    <a:pt x="51" y="26"/>
                  </a:lnTo>
                  <a:lnTo>
                    <a:pt x="51" y="24"/>
                  </a:lnTo>
                  <a:lnTo>
                    <a:pt x="51" y="24"/>
                  </a:lnTo>
                  <a:lnTo>
                    <a:pt x="51" y="24"/>
                  </a:lnTo>
                  <a:lnTo>
                    <a:pt x="49" y="22"/>
                  </a:lnTo>
                  <a:lnTo>
                    <a:pt x="51" y="22"/>
                  </a:lnTo>
                  <a:lnTo>
                    <a:pt x="51" y="22"/>
                  </a:lnTo>
                  <a:lnTo>
                    <a:pt x="51" y="21"/>
                  </a:lnTo>
                  <a:lnTo>
                    <a:pt x="49" y="22"/>
                  </a:lnTo>
                  <a:lnTo>
                    <a:pt x="49" y="22"/>
                  </a:lnTo>
                  <a:lnTo>
                    <a:pt x="49" y="24"/>
                  </a:lnTo>
                  <a:lnTo>
                    <a:pt x="49" y="24"/>
                  </a:lnTo>
                  <a:lnTo>
                    <a:pt x="47" y="24"/>
                  </a:lnTo>
                  <a:lnTo>
                    <a:pt x="47" y="26"/>
                  </a:lnTo>
                  <a:lnTo>
                    <a:pt x="47" y="28"/>
                  </a:lnTo>
                  <a:lnTo>
                    <a:pt x="47" y="30"/>
                  </a:lnTo>
                  <a:lnTo>
                    <a:pt x="47" y="32"/>
                  </a:lnTo>
                  <a:lnTo>
                    <a:pt x="45" y="32"/>
                  </a:lnTo>
                  <a:lnTo>
                    <a:pt x="45" y="34"/>
                  </a:lnTo>
                  <a:lnTo>
                    <a:pt x="45" y="34"/>
                  </a:lnTo>
                  <a:lnTo>
                    <a:pt x="47" y="38"/>
                  </a:lnTo>
                  <a:lnTo>
                    <a:pt x="47" y="42"/>
                  </a:lnTo>
                  <a:lnTo>
                    <a:pt x="45" y="42"/>
                  </a:lnTo>
                  <a:lnTo>
                    <a:pt x="45" y="42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42" y="36"/>
                  </a:lnTo>
                  <a:lnTo>
                    <a:pt x="42" y="36"/>
                  </a:lnTo>
                  <a:lnTo>
                    <a:pt x="41" y="36"/>
                  </a:lnTo>
                  <a:lnTo>
                    <a:pt x="41" y="38"/>
                  </a:lnTo>
                  <a:lnTo>
                    <a:pt x="41" y="38"/>
                  </a:lnTo>
                  <a:lnTo>
                    <a:pt x="41" y="40"/>
                  </a:lnTo>
                  <a:lnTo>
                    <a:pt x="39" y="36"/>
                  </a:lnTo>
                  <a:lnTo>
                    <a:pt x="37" y="34"/>
                  </a:lnTo>
                  <a:lnTo>
                    <a:pt x="37" y="36"/>
                  </a:lnTo>
                  <a:lnTo>
                    <a:pt x="39" y="38"/>
                  </a:lnTo>
                  <a:lnTo>
                    <a:pt x="39" y="38"/>
                  </a:lnTo>
                  <a:lnTo>
                    <a:pt x="39" y="38"/>
                  </a:lnTo>
                  <a:lnTo>
                    <a:pt x="37" y="40"/>
                  </a:lnTo>
                  <a:lnTo>
                    <a:pt x="37" y="40"/>
                  </a:lnTo>
                  <a:lnTo>
                    <a:pt x="37" y="40"/>
                  </a:lnTo>
                  <a:lnTo>
                    <a:pt x="37" y="42"/>
                  </a:lnTo>
                  <a:lnTo>
                    <a:pt x="35" y="43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5" y="43"/>
                  </a:lnTo>
                  <a:lnTo>
                    <a:pt x="33" y="43"/>
                  </a:lnTo>
                  <a:lnTo>
                    <a:pt x="33" y="45"/>
                  </a:lnTo>
                  <a:lnTo>
                    <a:pt x="33" y="46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0" y="48"/>
                  </a:lnTo>
                  <a:lnTo>
                    <a:pt x="26" y="46"/>
                  </a:lnTo>
                  <a:lnTo>
                    <a:pt x="25" y="46"/>
                  </a:lnTo>
                  <a:lnTo>
                    <a:pt x="23" y="46"/>
                  </a:lnTo>
                  <a:lnTo>
                    <a:pt x="19" y="46"/>
                  </a:lnTo>
                  <a:lnTo>
                    <a:pt x="19" y="45"/>
                  </a:lnTo>
                  <a:lnTo>
                    <a:pt x="19" y="45"/>
                  </a:lnTo>
                  <a:lnTo>
                    <a:pt x="19" y="45"/>
                  </a:lnTo>
                  <a:lnTo>
                    <a:pt x="21" y="45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1" y="43"/>
                  </a:lnTo>
                  <a:lnTo>
                    <a:pt x="21" y="43"/>
                  </a:lnTo>
                  <a:lnTo>
                    <a:pt x="19" y="43"/>
                  </a:lnTo>
                  <a:lnTo>
                    <a:pt x="17" y="43"/>
                  </a:lnTo>
                  <a:lnTo>
                    <a:pt x="15" y="43"/>
                  </a:lnTo>
                  <a:lnTo>
                    <a:pt x="15" y="40"/>
                  </a:lnTo>
                  <a:lnTo>
                    <a:pt x="15" y="38"/>
                  </a:lnTo>
                  <a:lnTo>
                    <a:pt x="15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9" y="32"/>
                  </a:lnTo>
                  <a:lnTo>
                    <a:pt x="9" y="30"/>
                  </a:lnTo>
                  <a:lnTo>
                    <a:pt x="9" y="26"/>
                  </a:lnTo>
                  <a:lnTo>
                    <a:pt x="11" y="28"/>
                  </a:lnTo>
                  <a:lnTo>
                    <a:pt x="13" y="30"/>
                  </a:lnTo>
                  <a:lnTo>
                    <a:pt x="13" y="30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4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7" y="19"/>
                  </a:lnTo>
                  <a:lnTo>
                    <a:pt x="4" y="15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2"/>
                  </a:lnTo>
                  <a:lnTo>
                    <a:pt x="2" y="0"/>
                  </a:lnTo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1588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760" tIns="99360" rIns="68760" bIns="9936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SV" sz="175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endParaRPr>
            </a:p>
          </p:txBody>
        </p:sp>
        <p:sp>
          <p:nvSpPr>
            <p:cNvPr id="115" name="Freeform 11470"/>
            <p:cNvSpPr/>
            <p:nvPr/>
          </p:nvSpPr>
          <p:spPr>
            <a:xfrm>
              <a:off x="3041280" y="2274480"/>
              <a:ext cx="192600" cy="77760"/>
            </a:xfrm>
            <a:custGeom>
              <a:avLst/>
              <a:gdLst>
                <a:gd name="textAreaLeft" fmla="*/ 0 w 192600"/>
                <a:gd name="textAreaRight" fmla="*/ 194400 w 192600"/>
                <a:gd name="textAreaTop" fmla="*/ 0 h 77760"/>
                <a:gd name="textAreaBottom" fmla="*/ 79560 h 77760"/>
              </a:gdLst>
              <a:ahLst/>
              <a:cxnLst/>
              <a:rect l="textAreaLeft" t="textAreaTop" r="textAreaRight" b="textAreaBottom"/>
              <a:pathLst>
                <a:path w="66" h="27">
                  <a:moveTo>
                    <a:pt x="2" y="0"/>
                  </a:moveTo>
                  <a:lnTo>
                    <a:pt x="4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34" y="2"/>
                  </a:lnTo>
                  <a:lnTo>
                    <a:pt x="38" y="4"/>
                  </a:lnTo>
                  <a:lnTo>
                    <a:pt x="47" y="6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1" y="11"/>
                  </a:lnTo>
                  <a:lnTo>
                    <a:pt x="51" y="11"/>
                  </a:lnTo>
                  <a:lnTo>
                    <a:pt x="55" y="13"/>
                  </a:lnTo>
                  <a:lnTo>
                    <a:pt x="57" y="13"/>
                  </a:lnTo>
                  <a:lnTo>
                    <a:pt x="57" y="15"/>
                  </a:lnTo>
                  <a:lnTo>
                    <a:pt x="59" y="17"/>
                  </a:lnTo>
                  <a:lnTo>
                    <a:pt x="60" y="17"/>
                  </a:lnTo>
                  <a:lnTo>
                    <a:pt x="62" y="19"/>
                  </a:lnTo>
                  <a:lnTo>
                    <a:pt x="62" y="19"/>
                  </a:lnTo>
                  <a:lnTo>
                    <a:pt x="62" y="20"/>
                  </a:lnTo>
                  <a:lnTo>
                    <a:pt x="62" y="22"/>
                  </a:lnTo>
                  <a:lnTo>
                    <a:pt x="64" y="24"/>
                  </a:lnTo>
                  <a:lnTo>
                    <a:pt x="66" y="24"/>
                  </a:lnTo>
                  <a:lnTo>
                    <a:pt x="64" y="25"/>
                  </a:lnTo>
                  <a:lnTo>
                    <a:pt x="60" y="25"/>
                  </a:lnTo>
                  <a:lnTo>
                    <a:pt x="51" y="25"/>
                  </a:lnTo>
                  <a:lnTo>
                    <a:pt x="41" y="24"/>
                  </a:lnTo>
                  <a:lnTo>
                    <a:pt x="34" y="24"/>
                  </a:lnTo>
                  <a:lnTo>
                    <a:pt x="31" y="24"/>
                  </a:lnTo>
                  <a:lnTo>
                    <a:pt x="22" y="27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3" y="25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0" y="22"/>
                  </a:lnTo>
                  <a:lnTo>
                    <a:pt x="10" y="19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2" y="13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1588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760" tIns="79920" rIns="68760" bIns="799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SV" sz="175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endParaRPr>
            </a:p>
          </p:txBody>
        </p:sp>
        <p:sp>
          <p:nvSpPr>
            <p:cNvPr id="116" name="Freeform 11471"/>
            <p:cNvSpPr/>
            <p:nvPr/>
          </p:nvSpPr>
          <p:spPr>
            <a:xfrm>
              <a:off x="3002040" y="1783800"/>
              <a:ext cx="922680" cy="655560"/>
            </a:xfrm>
            <a:custGeom>
              <a:avLst/>
              <a:gdLst>
                <a:gd name="textAreaLeft" fmla="*/ 0 w 922680"/>
                <a:gd name="textAreaRight" fmla="*/ 924120 w 922680"/>
                <a:gd name="textAreaTop" fmla="*/ 0 h 655560"/>
                <a:gd name="textAreaBottom" fmla="*/ 657360 h 655560"/>
              </a:gdLst>
              <a:ahLst/>
              <a:cxnLst/>
              <a:rect l="textAreaLeft" t="textAreaTop" r="textAreaRight" b="textAreaBottom"/>
              <a:pathLst>
                <a:path w="398" h="283">
                  <a:moveTo>
                    <a:pt x="51" y="0"/>
                  </a:moveTo>
                  <a:lnTo>
                    <a:pt x="56" y="0"/>
                  </a:lnTo>
                  <a:lnTo>
                    <a:pt x="68" y="3"/>
                  </a:lnTo>
                  <a:lnTo>
                    <a:pt x="70" y="3"/>
                  </a:lnTo>
                  <a:lnTo>
                    <a:pt x="70" y="3"/>
                  </a:lnTo>
                  <a:lnTo>
                    <a:pt x="70" y="3"/>
                  </a:lnTo>
                  <a:lnTo>
                    <a:pt x="70" y="5"/>
                  </a:lnTo>
                  <a:lnTo>
                    <a:pt x="66" y="7"/>
                  </a:lnTo>
                  <a:lnTo>
                    <a:pt x="63" y="9"/>
                  </a:lnTo>
                  <a:lnTo>
                    <a:pt x="61" y="11"/>
                  </a:lnTo>
                  <a:lnTo>
                    <a:pt x="56" y="16"/>
                  </a:lnTo>
                  <a:lnTo>
                    <a:pt x="54" y="16"/>
                  </a:lnTo>
                  <a:lnTo>
                    <a:pt x="49" y="25"/>
                  </a:lnTo>
                  <a:lnTo>
                    <a:pt x="47" y="27"/>
                  </a:lnTo>
                  <a:lnTo>
                    <a:pt x="47" y="27"/>
                  </a:lnTo>
                  <a:lnTo>
                    <a:pt x="47" y="30"/>
                  </a:lnTo>
                  <a:lnTo>
                    <a:pt x="47" y="30"/>
                  </a:lnTo>
                  <a:lnTo>
                    <a:pt x="47" y="31"/>
                  </a:lnTo>
                  <a:lnTo>
                    <a:pt x="51" y="35"/>
                  </a:lnTo>
                  <a:lnTo>
                    <a:pt x="51" y="37"/>
                  </a:lnTo>
                  <a:lnTo>
                    <a:pt x="51" y="39"/>
                  </a:lnTo>
                  <a:lnTo>
                    <a:pt x="51" y="42"/>
                  </a:lnTo>
                  <a:lnTo>
                    <a:pt x="51" y="44"/>
                  </a:lnTo>
                  <a:lnTo>
                    <a:pt x="51" y="46"/>
                  </a:lnTo>
                  <a:lnTo>
                    <a:pt x="53" y="50"/>
                  </a:lnTo>
                  <a:lnTo>
                    <a:pt x="53" y="52"/>
                  </a:lnTo>
                  <a:lnTo>
                    <a:pt x="56" y="54"/>
                  </a:lnTo>
                  <a:lnTo>
                    <a:pt x="59" y="58"/>
                  </a:lnTo>
                  <a:lnTo>
                    <a:pt x="63" y="61"/>
                  </a:lnTo>
                  <a:lnTo>
                    <a:pt x="64" y="61"/>
                  </a:lnTo>
                  <a:lnTo>
                    <a:pt x="68" y="65"/>
                  </a:lnTo>
                  <a:lnTo>
                    <a:pt x="70" y="65"/>
                  </a:lnTo>
                  <a:lnTo>
                    <a:pt x="68" y="67"/>
                  </a:lnTo>
                  <a:lnTo>
                    <a:pt x="64" y="69"/>
                  </a:lnTo>
                  <a:lnTo>
                    <a:pt x="59" y="70"/>
                  </a:lnTo>
                  <a:lnTo>
                    <a:pt x="56" y="70"/>
                  </a:lnTo>
                  <a:lnTo>
                    <a:pt x="54" y="72"/>
                  </a:lnTo>
                  <a:lnTo>
                    <a:pt x="49" y="74"/>
                  </a:lnTo>
                  <a:lnTo>
                    <a:pt x="47" y="74"/>
                  </a:lnTo>
                  <a:lnTo>
                    <a:pt x="49" y="75"/>
                  </a:lnTo>
                  <a:lnTo>
                    <a:pt x="51" y="74"/>
                  </a:lnTo>
                  <a:lnTo>
                    <a:pt x="54" y="74"/>
                  </a:lnTo>
                  <a:lnTo>
                    <a:pt x="57" y="72"/>
                  </a:lnTo>
                  <a:lnTo>
                    <a:pt x="61" y="70"/>
                  </a:lnTo>
                  <a:lnTo>
                    <a:pt x="68" y="70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72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72" y="75"/>
                  </a:lnTo>
                  <a:lnTo>
                    <a:pt x="72" y="74"/>
                  </a:lnTo>
                  <a:lnTo>
                    <a:pt x="73" y="72"/>
                  </a:lnTo>
                  <a:lnTo>
                    <a:pt x="73" y="65"/>
                  </a:lnTo>
                  <a:lnTo>
                    <a:pt x="75" y="63"/>
                  </a:lnTo>
                  <a:lnTo>
                    <a:pt x="75" y="61"/>
                  </a:lnTo>
                  <a:lnTo>
                    <a:pt x="75" y="60"/>
                  </a:lnTo>
                  <a:lnTo>
                    <a:pt x="73" y="58"/>
                  </a:lnTo>
                  <a:lnTo>
                    <a:pt x="72" y="58"/>
                  </a:lnTo>
                  <a:lnTo>
                    <a:pt x="70" y="58"/>
                  </a:lnTo>
                  <a:lnTo>
                    <a:pt x="68" y="58"/>
                  </a:lnTo>
                  <a:lnTo>
                    <a:pt x="66" y="58"/>
                  </a:lnTo>
                  <a:lnTo>
                    <a:pt x="64" y="56"/>
                  </a:lnTo>
                  <a:lnTo>
                    <a:pt x="64" y="56"/>
                  </a:lnTo>
                  <a:lnTo>
                    <a:pt x="63" y="54"/>
                  </a:lnTo>
                  <a:lnTo>
                    <a:pt x="61" y="52"/>
                  </a:lnTo>
                  <a:lnTo>
                    <a:pt x="59" y="51"/>
                  </a:lnTo>
                  <a:lnTo>
                    <a:pt x="57" y="50"/>
                  </a:lnTo>
                  <a:lnTo>
                    <a:pt x="57" y="50"/>
                  </a:lnTo>
                  <a:lnTo>
                    <a:pt x="61" y="48"/>
                  </a:lnTo>
                  <a:lnTo>
                    <a:pt x="63" y="4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70" y="44"/>
                  </a:lnTo>
                  <a:lnTo>
                    <a:pt x="75" y="46"/>
                  </a:lnTo>
                  <a:lnTo>
                    <a:pt x="79" y="48"/>
                  </a:lnTo>
                  <a:lnTo>
                    <a:pt x="81" y="48"/>
                  </a:lnTo>
                  <a:lnTo>
                    <a:pt x="81" y="48"/>
                  </a:lnTo>
                  <a:lnTo>
                    <a:pt x="79" y="48"/>
                  </a:lnTo>
                  <a:lnTo>
                    <a:pt x="75" y="44"/>
                  </a:lnTo>
                  <a:lnTo>
                    <a:pt x="73" y="42"/>
                  </a:lnTo>
                  <a:lnTo>
                    <a:pt x="72" y="42"/>
                  </a:lnTo>
                  <a:lnTo>
                    <a:pt x="72" y="41"/>
                  </a:lnTo>
                  <a:lnTo>
                    <a:pt x="75" y="41"/>
                  </a:lnTo>
                  <a:lnTo>
                    <a:pt x="75" y="41"/>
                  </a:lnTo>
                  <a:lnTo>
                    <a:pt x="72" y="39"/>
                  </a:lnTo>
                  <a:lnTo>
                    <a:pt x="70" y="39"/>
                  </a:lnTo>
                  <a:lnTo>
                    <a:pt x="70" y="39"/>
                  </a:lnTo>
                  <a:lnTo>
                    <a:pt x="68" y="39"/>
                  </a:lnTo>
                  <a:lnTo>
                    <a:pt x="64" y="39"/>
                  </a:lnTo>
                  <a:lnTo>
                    <a:pt x="64" y="39"/>
                  </a:lnTo>
                  <a:lnTo>
                    <a:pt x="63" y="37"/>
                  </a:lnTo>
                  <a:lnTo>
                    <a:pt x="63" y="35"/>
                  </a:lnTo>
                  <a:lnTo>
                    <a:pt x="61" y="33"/>
                  </a:lnTo>
                  <a:lnTo>
                    <a:pt x="61" y="33"/>
                  </a:lnTo>
                  <a:lnTo>
                    <a:pt x="61" y="30"/>
                  </a:lnTo>
                  <a:lnTo>
                    <a:pt x="61" y="30"/>
                  </a:lnTo>
                  <a:lnTo>
                    <a:pt x="61" y="28"/>
                  </a:lnTo>
                  <a:lnTo>
                    <a:pt x="61" y="27"/>
                  </a:lnTo>
                  <a:lnTo>
                    <a:pt x="63" y="25"/>
                  </a:lnTo>
                  <a:lnTo>
                    <a:pt x="64" y="25"/>
                  </a:lnTo>
                  <a:lnTo>
                    <a:pt x="66" y="25"/>
                  </a:lnTo>
                  <a:lnTo>
                    <a:pt x="70" y="25"/>
                  </a:lnTo>
                  <a:lnTo>
                    <a:pt x="81" y="28"/>
                  </a:lnTo>
                  <a:lnTo>
                    <a:pt x="81" y="28"/>
                  </a:lnTo>
                  <a:lnTo>
                    <a:pt x="68" y="23"/>
                  </a:lnTo>
                  <a:lnTo>
                    <a:pt x="64" y="23"/>
                  </a:lnTo>
                  <a:lnTo>
                    <a:pt x="63" y="22"/>
                  </a:lnTo>
                  <a:lnTo>
                    <a:pt x="70" y="14"/>
                  </a:lnTo>
                  <a:lnTo>
                    <a:pt x="75" y="12"/>
                  </a:lnTo>
                  <a:lnTo>
                    <a:pt x="79" y="11"/>
                  </a:lnTo>
                  <a:lnTo>
                    <a:pt x="82" y="11"/>
                  </a:lnTo>
                  <a:lnTo>
                    <a:pt x="87" y="12"/>
                  </a:lnTo>
                  <a:lnTo>
                    <a:pt x="87" y="12"/>
                  </a:lnTo>
                  <a:lnTo>
                    <a:pt x="85" y="11"/>
                  </a:lnTo>
                  <a:lnTo>
                    <a:pt x="85" y="9"/>
                  </a:lnTo>
                  <a:lnTo>
                    <a:pt x="87" y="9"/>
                  </a:lnTo>
                  <a:lnTo>
                    <a:pt x="92" y="7"/>
                  </a:lnTo>
                  <a:lnTo>
                    <a:pt x="98" y="5"/>
                  </a:lnTo>
                  <a:lnTo>
                    <a:pt x="98" y="5"/>
                  </a:lnTo>
                  <a:lnTo>
                    <a:pt x="100" y="3"/>
                  </a:lnTo>
                  <a:lnTo>
                    <a:pt x="103" y="3"/>
                  </a:lnTo>
                  <a:lnTo>
                    <a:pt x="108" y="3"/>
                  </a:lnTo>
                  <a:lnTo>
                    <a:pt x="111" y="3"/>
                  </a:lnTo>
                  <a:lnTo>
                    <a:pt x="117" y="5"/>
                  </a:lnTo>
                  <a:lnTo>
                    <a:pt x="119" y="7"/>
                  </a:lnTo>
                  <a:lnTo>
                    <a:pt x="121" y="7"/>
                  </a:lnTo>
                  <a:lnTo>
                    <a:pt x="122" y="11"/>
                  </a:lnTo>
                  <a:lnTo>
                    <a:pt x="122" y="16"/>
                  </a:lnTo>
                  <a:lnTo>
                    <a:pt x="124" y="18"/>
                  </a:lnTo>
                  <a:lnTo>
                    <a:pt x="128" y="18"/>
                  </a:lnTo>
                  <a:lnTo>
                    <a:pt x="129" y="20"/>
                  </a:lnTo>
                  <a:lnTo>
                    <a:pt x="130" y="20"/>
                  </a:lnTo>
                  <a:lnTo>
                    <a:pt x="130" y="22"/>
                  </a:lnTo>
                  <a:lnTo>
                    <a:pt x="130" y="23"/>
                  </a:lnTo>
                  <a:lnTo>
                    <a:pt x="130" y="25"/>
                  </a:lnTo>
                  <a:lnTo>
                    <a:pt x="132" y="27"/>
                  </a:lnTo>
                  <a:lnTo>
                    <a:pt x="132" y="28"/>
                  </a:lnTo>
                  <a:lnTo>
                    <a:pt x="134" y="30"/>
                  </a:lnTo>
                  <a:lnTo>
                    <a:pt x="134" y="30"/>
                  </a:lnTo>
                  <a:lnTo>
                    <a:pt x="134" y="30"/>
                  </a:lnTo>
                  <a:lnTo>
                    <a:pt x="132" y="31"/>
                  </a:lnTo>
                  <a:lnTo>
                    <a:pt x="129" y="35"/>
                  </a:lnTo>
                  <a:lnTo>
                    <a:pt x="126" y="39"/>
                  </a:lnTo>
                  <a:lnTo>
                    <a:pt x="122" y="41"/>
                  </a:lnTo>
                  <a:lnTo>
                    <a:pt x="122" y="42"/>
                  </a:lnTo>
                  <a:lnTo>
                    <a:pt x="129" y="37"/>
                  </a:lnTo>
                  <a:lnTo>
                    <a:pt x="130" y="37"/>
                  </a:lnTo>
                  <a:lnTo>
                    <a:pt x="130" y="39"/>
                  </a:lnTo>
                  <a:lnTo>
                    <a:pt x="129" y="41"/>
                  </a:lnTo>
                  <a:lnTo>
                    <a:pt x="128" y="42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9" y="48"/>
                  </a:lnTo>
                  <a:lnTo>
                    <a:pt x="129" y="48"/>
                  </a:lnTo>
                  <a:lnTo>
                    <a:pt x="128" y="48"/>
                  </a:lnTo>
                  <a:lnTo>
                    <a:pt x="128" y="48"/>
                  </a:lnTo>
                  <a:lnTo>
                    <a:pt x="126" y="48"/>
                  </a:lnTo>
                  <a:lnTo>
                    <a:pt x="126" y="48"/>
                  </a:lnTo>
                  <a:lnTo>
                    <a:pt x="126" y="50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28" y="51"/>
                  </a:lnTo>
                  <a:lnTo>
                    <a:pt x="128" y="51"/>
                  </a:lnTo>
                  <a:lnTo>
                    <a:pt x="129" y="50"/>
                  </a:lnTo>
                  <a:lnTo>
                    <a:pt x="134" y="46"/>
                  </a:lnTo>
                  <a:lnTo>
                    <a:pt x="136" y="44"/>
                  </a:lnTo>
                  <a:lnTo>
                    <a:pt x="138" y="44"/>
                  </a:lnTo>
                  <a:lnTo>
                    <a:pt x="140" y="46"/>
                  </a:lnTo>
                  <a:lnTo>
                    <a:pt x="140" y="44"/>
                  </a:lnTo>
                  <a:lnTo>
                    <a:pt x="138" y="42"/>
                  </a:lnTo>
                  <a:lnTo>
                    <a:pt x="138" y="41"/>
                  </a:lnTo>
                  <a:lnTo>
                    <a:pt x="138" y="41"/>
                  </a:lnTo>
                  <a:lnTo>
                    <a:pt x="138" y="39"/>
                  </a:lnTo>
                  <a:lnTo>
                    <a:pt x="140" y="39"/>
                  </a:lnTo>
                  <a:lnTo>
                    <a:pt x="141" y="39"/>
                  </a:lnTo>
                  <a:lnTo>
                    <a:pt x="141" y="39"/>
                  </a:lnTo>
                  <a:lnTo>
                    <a:pt x="143" y="41"/>
                  </a:lnTo>
                  <a:lnTo>
                    <a:pt x="143" y="41"/>
                  </a:lnTo>
                  <a:lnTo>
                    <a:pt x="145" y="41"/>
                  </a:lnTo>
                  <a:lnTo>
                    <a:pt x="147" y="41"/>
                  </a:lnTo>
                  <a:lnTo>
                    <a:pt x="149" y="39"/>
                  </a:lnTo>
                  <a:lnTo>
                    <a:pt x="150" y="41"/>
                  </a:lnTo>
                  <a:lnTo>
                    <a:pt x="153" y="42"/>
                  </a:lnTo>
                  <a:lnTo>
                    <a:pt x="152" y="44"/>
                  </a:lnTo>
                  <a:lnTo>
                    <a:pt x="152" y="48"/>
                  </a:lnTo>
                  <a:lnTo>
                    <a:pt x="152" y="48"/>
                  </a:lnTo>
                  <a:lnTo>
                    <a:pt x="155" y="51"/>
                  </a:lnTo>
                  <a:lnTo>
                    <a:pt x="159" y="52"/>
                  </a:lnTo>
                  <a:lnTo>
                    <a:pt x="159" y="52"/>
                  </a:lnTo>
                  <a:lnTo>
                    <a:pt x="159" y="52"/>
                  </a:lnTo>
                  <a:lnTo>
                    <a:pt x="157" y="51"/>
                  </a:lnTo>
                  <a:lnTo>
                    <a:pt x="157" y="50"/>
                  </a:lnTo>
                  <a:lnTo>
                    <a:pt x="155" y="50"/>
                  </a:lnTo>
                  <a:lnTo>
                    <a:pt x="155" y="48"/>
                  </a:lnTo>
                  <a:lnTo>
                    <a:pt x="155" y="42"/>
                  </a:lnTo>
                  <a:lnTo>
                    <a:pt x="157" y="41"/>
                  </a:lnTo>
                  <a:lnTo>
                    <a:pt x="159" y="41"/>
                  </a:lnTo>
                  <a:lnTo>
                    <a:pt x="160" y="42"/>
                  </a:lnTo>
                  <a:lnTo>
                    <a:pt x="162" y="42"/>
                  </a:lnTo>
                  <a:lnTo>
                    <a:pt x="164" y="42"/>
                  </a:lnTo>
                  <a:lnTo>
                    <a:pt x="171" y="44"/>
                  </a:lnTo>
                  <a:lnTo>
                    <a:pt x="173" y="44"/>
                  </a:lnTo>
                  <a:lnTo>
                    <a:pt x="173" y="44"/>
                  </a:lnTo>
                  <a:lnTo>
                    <a:pt x="171" y="44"/>
                  </a:lnTo>
                  <a:lnTo>
                    <a:pt x="168" y="42"/>
                  </a:lnTo>
                  <a:lnTo>
                    <a:pt x="162" y="41"/>
                  </a:lnTo>
                  <a:lnTo>
                    <a:pt x="160" y="39"/>
                  </a:lnTo>
                  <a:lnTo>
                    <a:pt x="160" y="37"/>
                  </a:lnTo>
                  <a:lnTo>
                    <a:pt x="160" y="37"/>
                  </a:lnTo>
                  <a:lnTo>
                    <a:pt x="160" y="35"/>
                  </a:lnTo>
                  <a:lnTo>
                    <a:pt x="160" y="35"/>
                  </a:lnTo>
                  <a:lnTo>
                    <a:pt x="162" y="33"/>
                  </a:lnTo>
                  <a:lnTo>
                    <a:pt x="166" y="31"/>
                  </a:lnTo>
                  <a:lnTo>
                    <a:pt x="169" y="30"/>
                  </a:lnTo>
                  <a:lnTo>
                    <a:pt x="173" y="30"/>
                  </a:lnTo>
                  <a:lnTo>
                    <a:pt x="177" y="30"/>
                  </a:lnTo>
                  <a:lnTo>
                    <a:pt x="181" y="30"/>
                  </a:lnTo>
                  <a:lnTo>
                    <a:pt x="185" y="31"/>
                  </a:lnTo>
                  <a:lnTo>
                    <a:pt x="188" y="33"/>
                  </a:lnTo>
                  <a:lnTo>
                    <a:pt x="192" y="35"/>
                  </a:lnTo>
                  <a:lnTo>
                    <a:pt x="194" y="35"/>
                  </a:lnTo>
                  <a:lnTo>
                    <a:pt x="196" y="35"/>
                  </a:lnTo>
                  <a:lnTo>
                    <a:pt x="198" y="35"/>
                  </a:lnTo>
                  <a:lnTo>
                    <a:pt x="199" y="35"/>
                  </a:lnTo>
                  <a:lnTo>
                    <a:pt x="204" y="37"/>
                  </a:lnTo>
                  <a:lnTo>
                    <a:pt x="206" y="39"/>
                  </a:lnTo>
                  <a:lnTo>
                    <a:pt x="206" y="41"/>
                  </a:lnTo>
                  <a:lnTo>
                    <a:pt x="207" y="41"/>
                  </a:lnTo>
                  <a:lnTo>
                    <a:pt x="207" y="42"/>
                  </a:lnTo>
                  <a:lnTo>
                    <a:pt x="207" y="44"/>
                  </a:lnTo>
                  <a:lnTo>
                    <a:pt x="202" y="48"/>
                  </a:lnTo>
                  <a:lnTo>
                    <a:pt x="201" y="50"/>
                  </a:lnTo>
                  <a:lnTo>
                    <a:pt x="199" y="51"/>
                  </a:lnTo>
                  <a:lnTo>
                    <a:pt x="198" y="54"/>
                  </a:lnTo>
                  <a:lnTo>
                    <a:pt x="196" y="56"/>
                  </a:lnTo>
                  <a:lnTo>
                    <a:pt x="196" y="56"/>
                  </a:lnTo>
                  <a:lnTo>
                    <a:pt x="196" y="56"/>
                  </a:lnTo>
                  <a:lnTo>
                    <a:pt x="198" y="56"/>
                  </a:lnTo>
                  <a:lnTo>
                    <a:pt x="199" y="52"/>
                  </a:lnTo>
                  <a:lnTo>
                    <a:pt x="199" y="51"/>
                  </a:lnTo>
                  <a:lnTo>
                    <a:pt x="202" y="50"/>
                  </a:lnTo>
                  <a:lnTo>
                    <a:pt x="206" y="48"/>
                  </a:lnTo>
                  <a:lnTo>
                    <a:pt x="209" y="48"/>
                  </a:lnTo>
                  <a:lnTo>
                    <a:pt x="213" y="48"/>
                  </a:lnTo>
                  <a:lnTo>
                    <a:pt x="215" y="48"/>
                  </a:lnTo>
                  <a:lnTo>
                    <a:pt x="217" y="48"/>
                  </a:lnTo>
                  <a:lnTo>
                    <a:pt x="218" y="48"/>
                  </a:lnTo>
                  <a:lnTo>
                    <a:pt x="218" y="50"/>
                  </a:lnTo>
                  <a:lnTo>
                    <a:pt x="218" y="50"/>
                  </a:lnTo>
                  <a:lnTo>
                    <a:pt x="218" y="51"/>
                  </a:lnTo>
                  <a:lnTo>
                    <a:pt x="218" y="52"/>
                  </a:lnTo>
                  <a:lnTo>
                    <a:pt x="218" y="52"/>
                  </a:lnTo>
                  <a:lnTo>
                    <a:pt x="213" y="54"/>
                  </a:lnTo>
                  <a:lnTo>
                    <a:pt x="211" y="56"/>
                  </a:lnTo>
                  <a:lnTo>
                    <a:pt x="209" y="56"/>
                  </a:lnTo>
                  <a:lnTo>
                    <a:pt x="206" y="56"/>
                  </a:lnTo>
                  <a:lnTo>
                    <a:pt x="206" y="58"/>
                  </a:lnTo>
                  <a:lnTo>
                    <a:pt x="209" y="58"/>
                  </a:lnTo>
                  <a:lnTo>
                    <a:pt x="213" y="58"/>
                  </a:lnTo>
                  <a:lnTo>
                    <a:pt x="213" y="58"/>
                  </a:lnTo>
                  <a:lnTo>
                    <a:pt x="211" y="60"/>
                  </a:lnTo>
                  <a:lnTo>
                    <a:pt x="209" y="61"/>
                  </a:lnTo>
                  <a:lnTo>
                    <a:pt x="209" y="63"/>
                  </a:lnTo>
                  <a:lnTo>
                    <a:pt x="209" y="65"/>
                  </a:lnTo>
                  <a:lnTo>
                    <a:pt x="209" y="67"/>
                  </a:lnTo>
                  <a:lnTo>
                    <a:pt x="207" y="69"/>
                  </a:lnTo>
                  <a:lnTo>
                    <a:pt x="207" y="69"/>
                  </a:lnTo>
                  <a:lnTo>
                    <a:pt x="211" y="67"/>
                  </a:lnTo>
                  <a:lnTo>
                    <a:pt x="213" y="63"/>
                  </a:lnTo>
                  <a:lnTo>
                    <a:pt x="213" y="60"/>
                  </a:lnTo>
                  <a:lnTo>
                    <a:pt x="215" y="58"/>
                  </a:lnTo>
                  <a:lnTo>
                    <a:pt x="217" y="58"/>
                  </a:lnTo>
                  <a:lnTo>
                    <a:pt x="220" y="58"/>
                  </a:lnTo>
                  <a:lnTo>
                    <a:pt x="222" y="56"/>
                  </a:lnTo>
                  <a:lnTo>
                    <a:pt x="224" y="54"/>
                  </a:lnTo>
                  <a:lnTo>
                    <a:pt x="225" y="54"/>
                  </a:lnTo>
                  <a:lnTo>
                    <a:pt x="225" y="56"/>
                  </a:lnTo>
                  <a:lnTo>
                    <a:pt x="225" y="56"/>
                  </a:lnTo>
                  <a:lnTo>
                    <a:pt x="224" y="60"/>
                  </a:lnTo>
                  <a:lnTo>
                    <a:pt x="220" y="65"/>
                  </a:lnTo>
                  <a:lnTo>
                    <a:pt x="222" y="63"/>
                  </a:lnTo>
                  <a:lnTo>
                    <a:pt x="222" y="63"/>
                  </a:lnTo>
                  <a:lnTo>
                    <a:pt x="224" y="61"/>
                  </a:lnTo>
                  <a:lnTo>
                    <a:pt x="225" y="60"/>
                  </a:lnTo>
                  <a:lnTo>
                    <a:pt x="226" y="61"/>
                  </a:lnTo>
                  <a:lnTo>
                    <a:pt x="228" y="63"/>
                  </a:lnTo>
                  <a:lnTo>
                    <a:pt x="230" y="65"/>
                  </a:lnTo>
                  <a:lnTo>
                    <a:pt x="232" y="67"/>
                  </a:lnTo>
                  <a:lnTo>
                    <a:pt x="234" y="67"/>
                  </a:lnTo>
                  <a:lnTo>
                    <a:pt x="234" y="67"/>
                  </a:lnTo>
                  <a:lnTo>
                    <a:pt x="232" y="63"/>
                  </a:lnTo>
                  <a:lnTo>
                    <a:pt x="232" y="61"/>
                  </a:lnTo>
                  <a:lnTo>
                    <a:pt x="234" y="60"/>
                  </a:lnTo>
                  <a:lnTo>
                    <a:pt x="237" y="58"/>
                  </a:lnTo>
                  <a:lnTo>
                    <a:pt x="239" y="58"/>
                  </a:lnTo>
                  <a:lnTo>
                    <a:pt x="241" y="60"/>
                  </a:lnTo>
                  <a:lnTo>
                    <a:pt x="243" y="60"/>
                  </a:lnTo>
                  <a:lnTo>
                    <a:pt x="245" y="60"/>
                  </a:lnTo>
                  <a:lnTo>
                    <a:pt x="248" y="60"/>
                  </a:lnTo>
                  <a:lnTo>
                    <a:pt x="251" y="60"/>
                  </a:lnTo>
                  <a:lnTo>
                    <a:pt x="255" y="61"/>
                  </a:lnTo>
                  <a:lnTo>
                    <a:pt x="256" y="63"/>
                  </a:lnTo>
                  <a:lnTo>
                    <a:pt x="258" y="65"/>
                  </a:lnTo>
                  <a:lnTo>
                    <a:pt x="260" y="65"/>
                  </a:lnTo>
                  <a:lnTo>
                    <a:pt x="260" y="67"/>
                  </a:lnTo>
                  <a:lnTo>
                    <a:pt x="260" y="69"/>
                  </a:lnTo>
                  <a:lnTo>
                    <a:pt x="260" y="69"/>
                  </a:lnTo>
                  <a:lnTo>
                    <a:pt x="258" y="70"/>
                  </a:lnTo>
                  <a:lnTo>
                    <a:pt x="256" y="72"/>
                  </a:lnTo>
                  <a:lnTo>
                    <a:pt x="255" y="72"/>
                  </a:lnTo>
                  <a:lnTo>
                    <a:pt x="251" y="72"/>
                  </a:lnTo>
                  <a:lnTo>
                    <a:pt x="249" y="72"/>
                  </a:lnTo>
                  <a:lnTo>
                    <a:pt x="249" y="74"/>
                  </a:lnTo>
                  <a:lnTo>
                    <a:pt x="246" y="75"/>
                  </a:lnTo>
                  <a:lnTo>
                    <a:pt x="243" y="77"/>
                  </a:lnTo>
                  <a:lnTo>
                    <a:pt x="241" y="79"/>
                  </a:lnTo>
                  <a:lnTo>
                    <a:pt x="241" y="79"/>
                  </a:lnTo>
                  <a:lnTo>
                    <a:pt x="245" y="79"/>
                  </a:lnTo>
                  <a:lnTo>
                    <a:pt x="246" y="77"/>
                  </a:lnTo>
                  <a:lnTo>
                    <a:pt x="248" y="75"/>
                  </a:lnTo>
                  <a:lnTo>
                    <a:pt x="249" y="74"/>
                  </a:lnTo>
                  <a:lnTo>
                    <a:pt x="253" y="74"/>
                  </a:lnTo>
                  <a:lnTo>
                    <a:pt x="258" y="75"/>
                  </a:lnTo>
                  <a:lnTo>
                    <a:pt x="260" y="75"/>
                  </a:lnTo>
                  <a:lnTo>
                    <a:pt x="264" y="74"/>
                  </a:lnTo>
                  <a:lnTo>
                    <a:pt x="265" y="72"/>
                  </a:lnTo>
                  <a:lnTo>
                    <a:pt x="265" y="72"/>
                  </a:lnTo>
                  <a:lnTo>
                    <a:pt x="267" y="72"/>
                  </a:lnTo>
                  <a:lnTo>
                    <a:pt x="267" y="74"/>
                  </a:lnTo>
                  <a:lnTo>
                    <a:pt x="269" y="74"/>
                  </a:lnTo>
                  <a:lnTo>
                    <a:pt x="269" y="77"/>
                  </a:lnTo>
                  <a:lnTo>
                    <a:pt x="269" y="77"/>
                  </a:lnTo>
                  <a:lnTo>
                    <a:pt x="267" y="80"/>
                  </a:lnTo>
                  <a:lnTo>
                    <a:pt x="264" y="82"/>
                  </a:lnTo>
                  <a:lnTo>
                    <a:pt x="260" y="84"/>
                  </a:lnTo>
                  <a:lnTo>
                    <a:pt x="258" y="84"/>
                  </a:lnTo>
                  <a:lnTo>
                    <a:pt x="255" y="86"/>
                  </a:lnTo>
                  <a:lnTo>
                    <a:pt x="255" y="86"/>
                  </a:lnTo>
                  <a:lnTo>
                    <a:pt x="253" y="88"/>
                  </a:lnTo>
                  <a:lnTo>
                    <a:pt x="253" y="88"/>
                  </a:lnTo>
                  <a:lnTo>
                    <a:pt x="251" y="89"/>
                  </a:lnTo>
                  <a:lnTo>
                    <a:pt x="253" y="89"/>
                  </a:lnTo>
                  <a:lnTo>
                    <a:pt x="253" y="89"/>
                  </a:lnTo>
                  <a:lnTo>
                    <a:pt x="253" y="89"/>
                  </a:lnTo>
                  <a:lnTo>
                    <a:pt x="255" y="88"/>
                  </a:lnTo>
                  <a:lnTo>
                    <a:pt x="256" y="86"/>
                  </a:lnTo>
                  <a:lnTo>
                    <a:pt x="258" y="86"/>
                  </a:lnTo>
                  <a:lnTo>
                    <a:pt x="258" y="86"/>
                  </a:lnTo>
                  <a:lnTo>
                    <a:pt x="258" y="86"/>
                  </a:lnTo>
                  <a:lnTo>
                    <a:pt x="260" y="88"/>
                  </a:lnTo>
                  <a:lnTo>
                    <a:pt x="260" y="89"/>
                  </a:lnTo>
                  <a:lnTo>
                    <a:pt x="256" y="97"/>
                  </a:lnTo>
                  <a:lnTo>
                    <a:pt x="258" y="97"/>
                  </a:lnTo>
                  <a:lnTo>
                    <a:pt x="258" y="95"/>
                  </a:lnTo>
                  <a:lnTo>
                    <a:pt x="264" y="86"/>
                  </a:lnTo>
                  <a:lnTo>
                    <a:pt x="264" y="86"/>
                  </a:lnTo>
                  <a:lnTo>
                    <a:pt x="265" y="84"/>
                  </a:lnTo>
                  <a:lnTo>
                    <a:pt x="269" y="80"/>
                  </a:lnTo>
                  <a:lnTo>
                    <a:pt x="273" y="80"/>
                  </a:lnTo>
                  <a:lnTo>
                    <a:pt x="275" y="79"/>
                  </a:lnTo>
                  <a:lnTo>
                    <a:pt x="277" y="79"/>
                  </a:lnTo>
                  <a:lnTo>
                    <a:pt x="279" y="79"/>
                  </a:lnTo>
                  <a:lnTo>
                    <a:pt x="281" y="80"/>
                  </a:lnTo>
                  <a:lnTo>
                    <a:pt x="283" y="80"/>
                  </a:lnTo>
                  <a:lnTo>
                    <a:pt x="286" y="80"/>
                  </a:lnTo>
                  <a:lnTo>
                    <a:pt x="286" y="80"/>
                  </a:lnTo>
                  <a:lnTo>
                    <a:pt x="288" y="80"/>
                  </a:lnTo>
                  <a:lnTo>
                    <a:pt x="290" y="80"/>
                  </a:lnTo>
                  <a:lnTo>
                    <a:pt x="294" y="82"/>
                  </a:lnTo>
                  <a:lnTo>
                    <a:pt x="298" y="84"/>
                  </a:lnTo>
                  <a:lnTo>
                    <a:pt x="298" y="84"/>
                  </a:lnTo>
                  <a:lnTo>
                    <a:pt x="298" y="86"/>
                  </a:lnTo>
                  <a:lnTo>
                    <a:pt x="300" y="86"/>
                  </a:lnTo>
                  <a:lnTo>
                    <a:pt x="300" y="88"/>
                  </a:lnTo>
                  <a:lnTo>
                    <a:pt x="298" y="89"/>
                  </a:lnTo>
                  <a:lnTo>
                    <a:pt x="298" y="89"/>
                  </a:lnTo>
                  <a:lnTo>
                    <a:pt x="297" y="89"/>
                  </a:lnTo>
                  <a:lnTo>
                    <a:pt x="297" y="89"/>
                  </a:lnTo>
                  <a:lnTo>
                    <a:pt x="294" y="91"/>
                  </a:lnTo>
                  <a:lnTo>
                    <a:pt x="294" y="91"/>
                  </a:lnTo>
                  <a:lnTo>
                    <a:pt x="290" y="93"/>
                  </a:lnTo>
                  <a:lnTo>
                    <a:pt x="286" y="93"/>
                  </a:lnTo>
                  <a:lnTo>
                    <a:pt x="284" y="93"/>
                  </a:lnTo>
                  <a:lnTo>
                    <a:pt x="281" y="95"/>
                  </a:lnTo>
                  <a:lnTo>
                    <a:pt x="275" y="99"/>
                  </a:lnTo>
                  <a:lnTo>
                    <a:pt x="275" y="99"/>
                  </a:lnTo>
                  <a:lnTo>
                    <a:pt x="277" y="99"/>
                  </a:lnTo>
                  <a:lnTo>
                    <a:pt x="279" y="99"/>
                  </a:lnTo>
                  <a:lnTo>
                    <a:pt x="283" y="97"/>
                  </a:lnTo>
                  <a:lnTo>
                    <a:pt x="284" y="95"/>
                  </a:lnTo>
                  <a:lnTo>
                    <a:pt x="288" y="95"/>
                  </a:lnTo>
                  <a:lnTo>
                    <a:pt x="292" y="95"/>
                  </a:lnTo>
                  <a:lnTo>
                    <a:pt x="294" y="95"/>
                  </a:lnTo>
                  <a:lnTo>
                    <a:pt x="295" y="95"/>
                  </a:lnTo>
                  <a:lnTo>
                    <a:pt x="295" y="95"/>
                  </a:lnTo>
                  <a:lnTo>
                    <a:pt x="295" y="97"/>
                  </a:lnTo>
                  <a:lnTo>
                    <a:pt x="294" y="97"/>
                  </a:lnTo>
                  <a:lnTo>
                    <a:pt x="294" y="99"/>
                  </a:lnTo>
                  <a:lnTo>
                    <a:pt x="292" y="100"/>
                  </a:lnTo>
                  <a:lnTo>
                    <a:pt x="294" y="100"/>
                  </a:lnTo>
                  <a:lnTo>
                    <a:pt x="295" y="101"/>
                  </a:lnTo>
                  <a:lnTo>
                    <a:pt x="295" y="100"/>
                  </a:lnTo>
                  <a:lnTo>
                    <a:pt x="297" y="99"/>
                  </a:lnTo>
                  <a:lnTo>
                    <a:pt x="298" y="99"/>
                  </a:lnTo>
                  <a:lnTo>
                    <a:pt x="300" y="99"/>
                  </a:lnTo>
                  <a:lnTo>
                    <a:pt x="300" y="99"/>
                  </a:lnTo>
                  <a:lnTo>
                    <a:pt x="302" y="97"/>
                  </a:lnTo>
                  <a:lnTo>
                    <a:pt x="302" y="97"/>
                  </a:lnTo>
                  <a:lnTo>
                    <a:pt x="300" y="95"/>
                  </a:lnTo>
                  <a:lnTo>
                    <a:pt x="300" y="95"/>
                  </a:lnTo>
                  <a:lnTo>
                    <a:pt x="300" y="95"/>
                  </a:lnTo>
                  <a:lnTo>
                    <a:pt x="302" y="93"/>
                  </a:lnTo>
                  <a:lnTo>
                    <a:pt x="303" y="91"/>
                  </a:lnTo>
                  <a:lnTo>
                    <a:pt x="303" y="91"/>
                  </a:lnTo>
                  <a:lnTo>
                    <a:pt x="307" y="93"/>
                  </a:lnTo>
                  <a:lnTo>
                    <a:pt x="309" y="95"/>
                  </a:lnTo>
                  <a:lnTo>
                    <a:pt x="314" y="99"/>
                  </a:lnTo>
                  <a:lnTo>
                    <a:pt x="314" y="100"/>
                  </a:lnTo>
                  <a:lnTo>
                    <a:pt x="316" y="103"/>
                  </a:lnTo>
                  <a:lnTo>
                    <a:pt x="316" y="106"/>
                  </a:lnTo>
                  <a:lnTo>
                    <a:pt x="316" y="106"/>
                  </a:lnTo>
                  <a:lnTo>
                    <a:pt x="316" y="107"/>
                  </a:lnTo>
                  <a:lnTo>
                    <a:pt x="316" y="107"/>
                  </a:lnTo>
                  <a:lnTo>
                    <a:pt x="314" y="107"/>
                  </a:lnTo>
                  <a:lnTo>
                    <a:pt x="307" y="106"/>
                  </a:lnTo>
                  <a:lnTo>
                    <a:pt x="303" y="106"/>
                  </a:lnTo>
                  <a:lnTo>
                    <a:pt x="303" y="106"/>
                  </a:lnTo>
                  <a:lnTo>
                    <a:pt x="302" y="107"/>
                  </a:lnTo>
                  <a:lnTo>
                    <a:pt x="302" y="107"/>
                  </a:lnTo>
                  <a:lnTo>
                    <a:pt x="300" y="107"/>
                  </a:lnTo>
                  <a:lnTo>
                    <a:pt x="300" y="108"/>
                  </a:lnTo>
                  <a:lnTo>
                    <a:pt x="295" y="108"/>
                  </a:lnTo>
                  <a:lnTo>
                    <a:pt x="294" y="108"/>
                  </a:lnTo>
                  <a:lnTo>
                    <a:pt x="290" y="111"/>
                  </a:lnTo>
                  <a:lnTo>
                    <a:pt x="288" y="111"/>
                  </a:lnTo>
                  <a:lnTo>
                    <a:pt x="288" y="112"/>
                  </a:lnTo>
                  <a:lnTo>
                    <a:pt x="290" y="111"/>
                  </a:lnTo>
                  <a:lnTo>
                    <a:pt x="294" y="111"/>
                  </a:lnTo>
                  <a:lnTo>
                    <a:pt x="298" y="111"/>
                  </a:lnTo>
                  <a:lnTo>
                    <a:pt x="303" y="112"/>
                  </a:lnTo>
                  <a:lnTo>
                    <a:pt x="305" y="112"/>
                  </a:lnTo>
                  <a:lnTo>
                    <a:pt x="307" y="112"/>
                  </a:lnTo>
                  <a:lnTo>
                    <a:pt x="309" y="112"/>
                  </a:lnTo>
                  <a:lnTo>
                    <a:pt x="314" y="112"/>
                  </a:lnTo>
                  <a:lnTo>
                    <a:pt x="316" y="112"/>
                  </a:lnTo>
                  <a:lnTo>
                    <a:pt x="318" y="114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22" y="118"/>
                  </a:lnTo>
                  <a:lnTo>
                    <a:pt x="322" y="118"/>
                  </a:lnTo>
                  <a:lnTo>
                    <a:pt x="322" y="119"/>
                  </a:lnTo>
                  <a:lnTo>
                    <a:pt x="322" y="119"/>
                  </a:lnTo>
                  <a:lnTo>
                    <a:pt x="322" y="121"/>
                  </a:lnTo>
                  <a:lnTo>
                    <a:pt x="316" y="119"/>
                  </a:lnTo>
                  <a:lnTo>
                    <a:pt x="314" y="119"/>
                  </a:lnTo>
                  <a:lnTo>
                    <a:pt x="313" y="119"/>
                  </a:lnTo>
                  <a:lnTo>
                    <a:pt x="311" y="119"/>
                  </a:lnTo>
                  <a:lnTo>
                    <a:pt x="309" y="119"/>
                  </a:lnTo>
                  <a:lnTo>
                    <a:pt x="305" y="118"/>
                  </a:lnTo>
                  <a:lnTo>
                    <a:pt x="302" y="119"/>
                  </a:lnTo>
                  <a:lnTo>
                    <a:pt x="298" y="118"/>
                  </a:lnTo>
                  <a:lnTo>
                    <a:pt x="297" y="119"/>
                  </a:lnTo>
                  <a:lnTo>
                    <a:pt x="290" y="121"/>
                  </a:lnTo>
                  <a:lnTo>
                    <a:pt x="292" y="123"/>
                  </a:lnTo>
                  <a:lnTo>
                    <a:pt x="298" y="119"/>
                  </a:lnTo>
                  <a:lnTo>
                    <a:pt x="300" y="119"/>
                  </a:lnTo>
                  <a:lnTo>
                    <a:pt x="303" y="121"/>
                  </a:lnTo>
                  <a:lnTo>
                    <a:pt x="307" y="123"/>
                  </a:lnTo>
                  <a:lnTo>
                    <a:pt x="309" y="123"/>
                  </a:lnTo>
                  <a:lnTo>
                    <a:pt x="309" y="127"/>
                  </a:lnTo>
                  <a:lnTo>
                    <a:pt x="307" y="127"/>
                  </a:lnTo>
                  <a:lnTo>
                    <a:pt x="307" y="129"/>
                  </a:lnTo>
                  <a:lnTo>
                    <a:pt x="305" y="128"/>
                  </a:lnTo>
                  <a:lnTo>
                    <a:pt x="300" y="128"/>
                  </a:lnTo>
                  <a:lnTo>
                    <a:pt x="298" y="128"/>
                  </a:lnTo>
                  <a:lnTo>
                    <a:pt x="297" y="128"/>
                  </a:lnTo>
                  <a:lnTo>
                    <a:pt x="295" y="128"/>
                  </a:lnTo>
                  <a:lnTo>
                    <a:pt x="295" y="128"/>
                  </a:lnTo>
                  <a:lnTo>
                    <a:pt x="288" y="127"/>
                  </a:lnTo>
                  <a:lnTo>
                    <a:pt x="286" y="127"/>
                  </a:lnTo>
                  <a:lnTo>
                    <a:pt x="286" y="127"/>
                  </a:lnTo>
                  <a:lnTo>
                    <a:pt x="286" y="128"/>
                  </a:lnTo>
                  <a:lnTo>
                    <a:pt x="294" y="129"/>
                  </a:lnTo>
                  <a:lnTo>
                    <a:pt x="297" y="129"/>
                  </a:lnTo>
                  <a:lnTo>
                    <a:pt x="300" y="129"/>
                  </a:lnTo>
                  <a:lnTo>
                    <a:pt x="302" y="132"/>
                  </a:lnTo>
                  <a:lnTo>
                    <a:pt x="302" y="132"/>
                  </a:lnTo>
                  <a:lnTo>
                    <a:pt x="302" y="134"/>
                  </a:lnTo>
                  <a:lnTo>
                    <a:pt x="303" y="135"/>
                  </a:lnTo>
                  <a:lnTo>
                    <a:pt x="305" y="135"/>
                  </a:lnTo>
                  <a:lnTo>
                    <a:pt x="307" y="135"/>
                  </a:lnTo>
                  <a:lnTo>
                    <a:pt x="309" y="135"/>
                  </a:lnTo>
                  <a:lnTo>
                    <a:pt x="309" y="135"/>
                  </a:lnTo>
                  <a:lnTo>
                    <a:pt x="311" y="135"/>
                  </a:lnTo>
                  <a:lnTo>
                    <a:pt x="313" y="135"/>
                  </a:lnTo>
                  <a:lnTo>
                    <a:pt x="314" y="137"/>
                  </a:lnTo>
                  <a:lnTo>
                    <a:pt x="316" y="137"/>
                  </a:lnTo>
                  <a:lnTo>
                    <a:pt x="318" y="137"/>
                  </a:lnTo>
                  <a:lnTo>
                    <a:pt x="322" y="137"/>
                  </a:lnTo>
                  <a:lnTo>
                    <a:pt x="322" y="137"/>
                  </a:lnTo>
                  <a:lnTo>
                    <a:pt x="322" y="137"/>
                  </a:lnTo>
                  <a:lnTo>
                    <a:pt x="322" y="137"/>
                  </a:lnTo>
                  <a:lnTo>
                    <a:pt x="320" y="138"/>
                  </a:lnTo>
                  <a:lnTo>
                    <a:pt x="318" y="140"/>
                  </a:lnTo>
                  <a:lnTo>
                    <a:pt x="320" y="142"/>
                  </a:lnTo>
                  <a:lnTo>
                    <a:pt x="322" y="142"/>
                  </a:lnTo>
                  <a:lnTo>
                    <a:pt x="322" y="144"/>
                  </a:lnTo>
                  <a:lnTo>
                    <a:pt x="320" y="146"/>
                  </a:lnTo>
                  <a:lnTo>
                    <a:pt x="320" y="146"/>
                  </a:lnTo>
                  <a:lnTo>
                    <a:pt x="320" y="146"/>
                  </a:lnTo>
                  <a:lnTo>
                    <a:pt x="322" y="144"/>
                  </a:lnTo>
                  <a:lnTo>
                    <a:pt x="322" y="146"/>
                  </a:lnTo>
                  <a:lnTo>
                    <a:pt x="322" y="147"/>
                  </a:lnTo>
                  <a:lnTo>
                    <a:pt x="322" y="147"/>
                  </a:lnTo>
                  <a:lnTo>
                    <a:pt x="324" y="146"/>
                  </a:lnTo>
                  <a:lnTo>
                    <a:pt x="322" y="142"/>
                  </a:lnTo>
                  <a:lnTo>
                    <a:pt x="324" y="142"/>
                  </a:lnTo>
                  <a:lnTo>
                    <a:pt x="330" y="140"/>
                  </a:lnTo>
                  <a:lnTo>
                    <a:pt x="328" y="146"/>
                  </a:lnTo>
                  <a:lnTo>
                    <a:pt x="328" y="147"/>
                  </a:lnTo>
                  <a:lnTo>
                    <a:pt x="326" y="151"/>
                  </a:lnTo>
                  <a:lnTo>
                    <a:pt x="324" y="151"/>
                  </a:lnTo>
                  <a:lnTo>
                    <a:pt x="324" y="151"/>
                  </a:lnTo>
                  <a:lnTo>
                    <a:pt x="326" y="151"/>
                  </a:lnTo>
                  <a:lnTo>
                    <a:pt x="326" y="151"/>
                  </a:lnTo>
                  <a:lnTo>
                    <a:pt x="328" y="151"/>
                  </a:lnTo>
                  <a:lnTo>
                    <a:pt x="330" y="149"/>
                  </a:lnTo>
                  <a:lnTo>
                    <a:pt x="333" y="146"/>
                  </a:lnTo>
                  <a:lnTo>
                    <a:pt x="333" y="146"/>
                  </a:lnTo>
                  <a:lnTo>
                    <a:pt x="333" y="147"/>
                  </a:lnTo>
                  <a:lnTo>
                    <a:pt x="333" y="149"/>
                  </a:lnTo>
                  <a:lnTo>
                    <a:pt x="335" y="149"/>
                  </a:lnTo>
                  <a:lnTo>
                    <a:pt x="335" y="149"/>
                  </a:lnTo>
                  <a:lnTo>
                    <a:pt x="337" y="147"/>
                  </a:lnTo>
                  <a:lnTo>
                    <a:pt x="339" y="147"/>
                  </a:lnTo>
                  <a:lnTo>
                    <a:pt x="339" y="149"/>
                  </a:lnTo>
                  <a:lnTo>
                    <a:pt x="341" y="149"/>
                  </a:lnTo>
                  <a:lnTo>
                    <a:pt x="339" y="153"/>
                  </a:lnTo>
                  <a:lnTo>
                    <a:pt x="339" y="153"/>
                  </a:lnTo>
                  <a:lnTo>
                    <a:pt x="341" y="157"/>
                  </a:lnTo>
                  <a:lnTo>
                    <a:pt x="341" y="157"/>
                  </a:lnTo>
                  <a:lnTo>
                    <a:pt x="341" y="155"/>
                  </a:lnTo>
                  <a:lnTo>
                    <a:pt x="341" y="151"/>
                  </a:lnTo>
                  <a:lnTo>
                    <a:pt x="341" y="151"/>
                  </a:lnTo>
                  <a:lnTo>
                    <a:pt x="342" y="149"/>
                  </a:lnTo>
                  <a:lnTo>
                    <a:pt x="346" y="147"/>
                  </a:lnTo>
                  <a:lnTo>
                    <a:pt x="347" y="147"/>
                  </a:lnTo>
                  <a:lnTo>
                    <a:pt x="347" y="147"/>
                  </a:lnTo>
                  <a:lnTo>
                    <a:pt x="349" y="147"/>
                  </a:lnTo>
                  <a:lnTo>
                    <a:pt x="349" y="149"/>
                  </a:lnTo>
                  <a:lnTo>
                    <a:pt x="347" y="149"/>
                  </a:lnTo>
                  <a:lnTo>
                    <a:pt x="346" y="151"/>
                  </a:lnTo>
                  <a:lnTo>
                    <a:pt x="346" y="153"/>
                  </a:lnTo>
                  <a:lnTo>
                    <a:pt x="346" y="153"/>
                  </a:lnTo>
                  <a:lnTo>
                    <a:pt x="349" y="153"/>
                  </a:lnTo>
                  <a:lnTo>
                    <a:pt x="351" y="151"/>
                  </a:lnTo>
                  <a:lnTo>
                    <a:pt x="352" y="153"/>
                  </a:lnTo>
                  <a:lnTo>
                    <a:pt x="354" y="155"/>
                  </a:lnTo>
                  <a:lnTo>
                    <a:pt x="358" y="157"/>
                  </a:lnTo>
                  <a:lnTo>
                    <a:pt x="360" y="157"/>
                  </a:lnTo>
                  <a:lnTo>
                    <a:pt x="363" y="158"/>
                  </a:lnTo>
                  <a:lnTo>
                    <a:pt x="360" y="160"/>
                  </a:lnTo>
                  <a:lnTo>
                    <a:pt x="360" y="163"/>
                  </a:lnTo>
                  <a:lnTo>
                    <a:pt x="356" y="163"/>
                  </a:lnTo>
                  <a:lnTo>
                    <a:pt x="354" y="163"/>
                  </a:lnTo>
                  <a:lnTo>
                    <a:pt x="352" y="163"/>
                  </a:lnTo>
                  <a:lnTo>
                    <a:pt x="351" y="163"/>
                  </a:lnTo>
                  <a:lnTo>
                    <a:pt x="352" y="163"/>
                  </a:lnTo>
                  <a:lnTo>
                    <a:pt x="354" y="165"/>
                  </a:lnTo>
                  <a:lnTo>
                    <a:pt x="356" y="165"/>
                  </a:lnTo>
                  <a:lnTo>
                    <a:pt x="358" y="165"/>
                  </a:lnTo>
                  <a:lnTo>
                    <a:pt x="360" y="165"/>
                  </a:lnTo>
                  <a:lnTo>
                    <a:pt x="363" y="165"/>
                  </a:lnTo>
                  <a:lnTo>
                    <a:pt x="363" y="163"/>
                  </a:lnTo>
                  <a:lnTo>
                    <a:pt x="365" y="163"/>
                  </a:lnTo>
                  <a:lnTo>
                    <a:pt x="367" y="163"/>
                  </a:lnTo>
                  <a:lnTo>
                    <a:pt x="367" y="163"/>
                  </a:lnTo>
                  <a:lnTo>
                    <a:pt x="370" y="163"/>
                  </a:lnTo>
                  <a:lnTo>
                    <a:pt x="373" y="165"/>
                  </a:lnTo>
                  <a:lnTo>
                    <a:pt x="371" y="166"/>
                  </a:lnTo>
                  <a:lnTo>
                    <a:pt x="371" y="168"/>
                  </a:lnTo>
                  <a:lnTo>
                    <a:pt x="370" y="170"/>
                  </a:lnTo>
                  <a:lnTo>
                    <a:pt x="370" y="170"/>
                  </a:lnTo>
                  <a:lnTo>
                    <a:pt x="370" y="172"/>
                  </a:lnTo>
                  <a:lnTo>
                    <a:pt x="365" y="176"/>
                  </a:lnTo>
                  <a:lnTo>
                    <a:pt x="365" y="176"/>
                  </a:lnTo>
                  <a:lnTo>
                    <a:pt x="369" y="174"/>
                  </a:lnTo>
                  <a:lnTo>
                    <a:pt x="371" y="174"/>
                  </a:lnTo>
                  <a:lnTo>
                    <a:pt x="375" y="172"/>
                  </a:lnTo>
                  <a:lnTo>
                    <a:pt x="377" y="172"/>
                  </a:lnTo>
                  <a:lnTo>
                    <a:pt x="377" y="172"/>
                  </a:lnTo>
                  <a:lnTo>
                    <a:pt x="379" y="172"/>
                  </a:lnTo>
                  <a:lnTo>
                    <a:pt x="379" y="174"/>
                  </a:lnTo>
                  <a:lnTo>
                    <a:pt x="382" y="174"/>
                  </a:lnTo>
                  <a:lnTo>
                    <a:pt x="386" y="170"/>
                  </a:lnTo>
                  <a:lnTo>
                    <a:pt x="388" y="170"/>
                  </a:lnTo>
                  <a:lnTo>
                    <a:pt x="391" y="172"/>
                  </a:lnTo>
                  <a:lnTo>
                    <a:pt x="394" y="177"/>
                  </a:lnTo>
                  <a:lnTo>
                    <a:pt x="396" y="179"/>
                  </a:lnTo>
                  <a:lnTo>
                    <a:pt x="398" y="179"/>
                  </a:lnTo>
                  <a:lnTo>
                    <a:pt x="398" y="181"/>
                  </a:lnTo>
                  <a:lnTo>
                    <a:pt x="396" y="181"/>
                  </a:lnTo>
                  <a:lnTo>
                    <a:pt x="394" y="181"/>
                  </a:lnTo>
                  <a:lnTo>
                    <a:pt x="391" y="179"/>
                  </a:lnTo>
                  <a:lnTo>
                    <a:pt x="390" y="179"/>
                  </a:lnTo>
                  <a:lnTo>
                    <a:pt x="388" y="179"/>
                  </a:lnTo>
                  <a:lnTo>
                    <a:pt x="386" y="179"/>
                  </a:lnTo>
                  <a:lnTo>
                    <a:pt x="386" y="181"/>
                  </a:lnTo>
                  <a:lnTo>
                    <a:pt x="393" y="183"/>
                  </a:lnTo>
                  <a:lnTo>
                    <a:pt x="394" y="185"/>
                  </a:lnTo>
                  <a:lnTo>
                    <a:pt x="394" y="185"/>
                  </a:lnTo>
                  <a:lnTo>
                    <a:pt x="390" y="187"/>
                  </a:lnTo>
                  <a:lnTo>
                    <a:pt x="390" y="187"/>
                  </a:lnTo>
                  <a:lnTo>
                    <a:pt x="386" y="185"/>
                  </a:lnTo>
                  <a:lnTo>
                    <a:pt x="384" y="185"/>
                  </a:lnTo>
                  <a:lnTo>
                    <a:pt x="382" y="185"/>
                  </a:lnTo>
                  <a:lnTo>
                    <a:pt x="380" y="185"/>
                  </a:lnTo>
                  <a:lnTo>
                    <a:pt x="380" y="185"/>
                  </a:lnTo>
                  <a:lnTo>
                    <a:pt x="382" y="187"/>
                  </a:lnTo>
                  <a:lnTo>
                    <a:pt x="382" y="187"/>
                  </a:lnTo>
                  <a:lnTo>
                    <a:pt x="380" y="187"/>
                  </a:lnTo>
                  <a:lnTo>
                    <a:pt x="380" y="189"/>
                  </a:lnTo>
                  <a:lnTo>
                    <a:pt x="384" y="191"/>
                  </a:lnTo>
                  <a:lnTo>
                    <a:pt x="388" y="193"/>
                  </a:lnTo>
                  <a:lnTo>
                    <a:pt x="388" y="193"/>
                  </a:lnTo>
                  <a:lnTo>
                    <a:pt x="386" y="195"/>
                  </a:lnTo>
                  <a:lnTo>
                    <a:pt x="384" y="195"/>
                  </a:lnTo>
                  <a:lnTo>
                    <a:pt x="380" y="193"/>
                  </a:lnTo>
                  <a:lnTo>
                    <a:pt x="380" y="193"/>
                  </a:lnTo>
                  <a:lnTo>
                    <a:pt x="379" y="193"/>
                  </a:lnTo>
                  <a:lnTo>
                    <a:pt x="380" y="195"/>
                  </a:lnTo>
                  <a:lnTo>
                    <a:pt x="382" y="195"/>
                  </a:lnTo>
                  <a:lnTo>
                    <a:pt x="382" y="196"/>
                  </a:lnTo>
                  <a:lnTo>
                    <a:pt x="382" y="196"/>
                  </a:lnTo>
                  <a:lnTo>
                    <a:pt x="382" y="198"/>
                  </a:lnTo>
                  <a:lnTo>
                    <a:pt x="380" y="198"/>
                  </a:lnTo>
                  <a:lnTo>
                    <a:pt x="379" y="200"/>
                  </a:lnTo>
                  <a:lnTo>
                    <a:pt x="379" y="202"/>
                  </a:lnTo>
                  <a:lnTo>
                    <a:pt x="377" y="202"/>
                  </a:lnTo>
                  <a:lnTo>
                    <a:pt x="377" y="202"/>
                  </a:lnTo>
                  <a:lnTo>
                    <a:pt x="375" y="204"/>
                  </a:lnTo>
                  <a:lnTo>
                    <a:pt x="371" y="202"/>
                  </a:lnTo>
                  <a:lnTo>
                    <a:pt x="370" y="202"/>
                  </a:lnTo>
                  <a:lnTo>
                    <a:pt x="369" y="198"/>
                  </a:lnTo>
                  <a:lnTo>
                    <a:pt x="369" y="198"/>
                  </a:lnTo>
                  <a:lnTo>
                    <a:pt x="369" y="200"/>
                  </a:lnTo>
                  <a:lnTo>
                    <a:pt x="369" y="200"/>
                  </a:lnTo>
                  <a:lnTo>
                    <a:pt x="365" y="202"/>
                  </a:lnTo>
                  <a:lnTo>
                    <a:pt x="365" y="202"/>
                  </a:lnTo>
                  <a:lnTo>
                    <a:pt x="367" y="202"/>
                  </a:lnTo>
                  <a:lnTo>
                    <a:pt x="370" y="204"/>
                  </a:lnTo>
                  <a:lnTo>
                    <a:pt x="369" y="205"/>
                  </a:lnTo>
                  <a:lnTo>
                    <a:pt x="369" y="212"/>
                  </a:lnTo>
                  <a:lnTo>
                    <a:pt x="369" y="214"/>
                  </a:lnTo>
                  <a:lnTo>
                    <a:pt x="367" y="215"/>
                  </a:lnTo>
                  <a:lnTo>
                    <a:pt x="365" y="217"/>
                  </a:lnTo>
                  <a:lnTo>
                    <a:pt x="363" y="217"/>
                  </a:lnTo>
                  <a:lnTo>
                    <a:pt x="363" y="215"/>
                  </a:lnTo>
                  <a:lnTo>
                    <a:pt x="363" y="214"/>
                  </a:lnTo>
                  <a:lnTo>
                    <a:pt x="361" y="214"/>
                  </a:lnTo>
                  <a:lnTo>
                    <a:pt x="361" y="214"/>
                  </a:lnTo>
                  <a:lnTo>
                    <a:pt x="360" y="214"/>
                  </a:lnTo>
                  <a:lnTo>
                    <a:pt x="358" y="215"/>
                  </a:lnTo>
                  <a:lnTo>
                    <a:pt x="356" y="214"/>
                  </a:lnTo>
                  <a:lnTo>
                    <a:pt x="356" y="212"/>
                  </a:lnTo>
                  <a:lnTo>
                    <a:pt x="356" y="209"/>
                  </a:lnTo>
                  <a:lnTo>
                    <a:pt x="356" y="207"/>
                  </a:lnTo>
                  <a:lnTo>
                    <a:pt x="356" y="207"/>
                  </a:lnTo>
                  <a:lnTo>
                    <a:pt x="356" y="209"/>
                  </a:lnTo>
                  <a:lnTo>
                    <a:pt x="354" y="210"/>
                  </a:lnTo>
                  <a:lnTo>
                    <a:pt x="352" y="214"/>
                  </a:lnTo>
                  <a:lnTo>
                    <a:pt x="351" y="212"/>
                  </a:lnTo>
                  <a:lnTo>
                    <a:pt x="349" y="212"/>
                  </a:lnTo>
                  <a:lnTo>
                    <a:pt x="349" y="210"/>
                  </a:lnTo>
                  <a:lnTo>
                    <a:pt x="347" y="209"/>
                  </a:lnTo>
                  <a:lnTo>
                    <a:pt x="346" y="207"/>
                  </a:lnTo>
                  <a:lnTo>
                    <a:pt x="344" y="204"/>
                  </a:lnTo>
                  <a:lnTo>
                    <a:pt x="344" y="204"/>
                  </a:lnTo>
                  <a:lnTo>
                    <a:pt x="342" y="202"/>
                  </a:lnTo>
                  <a:lnTo>
                    <a:pt x="342" y="202"/>
                  </a:lnTo>
                  <a:lnTo>
                    <a:pt x="342" y="200"/>
                  </a:lnTo>
                  <a:lnTo>
                    <a:pt x="341" y="200"/>
                  </a:lnTo>
                  <a:lnTo>
                    <a:pt x="341" y="198"/>
                  </a:lnTo>
                  <a:lnTo>
                    <a:pt x="342" y="196"/>
                  </a:lnTo>
                  <a:lnTo>
                    <a:pt x="344" y="195"/>
                  </a:lnTo>
                  <a:lnTo>
                    <a:pt x="346" y="195"/>
                  </a:lnTo>
                  <a:lnTo>
                    <a:pt x="349" y="193"/>
                  </a:lnTo>
                  <a:lnTo>
                    <a:pt x="349" y="193"/>
                  </a:lnTo>
                  <a:lnTo>
                    <a:pt x="351" y="189"/>
                  </a:lnTo>
                  <a:lnTo>
                    <a:pt x="352" y="187"/>
                  </a:lnTo>
                  <a:lnTo>
                    <a:pt x="354" y="187"/>
                  </a:lnTo>
                  <a:lnTo>
                    <a:pt x="352" y="185"/>
                  </a:lnTo>
                  <a:lnTo>
                    <a:pt x="351" y="187"/>
                  </a:lnTo>
                  <a:lnTo>
                    <a:pt x="349" y="189"/>
                  </a:lnTo>
                  <a:lnTo>
                    <a:pt x="347" y="191"/>
                  </a:lnTo>
                  <a:lnTo>
                    <a:pt x="346" y="193"/>
                  </a:lnTo>
                  <a:lnTo>
                    <a:pt x="342" y="195"/>
                  </a:lnTo>
                  <a:lnTo>
                    <a:pt x="341" y="195"/>
                  </a:lnTo>
                  <a:lnTo>
                    <a:pt x="339" y="195"/>
                  </a:lnTo>
                  <a:lnTo>
                    <a:pt x="335" y="195"/>
                  </a:lnTo>
                  <a:lnTo>
                    <a:pt x="333" y="193"/>
                  </a:lnTo>
                  <a:lnTo>
                    <a:pt x="335" y="193"/>
                  </a:lnTo>
                  <a:lnTo>
                    <a:pt x="337" y="189"/>
                  </a:lnTo>
                  <a:lnTo>
                    <a:pt x="337" y="189"/>
                  </a:lnTo>
                  <a:lnTo>
                    <a:pt x="335" y="189"/>
                  </a:lnTo>
                  <a:lnTo>
                    <a:pt x="335" y="191"/>
                  </a:lnTo>
                  <a:lnTo>
                    <a:pt x="333" y="191"/>
                  </a:lnTo>
                  <a:lnTo>
                    <a:pt x="332" y="191"/>
                  </a:lnTo>
                  <a:lnTo>
                    <a:pt x="330" y="189"/>
                  </a:lnTo>
                  <a:lnTo>
                    <a:pt x="328" y="189"/>
                  </a:lnTo>
                  <a:lnTo>
                    <a:pt x="326" y="187"/>
                  </a:lnTo>
                  <a:lnTo>
                    <a:pt x="326" y="187"/>
                  </a:lnTo>
                  <a:lnTo>
                    <a:pt x="322" y="185"/>
                  </a:lnTo>
                  <a:lnTo>
                    <a:pt x="322" y="183"/>
                  </a:lnTo>
                  <a:lnTo>
                    <a:pt x="322" y="181"/>
                  </a:lnTo>
                  <a:lnTo>
                    <a:pt x="322" y="181"/>
                  </a:lnTo>
                  <a:lnTo>
                    <a:pt x="320" y="179"/>
                  </a:lnTo>
                  <a:lnTo>
                    <a:pt x="318" y="181"/>
                  </a:lnTo>
                  <a:lnTo>
                    <a:pt x="320" y="181"/>
                  </a:lnTo>
                  <a:lnTo>
                    <a:pt x="320" y="183"/>
                  </a:lnTo>
                  <a:lnTo>
                    <a:pt x="318" y="183"/>
                  </a:lnTo>
                  <a:lnTo>
                    <a:pt x="316" y="183"/>
                  </a:lnTo>
                  <a:lnTo>
                    <a:pt x="314" y="181"/>
                  </a:lnTo>
                  <a:lnTo>
                    <a:pt x="314" y="183"/>
                  </a:lnTo>
                  <a:lnTo>
                    <a:pt x="316" y="185"/>
                  </a:lnTo>
                  <a:lnTo>
                    <a:pt x="316" y="185"/>
                  </a:lnTo>
                  <a:lnTo>
                    <a:pt x="316" y="187"/>
                  </a:lnTo>
                  <a:lnTo>
                    <a:pt x="314" y="187"/>
                  </a:lnTo>
                  <a:lnTo>
                    <a:pt x="314" y="187"/>
                  </a:lnTo>
                  <a:lnTo>
                    <a:pt x="311" y="185"/>
                  </a:lnTo>
                  <a:lnTo>
                    <a:pt x="309" y="185"/>
                  </a:lnTo>
                  <a:lnTo>
                    <a:pt x="307" y="183"/>
                  </a:lnTo>
                  <a:lnTo>
                    <a:pt x="307" y="185"/>
                  </a:lnTo>
                  <a:lnTo>
                    <a:pt x="307" y="185"/>
                  </a:lnTo>
                  <a:lnTo>
                    <a:pt x="309" y="187"/>
                  </a:lnTo>
                  <a:lnTo>
                    <a:pt x="311" y="189"/>
                  </a:lnTo>
                  <a:lnTo>
                    <a:pt x="314" y="193"/>
                  </a:lnTo>
                  <a:lnTo>
                    <a:pt x="316" y="193"/>
                  </a:lnTo>
                  <a:lnTo>
                    <a:pt x="314" y="195"/>
                  </a:lnTo>
                  <a:lnTo>
                    <a:pt x="314" y="196"/>
                  </a:lnTo>
                  <a:lnTo>
                    <a:pt x="313" y="196"/>
                  </a:lnTo>
                  <a:lnTo>
                    <a:pt x="311" y="196"/>
                  </a:lnTo>
                  <a:lnTo>
                    <a:pt x="307" y="195"/>
                  </a:lnTo>
                  <a:lnTo>
                    <a:pt x="305" y="193"/>
                  </a:lnTo>
                  <a:lnTo>
                    <a:pt x="302" y="191"/>
                  </a:lnTo>
                  <a:lnTo>
                    <a:pt x="298" y="187"/>
                  </a:lnTo>
                  <a:lnTo>
                    <a:pt x="297" y="187"/>
                  </a:lnTo>
                  <a:lnTo>
                    <a:pt x="295" y="189"/>
                  </a:lnTo>
                  <a:lnTo>
                    <a:pt x="295" y="189"/>
                  </a:lnTo>
                  <a:lnTo>
                    <a:pt x="297" y="189"/>
                  </a:lnTo>
                  <a:lnTo>
                    <a:pt x="298" y="189"/>
                  </a:lnTo>
                  <a:lnTo>
                    <a:pt x="302" y="193"/>
                  </a:lnTo>
                  <a:lnTo>
                    <a:pt x="302" y="193"/>
                  </a:lnTo>
                  <a:lnTo>
                    <a:pt x="302" y="195"/>
                  </a:lnTo>
                  <a:lnTo>
                    <a:pt x="302" y="195"/>
                  </a:lnTo>
                  <a:lnTo>
                    <a:pt x="302" y="196"/>
                  </a:lnTo>
                  <a:lnTo>
                    <a:pt x="303" y="198"/>
                  </a:lnTo>
                  <a:lnTo>
                    <a:pt x="305" y="198"/>
                  </a:lnTo>
                  <a:lnTo>
                    <a:pt x="305" y="198"/>
                  </a:lnTo>
                  <a:lnTo>
                    <a:pt x="307" y="200"/>
                  </a:lnTo>
                  <a:lnTo>
                    <a:pt x="305" y="204"/>
                  </a:lnTo>
                  <a:lnTo>
                    <a:pt x="305" y="204"/>
                  </a:lnTo>
                  <a:lnTo>
                    <a:pt x="305" y="204"/>
                  </a:lnTo>
                  <a:lnTo>
                    <a:pt x="305" y="204"/>
                  </a:lnTo>
                  <a:lnTo>
                    <a:pt x="309" y="204"/>
                  </a:lnTo>
                  <a:lnTo>
                    <a:pt x="311" y="202"/>
                  </a:lnTo>
                  <a:lnTo>
                    <a:pt x="311" y="202"/>
                  </a:lnTo>
                  <a:lnTo>
                    <a:pt x="313" y="204"/>
                  </a:lnTo>
                  <a:lnTo>
                    <a:pt x="313" y="204"/>
                  </a:lnTo>
                  <a:lnTo>
                    <a:pt x="314" y="205"/>
                  </a:lnTo>
                  <a:lnTo>
                    <a:pt x="314" y="205"/>
                  </a:lnTo>
                  <a:lnTo>
                    <a:pt x="314" y="205"/>
                  </a:lnTo>
                  <a:lnTo>
                    <a:pt x="318" y="207"/>
                  </a:lnTo>
                  <a:lnTo>
                    <a:pt x="316" y="207"/>
                  </a:lnTo>
                  <a:lnTo>
                    <a:pt x="314" y="209"/>
                  </a:lnTo>
                  <a:lnTo>
                    <a:pt x="314" y="209"/>
                  </a:lnTo>
                  <a:lnTo>
                    <a:pt x="314" y="209"/>
                  </a:lnTo>
                  <a:lnTo>
                    <a:pt x="316" y="210"/>
                  </a:lnTo>
                  <a:lnTo>
                    <a:pt x="318" y="210"/>
                  </a:lnTo>
                  <a:lnTo>
                    <a:pt x="320" y="212"/>
                  </a:lnTo>
                  <a:lnTo>
                    <a:pt x="320" y="214"/>
                  </a:lnTo>
                  <a:lnTo>
                    <a:pt x="320" y="214"/>
                  </a:lnTo>
                  <a:lnTo>
                    <a:pt x="320" y="214"/>
                  </a:lnTo>
                  <a:lnTo>
                    <a:pt x="320" y="214"/>
                  </a:lnTo>
                  <a:lnTo>
                    <a:pt x="320" y="214"/>
                  </a:lnTo>
                  <a:lnTo>
                    <a:pt x="322" y="214"/>
                  </a:lnTo>
                  <a:lnTo>
                    <a:pt x="322" y="215"/>
                  </a:lnTo>
                  <a:lnTo>
                    <a:pt x="322" y="215"/>
                  </a:lnTo>
                  <a:lnTo>
                    <a:pt x="322" y="219"/>
                  </a:lnTo>
                  <a:lnTo>
                    <a:pt x="322" y="221"/>
                  </a:lnTo>
                  <a:lnTo>
                    <a:pt x="322" y="221"/>
                  </a:lnTo>
                  <a:lnTo>
                    <a:pt x="322" y="217"/>
                  </a:lnTo>
                  <a:lnTo>
                    <a:pt x="322" y="217"/>
                  </a:lnTo>
                  <a:lnTo>
                    <a:pt x="324" y="217"/>
                  </a:lnTo>
                  <a:lnTo>
                    <a:pt x="328" y="219"/>
                  </a:lnTo>
                  <a:lnTo>
                    <a:pt x="330" y="219"/>
                  </a:lnTo>
                  <a:lnTo>
                    <a:pt x="330" y="221"/>
                  </a:lnTo>
                  <a:lnTo>
                    <a:pt x="328" y="221"/>
                  </a:lnTo>
                  <a:lnTo>
                    <a:pt x="328" y="223"/>
                  </a:lnTo>
                  <a:lnTo>
                    <a:pt x="330" y="223"/>
                  </a:lnTo>
                  <a:lnTo>
                    <a:pt x="330" y="223"/>
                  </a:lnTo>
                  <a:lnTo>
                    <a:pt x="332" y="221"/>
                  </a:lnTo>
                  <a:lnTo>
                    <a:pt x="332" y="219"/>
                  </a:lnTo>
                  <a:lnTo>
                    <a:pt x="333" y="219"/>
                  </a:lnTo>
                  <a:lnTo>
                    <a:pt x="335" y="219"/>
                  </a:lnTo>
                  <a:lnTo>
                    <a:pt x="337" y="221"/>
                  </a:lnTo>
                  <a:lnTo>
                    <a:pt x="339" y="223"/>
                  </a:lnTo>
                  <a:lnTo>
                    <a:pt x="339" y="223"/>
                  </a:lnTo>
                  <a:lnTo>
                    <a:pt x="341" y="223"/>
                  </a:lnTo>
                  <a:lnTo>
                    <a:pt x="342" y="224"/>
                  </a:lnTo>
                  <a:lnTo>
                    <a:pt x="342" y="226"/>
                  </a:lnTo>
                  <a:lnTo>
                    <a:pt x="339" y="228"/>
                  </a:lnTo>
                  <a:lnTo>
                    <a:pt x="339" y="228"/>
                  </a:lnTo>
                  <a:lnTo>
                    <a:pt x="341" y="228"/>
                  </a:lnTo>
                  <a:lnTo>
                    <a:pt x="344" y="228"/>
                  </a:lnTo>
                  <a:lnTo>
                    <a:pt x="346" y="228"/>
                  </a:lnTo>
                  <a:lnTo>
                    <a:pt x="346" y="230"/>
                  </a:lnTo>
                  <a:lnTo>
                    <a:pt x="344" y="232"/>
                  </a:lnTo>
                  <a:lnTo>
                    <a:pt x="342" y="232"/>
                  </a:lnTo>
                  <a:lnTo>
                    <a:pt x="339" y="232"/>
                  </a:lnTo>
                  <a:lnTo>
                    <a:pt x="339" y="232"/>
                  </a:lnTo>
                  <a:lnTo>
                    <a:pt x="339" y="232"/>
                  </a:lnTo>
                  <a:lnTo>
                    <a:pt x="342" y="233"/>
                  </a:lnTo>
                  <a:lnTo>
                    <a:pt x="342" y="234"/>
                  </a:lnTo>
                  <a:lnTo>
                    <a:pt x="344" y="236"/>
                  </a:lnTo>
                  <a:lnTo>
                    <a:pt x="344" y="236"/>
                  </a:lnTo>
                  <a:lnTo>
                    <a:pt x="344" y="236"/>
                  </a:lnTo>
                  <a:lnTo>
                    <a:pt x="344" y="238"/>
                  </a:lnTo>
                  <a:lnTo>
                    <a:pt x="344" y="238"/>
                  </a:lnTo>
                  <a:lnTo>
                    <a:pt x="346" y="238"/>
                  </a:lnTo>
                  <a:lnTo>
                    <a:pt x="347" y="238"/>
                  </a:lnTo>
                  <a:lnTo>
                    <a:pt x="349" y="238"/>
                  </a:lnTo>
                  <a:lnTo>
                    <a:pt x="351" y="238"/>
                  </a:lnTo>
                  <a:lnTo>
                    <a:pt x="351" y="238"/>
                  </a:lnTo>
                  <a:lnTo>
                    <a:pt x="351" y="241"/>
                  </a:lnTo>
                  <a:lnTo>
                    <a:pt x="349" y="241"/>
                  </a:lnTo>
                  <a:lnTo>
                    <a:pt x="349" y="241"/>
                  </a:lnTo>
                  <a:lnTo>
                    <a:pt x="351" y="241"/>
                  </a:lnTo>
                  <a:lnTo>
                    <a:pt x="352" y="241"/>
                  </a:lnTo>
                  <a:lnTo>
                    <a:pt x="352" y="243"/>
                  </a:lnTo>
                  <a:lnTo>
                    <a:pt x="354" y="245"/>
                  </a:lnTo>
                  <a:lnTo>
                    <a:pt x="354" y="245"/>
                  </a:lnTo>
                  <a:lnTo>
                    <a:pt x="352" y="245"/>
                  </a:lnTo>
                  <a:lnTo>
                    <a:pt x="352" y="247"/>
                  </a:lnTo>
                  <a:lnTo>
                    <a:pt x="352" y="251"/>
                  </a:lnTo>
                  <a:lnTo>
                    <a:pt x="352" y="253"/>
                  </a:lnTo>
                  <a:lnTo>
                    <a:pt x="352" y="254"/>
                  </a:lnTo>
                  <a:lnTo>
                    <a:pt x="352" y="256"/>
                  </a:lnTo>
                  <a:lnTo>
                    <a:pt x="351" y="256"/>
                  </a:lnTo>
                  <a:lnTo>
                    <a:pt x="351" y="254"/>
                  </a:lnTo>
                  <a:lnTo>
                    <a:pt x="347" y="249"/>
                  </a:lnTo>
                  <a:lnTo>
                    <a:pt x="347" y="247"/>
                  </a:lnTo>
                  <a:lnTo>
                    <a:pt x="347" y="247"/>
                  </a:lnTo>
                  <a:lnTo>
                    <a:pt x="344" y="243"/>
                  </a:lnTo>
                  <a:lnTo>
                    <a:pt x="344" y="243"/>
                  </a:lnTo>
                  <a:lnTo>
                    <a:pt x="344" y="245"/>
                  </a:lnTo>
                  <a:lnTo>
                    <a:pt x="346" y="247"/>
                  </a:lnTo>
                  <a:lnTo>
                    <a:pt x="346" y="251"/>
                  </a:lnTo>
                  <a:lnTo>
                    <a:pt x="346" y="253"/>
                  </a:lnTo>
                  <a:lnTo>
                    <a:pt x="346" y="254"/>
                  </a:lnTo>
                  <a:lnTo>
                    <a:pt x="346" y="254"/>
                  </a:lnTo>
                  <a:lnTo>
                    <a:pt x="346" y="254"/>
                  </a:lnTo>
                  <a:lnTo>
                    <a:pt x="346" y="256"/>
                  </a:lnTo>
                  <a:lnTo>
                    <a:pt x="347" y="258"/>
                  </a:lnTo>
                  <a:lnTo>
                    <a:pt x="349" y="259"/>
                  </a:lnTo>
                  <a:lnTo>
                    <a:pt x="349" y="261"/>
                  </a:lnTo>
                  <a:lnTo>
                    <a:pt x="351" y="261"/>
                  </a:lnTo>
                  <a:lnTo>
                    <a:pt x="351" y="263"/>
                  </a:lnTo>
                  <a:lnTo>
                    <a:pt x="351" y="263"/>
                  </a:lnTo>
                  <a:lnTo>
                    <a:pt x="349" y="263"/>
                  </a:lnTo>
                  <a:lnTo>
                    <a:pt x="347" y="263"/>
                  </a:lnTo>
                  <a:lnTo>
                    <a:pt x="347" y="263"/>
                  </a:lnTo>
                  <a:lnTo>
                    <a:pt x="344" y="261"/>
                  </a:lnTo>
                  <a:lnTo>
                    <a:pt x="344" y="261"/>
                  </a:lnTo>
                  <a:lnTo>
                    <a:pt x="346" y="266"/>
                  </a:lnTo>
                  <a:lnTo>
                    <a:pt x="346" y="269"/>
                  </a:lnTo>
                  <a:lnTo>
                    <a:pt x="346" y="269"/>
                  </a:lnTo>
                  <a:lnTo>
                    <a:pt x="344" y="269"/>
                  </a:lnTo>
                  <a:lnTo>
                    <a:pt x="342" y="266"/>
                  </a:lnTo>
                  <a:lnTo>
                    <a:pt x="341" y="264"/>
                  </a:lnTo>
                  <a:lnTo>
                    <a:pt x="339" y="263"/>
                  </a:lnTo>
                  <a:lnTo>
                    <a:pt x="337" y="261"/>
                  </a:lnTo>
                  <a:lnTo>
                    <a:pt x="335" y="261"/>
                  </a:lnTo>
                  <a:lnTo>
                    <a:pt x="335" y="263"/>
                  </a:lnTo>
                  <a:lnTo>
                    <a:pt x="335" y="263"/>
                  </a:lnTo>
                  <a:lnTo>
                    <a:pt x="335" y="263"/>
                  </a:lnTo>
                  <a:lnTo>
                    <a:pt x="333" y="261"/>
                  </a:lnTo>
                  <a:lnTo>
                    <a:pt x="333" y="261"/>
                  </a:lnTo>
                  <a:lnTo>
                    <a:pt x="330" y="258"/>
                  </a:lnTo>
                  <a:lnTo>
                    <a:pt x="330" y="258"/>
                  </a:lnTo>
                  <a:lnTo>
                    <a:pt x="330" y="259"/>
                  </a:lnTo>
                  <a:lnTo>
                    <a:pt x="330" y="259"/>
                  </a:lnTo>
                  <a:lnTo>
                    <a:pt x="330" y="261"/>
                  </a:lnTo>
                  <a:lnTo>
                    <a:pt x="328" y="261"/>
                  </a:lnTo>
                  <a:lnTo>
                    <a:pt x="326" y="259"/>
                  </a:lnTo>
                  <a:lnTo>
                    <a:pt x="326" y="258"/>
                  </a:lnTo>
                  <a:lnTo>
                    <a:pt x="324" y="256"/>
                  </a:lnTo>
                  <a:lnTo>
                    <a:pt x="322" y="254"/>
                  </a:lnTo>
                  <a:lnTo>
                    <a:pt x="322" y="256"/>
                  </a:lnTo>
                  <a:lnTo>
                    <a:pt x="322" y="258"/>
                  </a:lnTo>
                  <a:lnTo>
                    <a:pt x="322" y="259"/>
                  </a:lnTo>
                  <a:lnTo>
                    <a:pt x="322" y="259"/>
                  </a:lnTo>
                  <a:lnTo>
                    <a:pt x="322" y="259"/>
                  </a:lnTo>
                  <a:lnTo>
                    <a:pt x="322" y="258"/>
                  </a:lnTo>
                  <a:lnTo>
                    <a:pt x="322" y="258"/>
                  </a:lnTo>
                  <a:lnTo>
                    <a:pt x="322" y="256"/>
                  </a:lnTo>
                  <a:lnTo>
                    <a:pt x="320" y="256"/>
                  </a:lnTo>
                  <a:lnTo>
                    <a:pt x="320" y="254"/>
                  </a:lnTo>
                  <a:lnTo>
                    <a:pt x="320" y="254"/>
                  </a:lnTo>
                  <a:lnTo>
                    <a:pt x="318" y="254"/>
                  </a:lnTo>
                  <a:lnTo>
                    <a:pt x="316" y="254"/>
                  </a:lnTo>
                  <a:lnTo>
                    <a:pt x="316" y="253"/>
                  </a:lnTo>
                  <a:lnTo>
                    <a:pt x="313" y="251"/>
                  </a:lnTo>
                  <a:lnTo>
                    <a:pt x="309" y="247"/>
                  </a:lnTo>
                  <a:lnTo>
                    <a:pt x="307" y="245"/>
                  </a:lnTo>
                  <a:lnTo>
                    <a:pt x="305" y="243"/>
                  </a:lnTo>
                  <a:lnTo>
                    <a:pt x="307" y="247"/>
                  </a:lnTo>
                  <a:lnTo>
                    <a:pt x="309" y="251"/>
                  </a:lnTo>
                  <a:lnTo>
                    <a:pt x="309" y="251"/>
                  </a:lnTo>
                  <a:lnTo>
                    <a:pt x="309" y="251"/>
                  </a:lnTo>
                  <a:lnTo>
                    <a:pt x="307" y="251"/>
                  </a:lnTo>
                  <a:lnTo>
                    <a:pt x="302" y="247"/>
                  </a:lnTo>
                  <a:lnTo>
                    <a:pt x="298" y="245"/>
                  </a:lnTo>
                  <a:lnTo>
                    <a:pt x="297" y="243"/>
                  </a:lnTo>
                  <a:lnTo>
                    <a:pt x="294" y="243"/>
                  </a:lnTo>
                  <a:lnTo>
                    <a:pt x="292" y="245"/>
                  </a:lnTo>
                  <a:lnTo>
                    <a:pt x="294" y="247"/>
                  </a:lnTo>
                  <a:lnTo>
                    <a:pt x="295" y="249"/>
                  </a:lnTo>
                  <a:lnTo>
                    <a:pt x="297" y="251"/>
                  </a:lnTo>
                  <a:lnTo>
                    <a:pt x="300" y="253"/>
                  </a:lnTo>
                  <a:lnTo>
                    <a:pt x="302" y="256"/>
                  </a:lnTo>
                  <a:lnTo>
                    <a:pt x="303" y="256"/>
                  </a:lnTo>
                  <a:lnTo>
                    <a:pt x="305" y="258"/>
                  </a:lnTo>
                  <a:lnTo>
                    <a:pt x="307" y="258"/>
                  </a:lnTo>
                  <a:lnTo>
                    <a:pt x="309" y="258"/>
                  </a:lnTo>
                  <a:lnTo>
                    <a:pt x="309" y="259"/>
                  </a:lnTo>
                  <a:lnTo>
                    <a:pt x="309" y="259"/>
                  </a:lnTo>
                  <a:lnTo>
                    <a:pt x="309" y="259"/>
                  </a:lnTo>
                  <a:lnTo>
                    <a:pt x="313" y="261"/>
                  </a:lnTo>
                  <a:lnTo>
                    <a:pt x="314" y="263"/>
                  </a:lnTo>
                  <a:lnTo>
                    <a:pt x="314" y="263"/>
                  </a:lnTo>
                  <a:lnTo>
                    <a:pt x="316" y="264"/>
                  </a:lnTo>
                  <a:lnTo>
                    <a:pt x="320" y="266"/>
                  </a:lnTo>
                  <a:lnTo>
                    <a:pt x="320" y="269"/>
                  </a:lnTo>
                  <a:lnTo>
                    <a:pt x="322" y="269"/>
                  </a:lnTo>
                  <a:lnTo>
                    <a:pt x="322" y="269"/>
                  </a:lnTo>
                  <a:lnTo>
                    <a:pt x="324" y="272"/>
                  </a:lnTo>
                  <a:lnTo>
                    <a:pt x="326" y="272"/>
                  </a:lnTo>
                  <a:lnTo>
                    <a:pt x="328" y="275"/>
                  </a:lnTo>
                  <a:lnTo>
                    <a:pt x="328" y="275"/>
                  </a:lnTo>
                  <a:lnTo>
                    <a:pt x="332" y="277"/>
                  </a:lnTo>
                  <a:lnTo>
                    <a:pt x="332" y="277"/>
                  </a:lnTo>
                  <a:lnTo>
                    <a:pt x="333" y="277"/>
                  </a:lnTo>
                  <a:lnTo>
                    <a:pt x="332" y="279"/>
                  </a:lnTo>
                  <a:lnTo>
                    <a:pt x="332" y="279"/>
                  </a:lnTo>
                  <a:lnTo>
                    <a:pt x="330" y="281"/>
                  </a:lnTo>
                  <a:lnTo>
                    <a:pt x="332" y="281"/>
                  </a:lnTo>
                  <a:lnTo>
                    <a:pt x="332" y="282"/>
                  </a:lnTo>
                  <a:lnTo>
                    <a:pt x="332" y="283"/>
                  </a:lnTo>
                  <a:lnTo>
                    <a:pt x="332" y="283"/>
                  </a:lnTo>
                  <a:lnTo>
                    <a:pt x="328" y="283"/>
                  </a:lnTo>
                  <a:lnTo>
                    <a:pt x="328" y="283"/>
                  </a:lnTo>
                  <a:lnTo>
                    <a:pt x="326" y="283"/>
                  </a:lnTo>
                  <a:lnTo>
                    <a:pt x="324" y="283"/>
                  </a:lnTo>
                  <a:lnTo>
                    <a:pt x="322" y="282"/>
                  </a:lnTo>
                  <a:lnTo>
                    <a:pt x="316" y="281"/>
                  </a:lnTo>
                  <a:lnTo>
                    <a:pt x="314" y="281"/>
                  </a:lnTo>
                  <a:lnTo>
                    <a:pt x="314" y="279"/>
                  </a:lnTo>
                  <a:lnTo>
                    <a:pt x="313" y="279"/>
                  </a:lnTo>
                  <a:lnTo>
                    <a:pt x="300" y="277"/>
                  </a:lnTo>
                  <a:lnTo>
                    <a:pt x="297" y="277"/>
                  </a:lnTo>
                  <a:lnTo>
                    <a:pt x="297" y="275"/>
                  </a:lnTo>
                  <a:lnTo>
                    <a:pt x="295" y="275"/>
                  </a:lnTo>
                  <a:lnTo>
                    <a:pt x="290" y="273"/>
                  </a:lnTo>
                  <a:lnTo>
                    <a:pt x="290" y="273"/>
                  </a:lnTo>
                  <a:lnTo>
                    <a:pt x="286" y="270"/>
                  </a:lnTo>
                  <a:lnTo>
                    <a:pt x="283" y="266"/>
                  </a:lnTo>
                  <a:lnTo>
                    <a:pt x="283" y="264"/>
                  </a:lnTo>
                  <a:lnTo>
                    <a:pt x="279" y="264"/>
                  </a:lnTo>
                  <a:lnTo>
                    <a:pt x="277" y="264"/>
                  </a:lnTo>
                  <a:lnTo>
                    <a:pt x="275" y="266"/>
                  </a:lnTo>
                  <a:lnTo>
                    <a:pt x="274" y="264"/>
                  </a:lnTo>
                  <a:lnTo>
                    <a:pt x="273" y="264"/>
                  </a:lnTo>
                  <a:lnTo>
                    <a:pt x="269" y="263"/>
                  </a:lnTo>
                  <a:lnTo>
                    <a:pt x="265" y="263"/>
                  </a:lnTo>
                  <a:lnTo>
                    <a:pt x="264" y="261"/>
                  </a:lnTo>
                  <a:lnTo>
                    <a:pt x="262" y="261"/>
                  </a:lnTo>
                  <a:lnTo>
                    <a:pt x="262" y="259"/>
                  </a:lnTo>
                  <a:lnTo>
                    <a:pt x="264" y="258"/>
                  </a:lnTo>
                  <a:lnTo>
                    <a:pt x="264" y="258"/>
                  </a:lnTo>
                  <a:lnTo>
                    <a:pt x="260" y="259"/>
                  </a:lnTo>
                  <a:lnTo>
                    <a:pt x="258" y="259"/>
                  </a:lnTo>
                  <a:lnTo>
                    <a:pt x="256" y="258"/>
                  </a:lnTo>
                  <a:lnTo>
                    <a:pt x="255" y="256"/>
                  </a:lnTo>
                  <a:lnTo>
                    <a:pt x="251" y="253"/>
                  </a:lnTo>
                  <a:lnTo>
                    <a:pt x="249" y="251"/>
                  </a:lnTo>
                  <a:lnTo>
                    <a:pt x="249" y="251"/>
                  </a:lnTo>
                  <a:lnTo>
                    <a:pt x="251" y="251"/>
                  </a:lnTo>
                  <a:lnTo>
                    <a:pt x="253" y="251"/>
                  </a:lnTo>
                  <a:lnTo>
                    <a:pt x="255" y="251"/>
                  </a:lnTo>
                  <a:lnTo>
                    <a:pt x="256" y="249"/>
                  </a:lnTo>
                  <a:lnTo>
                    <a:pt x="258" y="249"/>
                  </a:lnTo>
                  <a:lnTo>
                    <a:pt x="258" y="247"/>
                  </a:lnTo>
                  <a:lnTo>
                    <a:pt x="256" y="247"/>
                  </a:lnTo>
                  <a:lnTo>
                    <a:pt x="256" y="247"/>
                  </a:lnTo>
                  <a:lnTo>
                    <a:pt x="255" y="247"/>
                  </a:lnTo>
                  <a:lnTo>
                    <a:pt x="255" y="245"/>
                  </a:lnTo>
                  <a:lnTo>
                    <a:pt x="253" y="245"/>
                  </a:lnTo>
                  <a:lnTo>
                    <a:pt x="251" y="245"/>
                  </a:lnTo>
                  <a:lnTo>
                    <a:pt x="246" y="245"/>
                  </a:lnTo>
                  <a:lnTo>
                    <a:pt x="246" y="245"/>
                  </a:lnTo>
                  <a:lnTo>
                    <a:pt x="246" y="243"/>
                  </a:lnTo>
                  <a:lnTo>
                    <a:pt x="246" y="242"/>
                  </a:lnTo>
                  <a:lnTo>
                    <a:pt x="248" y="242"/>
                  </a:lnTo>
                  <a:lnTo>
                    <a:pt x="248" y="242"/>
                  </a:lnTo>
                  <a:lnTo>
                    <a:pt x="248" y="241"/>
                  </a:lnTo>
                  <a:lnTo>
                    <a:pt x="246" y="242"/>
                  </a:lnTo>
                  <a:lnTo>
                    <a:pt x="243" y="242"/>
                  </a:lnTo>
                  <a:lnTo>
                    <a:pt x="243" y="242"/>
                  </a:lnTo>
                  <a:lnTo>
                    <a:pt x="241" y="241"/>
                  </a:lnTo>
                  <a:lnTo>
                    <a:pt x="241" y="238"/>
                  </a:lnTo>
                  <a:lnTo>
                    <a:pt x="241" y="238"/>
                  </a:lnTo>
                  <a:lnTo>
                    <a:pt x="239" y="238"/>
                  </a:lnTo>
                  <a:lnTo>
                    <a:pt x="237" y="236"/>
                  </a:lnTo>
                  <a:lnTo>
                    <a:pt x="234" y="233"/>
                  </a:lnTo>
                  <a:lnTo>
                    <a:pt x="232" y="232"/>
                  </a:lnTo>
                  <a:lnTo>
                    <a:pt x="230" y="230"/>
                  </a:lnTo>
                  <a:lnTo>
                    <a:pt x="228" y="230"/>
                  </a:lnTo>
                  <a:lnTo>
                    <a:pt x="230" y="230"/>
                  </a:lnTo>
                  <a:lnTo>
                    <a:pt x="232" y="226"/>
                  </a:lnTo>
                  <a:lnTo>
                    <a:pt x="232" y="226"/>
                  </a:lnTo>
                  <a:lnTo>
                    <a:pt x="230" y="226"/>
                  </a:lnTo>
                  <a:lnTo>
                    <a:pt x="226" y="226"/>
                  </a:lnTo>
                  <a:lnTo>
                    <a:pt x="225" y="226"/>
                  </a:lnTo>
                  <a:lnTo>
                    <a:pt x="225" y="226"/>
                  </a:lnTo>
                  <a:lnTo>
                    <a:pt x="224" y="226"/>
                  </a:lnTo>
                  <a:lnTo>
                    <a:pt x="224" y="226"/>
                  </a:lnTo>
                  <a:lnTo>
                    <a:pt x="224" y="228"/>
                  </a:lnTo>
                  <a:lnTo>
                    <a:pt x="222" y="230"/>
                  </a:lnTo>
                  <a:lnTo>
                    <a:pt x="222" y="230"/>
                  </a:lnTo>
                  <a:lnTo>
                    <a:pt x="222" y="230"/>
                  </a:lnTo>
                  <a:lnTo>
                    <a:pt x="220" y="230"/>
                  </a:lnTo>
                  <a:lnTo>
                    <a:pt x="220" y="228"/>
                  </a:lnTo>
                  <a:lnTo>
                    <a:pt x="220" y="226"/>
                  </a:lnTo>
                  <a:lnTo>
                    <a:pt x="218" y="224"/>
                  </a:lnTo>
                  <a:lnTo>
                    <a:pt x="217" y="224"/>
                  </a:lnTo>
                  <a:lnTo>
                    <a:pt x="215" y="224"/>
                  </a:lnTo>
                  <a:lnTo>
                    <a:pt x="215" y="224"/>
                  </a:lnTo>
                  <a:lnTo>
                    <a:pt x="215" y="223"/>
                  </a:lnTo>
                  <a:lnTo>
                    <a:pt x="213" y="221"/>
                  </a:lnTo>
                  <a:lnTo>
                    <a:pt x="213" y="221"/>
                  </a:lnTo>
                  <a:lnTo>
                    <a:pt x="213" y="221"/>
                  </a:lnTo>
                  <a:lnTo>
                    <a:pt x="211" y="221"/>
                  </a:lnTo>
                  <a:lnTo>
                    <a:pt x="211" y="221"/>
                  </a:lnTo>
                  <a:lnTo>
                    <a:pt x="211" y="221"/>
                  </a:lnTo>
                  <a:lnTo>
                    <a:pt x="209" y="221"/>
                  </a:lnTo>
                  <a:lnTo>
                    <a:pt x="209" y="223"/>
                  </a:lnTo>
                  <a:lnTo>
                    <a:pt x="211" y="223"/>
                  </a:lnTo>
                  <a:lnTo>
                    <a:pt x="211" y="224"/>
                  </a:lnTo>
                  <a:lnTo>
                    <a:pt x="213" y="226"/>
                  </a:lnTo>
                  <a:lnTo>
                    <a:pt x="213" y="228"/>
                  </a:lnTo>
                  <a:lnTo>
                    <a:pt x="209" y="228"/>
                  </a:lnTo>
                  <a:lnTo>
                    <a:pt x="207" y="228"/>
                  </a:lnTo>
                  <a:lnTo>
                    <a:pt x="204" y="228"/>
                  </a:lnTo>
                  <a:lnTo>
                    <a:pt x="204" y="228"/>
                  </a:lnTo>
                  <a:lnTo>
                    <a:pt x="201" y="226"/>
                  </a:lnTo>
                  <a:lnTo>
                    <a:pt x="199" y="228"/>
                  </a:lnTo>
                  <a:lnTo>
                    <a:pt x="198" y="230"/>
                  </a:lnTo>
                  <a:lnTo>
                    <a:pt x="198" y="230"/>
                  </a:lnTo>
                  <a:lnTo>
                    <a:pt x="194" y="230"/>
                  </a:lnTo>
                  <a:lnTo>
                    <a:pt x="192" y="230"/>
                  </a:lnTo>
                  <a:lnTo>
                    <a:pt x="188" y="232"/>
                  </a:lnTo>
                  <a:lnTo>
                    <a:pt x="187" y="232"/>
                  </a:lnTo>
                  <a:lnTo>
                    <a:pt x="187" y="232"/>
                  </a:lnTo>
                  <a:lnTo>
                    <a:pt x="185" y="233"/>
                  </a:lnTo>
                  <a:lnTo>
                    <a:pt x="185" y="233"/>
                  </a:lnTo>
                  <a:lnTo>
                    <a:pt x="181" y="233"/>
                  </a:lnTo>
                  <a:lnTo>
                    <a:pt x="179" y="233"/>
                  </a:lnTo>
                  <a:lnTo>
                    <a:pt x="178" y="233"/>
                  </a:lnTo>
                  <a:lnTo>
                    <a:pt x="177" y="233"/>
                  </a:lnTo>
                  <a:lnTo>
                    <a:pt x="175" y="232"/>
                  </a:lnTo>
                  <a:lnTo>
                    <a:pt x="173" y="232"/>
                  </a:lnTo>
                  <a:lnTo>
                    <a:pt x="171" y="232"/>
                  </a:lnTo>
                  <a:lnTo>
                    <a:pt x="169" y="232"/>
                  </a:lnTo>
                  <a:lnTo>
                    <a:pt x="169" y="232"/>
                  </a:lnTo>
                  <a:lnTo>
                    <a:pt x="168" y="228"/>
                  </a:lnTo>
                  <a:lnTo>
                    <a:pt x="166" y="228"/>
                  </a:lnTo>
                  <a:lnTo>
                    <a:pt x="164" y="224"/>
                  </a:lnTo>
                  <a:lnTo>
                    <a:pt x="164" y="224"/>
                  </a:lnTo>
                  <a:lnTo>
                    <a:pt x="164" y="223"/>
                  </a:lnTo>
                  <a:lnTo>
                    <a:pt x="164" y="223"/>
                  </a:lnTo>
                  <a:lnTo>
                    <a:pt x="164" y="221"/>
                  </a:lnTo>
                  <a:lnTo>
                    <a:pt x="166" y="217"/>
                  </a:lnTo>
                  <a:lnTo>
                    <a:pt x="166" y="217"/>
                  </a:lnTo>
                  <a:lnTo>
                    <a:pt x="166" y="215"/>
                  </a:lnTo>
                  <a:lnTo>
                    <a:pt x="168" y="215"/>
                  </a:lnTo>
                  <a:lnTo>
                    <a:pt x="175" y="212"/>
                  </a:lnTo>
                  <a:lnTo>
                    <a:pt x="175" y="212"/>
                  </a:lnTo>
                  <a:lnTo>
                    <a:pt x="175" y="212"/>
                  </a:lnTo>
                  <a:lnTo>
                    <a:pt x="175" y="209"/>
                  </a:lnTo>
                  <a:lnTo>
                    <a:pt x="175" y="209"/>
                  </a:lnTo>
                  <a:lnTo>
                    <a:pt x="175" y="209"/>
                  </a:lnTo>
                  <a:lnTo>
                    <a:pt x="177" y="207"/>
                  </a:lnTo>
                  <a:lnTo>
                    <a:pt x="177" y="207"/>
                  </a:lnTo>
                  <a:lnTo>
                    <a:pt x="177" y="207"/>
                  </a:lnTo>
                  <a:lnTo>
                    <a:pt x="179" y="207"/>
                  </a:lnTo>
                  <a:lnTo>
                    <a:pt x="181" y="207"/>
                  </a:lnTo>
                  <a:lnTo>
                    <a:pt x="183" y="207"/>
                  </a:lnTo>
                  <a:lnTo>
                    <a:pt x="187" y="209"/>
                  </a:lnTo>
                  <a:lnTo>
                    <a:pt x="194" y="210"/>
                  </a:lnTo>
                  <a:lnTo>
                    <a:pt x="198" y="212"/>
                  </a:lnTo>
                  <a:lnTo>
                    <a:pt x="199" y="214"/>
                  </a:lnTo>
                  <a:lnTo>
                    <a:pt x="201" y="215"/>
                  </a:lnTo>
                  <a:lnTo>
                    <a:pt x="201" y="215"/>
                  </a:lnTo>
                  <a:lnTo>
                    <a:pt x="201" y="217"/>
                  </a:lnTo>
                  <a:lnTo>
                    <a:pt x="201" y="217"/>
                  </a:lnTo>
                  <a:lnTo>
                    <a:pt x="201" y="219"/>
                  </a:lnTo>
                  <a:lnTo>
                    <a:pt x="201" y="219"/>
                  </a:lnTo>
                  <a:lnTo>
                    <a:pt x="202" y="221"/>
                  </a:lnTo>
                  <a:lnTo>
                    <a:pt x="202" y="219"/>
                  </a:lnTo>
                  <a:lnTo>
                    <a:pt x="202" y="219"/>
                  </a:lnTo>
                  <a:lnTo>
                    <a:pt x="202" y="217"/>
                  </a:lnTo>
                  <a:lnTo>
                    <a:pt x="202" y="217"/>
                  </a:lnTo>
                  <a:lnTo>
                    <a:pt x="202" y="215"/>
                  </a:lnTo>
                  <a:lnTo>
                    <a:pt x="202" y="215"/>
                  </a:lnTo>
                  <a:lnTo>
                    <a:pt x="202" y="214"/>
                  </a:lnTo>
                  <a:lnTo>
                    <a:pt x="201" y="214"/>
                  </a:lnTo>
                  <a:lnTo>
                    <a:pt x="198" y="210"/>
                  </a:lnTo>
                  <a:lnTo>
                    <a:pt x="198" y="210"/>
                  </a:lnTo>
                  <a:lnTo>
                    <a:pt x="199" y="209"/>
                  </a:lnTo>
                  <a:lnTo>
                    <a:pt x="204" y="210"/>
                  </a:lnTo>
                  <a:lnTo>
                    <a:pt x="206" y="210"/>
                  </a:lnTo>
                  <a:lnTo>
                    <a:pt x="206" y="209"/>
                  </a:lnTo>
                  <a:lnTo>
                    <a:pt x="207" y="209"/>
                  </a:lnTo>
                  <a:lnTo>
                    <a:pt x="207" y="209"/>
                  </a:lnTo>
                  <a:lnTo>
                    <a:pt x="209" y="209"/>
                  </a:lnTo>
                  <a:lnTo>
                    <a:pt x="213" y="209"/>
                  </a:lnTo>
                  <a:lnTo>
                    <a:pt x="215" y="209"/>
                  </a:lnTo>
                  <a:lnTo>
                    <a:pt x="215" y="209"/>
                  </a:lnTo>
                  <a:lnTo>
                    <a:pt x="217" y="207"/>
                  </a:lnTo>
                  <a:lnTo>
                    <a:pt x="218" y="205"/>
                  </a:lnTo>
                  <a:lnTo>
                    <a:pt x="220" y="205"/>
                  </a:lnTo>
                  <a:lnTo>
                    <a:pt x="222" y="205"/>
                  </a:lnTo>
                  <a:lnTo>
                    <a:pt x="224" y="205"/>
                  </a:lnTo>
                  <a:lnTo>
                    <a:pt x="226" y="205"/>
                  </a:lnTo>
                  <a:lnTo>
                    <a:pt x="228" y="205"/>
                  </a:lnTo>
                  <a:lnTo>
                    <a:pt x="228" y="205"/>
                  </a:lnTo>
                  <a:lnTo>
                    <a:pt x="226" y="202"/>
                  </a:lnTo>
                  <a:lnTo>
                    <a:pt x="225" y="200"/>
                  </a:lnTo>
                  <a:lnTo>
                    <a:pt x="224" y="198"/>
                  </a:lnTo>
                  <a:lnTo>
                    <a:pt x="222" y="196"/>
                  </a:lnTo>
                  <a:lnTo>
                    <a:pt x="218" y="195"/>
                  </a:lnTo>
                  <a:lnTo>
                    <a:pt x="217" y="191"/>
                  </a:lnTo>
                  <a:lnTo>
                    <a:pt x="217" y="191"/>
                  </a:lnTo>
                  <a:lnTo>
                    <a:pt x="217" y="191"/>
                  </a:lnTo>
                  <a:lnTo>
                    <a:pt x="217" y="189"/>
                  </a:lnTo>
                  <a:lnTo>
                    <a:pt x="224" y="185"/>
                  </a:lnTo>
                  <a:lnTo>
                    <a:pt x="226" y="183"/>
                  </a:lnTo>
                  <a:lnTo>
                    <a:pt x="230" y="181"/>
                  </a:lnTo>
                  <a:lnTo>
                    <a:pt x="230" y="179"/>
                  </a:lnTo>
                  <a:lnTo>
                    <a:pt x="232" y="179"/>
                  </a:lnTo>
                  <a:lnTo>
                    <a:pt x="232" y="179"/>
                  </a:lnTo>
                  <a:lnTo>
                    <a:pt x="236" y="177"/>
                  </a:lnTo>
                  <a:lnTo>
                    <a:pt x="236" y="177"/>
                  </a:lnTo>
                  <a:lnTo>
                    <a:pt x="236" y="176"/>
                  </a:lnTo>
                  <a:lnTo>
                    <a:pt x="236" y="174"/>
                  </a:lnTo>
                  <a:lnTo>
                    <a:pt x="239" y="170"/>
                  </a:lnTo>
                  <a:lnTo>
                    <a:pt x="241" y="170"/>
                  </a:lnTo>
                  <a:lnTo>
                    <a:pt x="243" y="168"/>
                  </a:lnTo>
                  <a:lnTo>
                    <a:pt x="245" y="168"/>
                  </a:lnTo>
                  <a:lnTo>
                    <a:pt x="246" y="165"/>
                  </a:lnTo>
                  <a:lnTo>
                    <a:pt x="246" y="165"/>
                  </a:lnTo>
                  <a:lnTo>
                    <a:pt x="246" y="165"/>
                  </a:lnTo>
                  <a:lnTo>
                    <a:pt x="245" y="163"/>
                  </a:lnTo>
                  <a:lnTo>
                    <a:pt x="241" y="157"/>
                  </a:lnTo>
                  <a:lnTo>
                    <a:pt x="239" y="153"/>
                  </a:lnTo>
                  <a:lnTo>
                    <a:pt x="237" y="149"/>
                  </a:lnTo>
                  <a:lnTo>
                    <a:pt x="236" y="146"/>
                  </a:lnTo>
                  <a:lnTo>
                    <a:pt x="230" y="142"/>
                  </a:lnTo>
                  <a:lnTo>
                    <a:pt x="230" y="140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26" y="140"/>
                  </a:lnTo>
                  <a:lnTo>
                    <a:pt x="226" y="140"/>
                  </a:lnTo>
                  <a:lnTo>
                    <a:pt x="225" y="140"/>
                  </a:lnTo>
                  <a:lnTo>
                    <a:pt x="225" y="138"/>
                  </a:lnTo>
                  <a:lnTo>
                    <a:pt x="224" y="137"/>
                  </a:lnTo>
                  <a:lnTo>
                    <a:pt x="224" y="137"/>
                  </a:lnTo>
                  <a:lnTo>
                    <a:pt x="224" y="135"/>
                  </a:lnTo>
                  <a:lnTo>
                    <a:pt x="225" y="134"/>
                  </a:lnTo>
                  <a:lnTo>
                    <a:pt x="225" y="134"/>
                  </a:lnTo>
                  <a:lnTo>
                    <a:pt x="225" y="132"/>
                  </a:lnTo>
                  <a:lnTo>
                    <a:pt x="225" y="132"/>
                  </a:lnTo>
                  <a:lnTo>
                    <a:pt x="224" y="132"/>
                  </a:lnTo>
                  <a:lnTo>
                    <a:pt x="224" y="132"/>
                  </a:lnTo>
                  <a:lnTo>
                    <a:pt x="222" y="132"/>
                  </a:lnTo>
                  <a:lnTo>
                    <a:pt x="220" y="132"/>
                  </a:lnTo>
                  <a:lnTo>
                    <a:pt x="222" y="134"/>
                  </a:lnTo>
                  <a:lnTo>
                    <a:pt x="222" y="135"/>
                  </a:lnTo>
                  <a:lnTo>
                    <a:pt x="220" y="135"/>
                  </a:lnTo>
                  <a:lnTo>
                    <a:pt x="218" y="135"/>
                  </a:lnTo>
                  <a:lnTo>
                    <a:pt x="217" y="135"/>
                  </a:lnTo>
                  <a:lnTo>
                    <a:pt x="217" y="134"/>
                  </a:lnTo>
                  <a:lnTo>
                    <a:pt x="213" y="132"/>
                  </a:lnTo>
                  <a:lnTo>
                    <a:pt x="213" y="129"/>
                  </a:lnTo>
                  <a:lnTo>
                    <a:pt x="213" y="128"/>
                  </a:lnTo>
                  <a:lnTo>
                    <a:pt x="213" y="128"/>
                  </a:lnTo>
                  <a:lnTo>
                    <a:pt x="211" y="128"/>
                  </a:lnTo>
                  <a:lnTo>
                    <a:pt x="211" y="128"/>
                  </a:lnTo>
                  <a:lnTo>
                    <a:pt x="209" y="128"/>
                  </a:lnTo>
                  <a:lnTo>
                    <a:pt x="209" y="128"/>
                  </a:lnTo>
                  <a:lnTo>
                    <a:pt x="211" y="127"/>
                  </a:lnTo>
                  <a:lnTo>
                    <a:pt x="211" y="127"/>
                  </a:lnTo>
                  <a:lnTo>
                    <a:pt x="211" y="124"/>
                  </a:lnTo>
                  <a:lnTo>
                    <a:pt x="209" y="124"/>
                  </a:lnTo>
                  <a:lnTo>
                    <a:pt x="209" y="124"/>
                  </a:lnTo>
                  <a:lnTo>
                    <a:pt x="209" y="124"/>
                  </a:lnTo>
                  <a:lnTo>
                    <a:pt x="211" y="123"/>
                  </a:lnTo>
                  <a:lnTo>
                    <a:pt x="211" y="123"/>
                  </a:lnTo>
                  <a:lnTo>
                    <a:pt x="211" y="123"/>
                  </a:lnTo>
                  <a:lnTo>
                    <a:pt x="209" y="123"/>
                  </a:lnTo>
                  <a:lnTo>
                    <a:pt x="209" y="123"/>
                  </a:lnTo>
                  <a:lnTo>
                    <a:pt x="206" y="124"/>
                  </a:lnTo>
                  <a:lnTo>
                    <a:pt x="206" y="127"/>
                  </a:lnTo>
                  <a:lnTo>
                    <a:pt x="202" y="124"/>
                  </a:lnTo>
                  <a:lnTo>
                    <a:pt x="202" y="124"/>
                  </a:lnTo>
                  <a:lnTo>
                    <a:pt x="201" y="124"/>
                  </a:lnTo>
                  <a:lnTo>
                    <a:pt x="199" y="127"/>
                  </a:lnTo>
                  <a:lnTo>
                    <a:pt x="198" y="128"/>
                  </a:lnTo>
                  <a:lnTo>
                    <a:pt x="190" y="129"/>
                  </a:lnTo>
                  <a:lnTo>
                    <a:pt x="188" y="132"/>
                  </a:lnTo>
                  <a:lnTo>
                    <a:pt x="187" y="132"/>
                  </a:lnTo>
                  <a:lnTo>
                    <a:pt x="185" y="129"/>
                  </a:lnTo>
                  <a:lnTo>
                    <a:pt x="185" y="129"/>
                  </a:lnTo>
                  <a:lnTo>
                    <a:pt x="185" y="128"/>
                  </a:lnTo>
                  <a:lnTo>
                    <a:pt x="187" y="128"/>
                  </a:lnTo>
                  <a:lnTo>
                    <a:pt x="187" y="128"/>
                  </a:lnTo>
                  <a:lnTo>
                    <a:pt x="187" y="124"/>
                  </a:lnTo>
                  <a:lnTo>
                    <a:pt x="187" y="123"/>
                  </a:lnTo>
                  <a:lnTo>
                    <a:pt x="187" y="123"/>
                  </a:lnTo>
                  <a:lnTo>
                    <a:pt x="188" y="123"/>
                  </a:lnTo>
                  <a:lnTo>
                    <a:pt x="194" y="123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198" y="121"/>
                  </a:lnTo>
                  <a:lnTo>
                    <a:pt x="199" y="119"/>
                  </a:lnTo>
                  <a:lnTo>
                    <a:pt x="199" y="119"/>
                  </a:lnTo>
                  <a:lnTo>
                    <a:pt x="198" y="116"/>
                  </a:lnTo>
                  <a:lnTo>
                    <a:pt x="198" y="116"/>
                  </a:lnTo>
                  <a:lnTo>
                    <a:pt x="194" y="114"/>
                  </a:lnTo>
                  <a:lnTo>
                    <a:pt x="192" y="114"/>
                  </a:lnTo>
                  <a:lnTo>
                    <a:pt x="190" y="114"/>
                  </a:lnTo>
                  <a:lnTo>
                    <a:pt x="188" y="114"/>
                  </a:lnTo>
                  <a:lnTo>
                    <a:pt x="188" y="112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187" y="108"/>
                  </a:lnTo>
                  <a:lnTo>
                    <a:pt x="188" y="108"/>
                  </a:lnTo>
                  <a:lnTo>
                    <a:pt x="190" y="108"/>
                  </a:lnTo>
                  <a:lnTo>
                    <a:pt x="190" y="107"/>
                  </a:lnTo>
                  <a:lnTo>
                    <a:pt x="188" y="107"/>
                  </a:lnTo>
                  <a:lnTo>
                    <a:pt x="187" y="107"/>
                  </a:lnTo>
                  <a:lnTo>
                    <a:pt x="187" y="108"/>
                  </a:lnTo>
                  <a:lnTo>
                    <a:pt x="185" y="108"/>
                  </a:lnTo>
                  <a:lnTo>
                    <a:pt x="183" y="111"/>
                  </a:lnTo>
                  <a:lnTo>
                    <a:pt x="181" y="108"/>
                  </a:lnTo>
                  <a:lnTo>
                    <a:pt x="179" y="108"/>
                  </a:lnTo>
                  <a:lnTo>
                    <a:pt x="179" y="108"/>
                  </a:lnTo>
                  <a:lnTo>
                    <a:pt x="178" y="108"/>
                  </a:lnTo>
                  <a:lnTo>
                    <a:pt x="179" y="107"/>
                  </a:lnTo>
                  <a:lnTo>
                    <a:pt x="179" y="107"/>
                  </a:lnTo>
                  <a:lnTo>
                    <a:pt x="181" y="106"/>
                  </a:lnTo>
                  <a:lnTo>
                    <a:pt x="181" y="106"/>
                  </a:lnTo>
                  <a:lnTo>
                    <a:pt x="181" y="103"/>
                  </a:lnTo>
                  <a:lnTo>
                    <a:pt x="179" y="103"/>
                  </a:lnTo>
                  <a:lnTo>
                    <a:pt x="178" y="103"/>
                  </a:lnTo>
                  <a:lnTo>
                    <a:pt x="173" y="103"/>
                  </a:lnTo>
                  <a:lnTo>
                    <a:pt x="173" y="103"/>
                  </a:lnTo>
                  <a:lnTo>
                    <a:pt x="171" y="101"/>
                  </a:lnTo>
                  <a:lnTo>
                    <a:pt x="171" y="100"/>
                  </a:lnTo>
                  <a:lnTo>
                    <a:pt x="171" y="99"/>
                  </a:lnTo>
                  <a:lnTo>
                    <a:pt x="171" y="95"/>
                  </a:lnTo>
                  <a:lnTo>
                    <a:pt x="169" y="93"/>
                  </a:lnTo>
                  <a:lnTo>
                    <a:pt x="169" y="93"/>
                  </a:lnTo>
                  <a:lnTo>
                    <a:pt x="164" y="95"/>
                  </a:lnTo>
                  <a:lnTo>
                    <a:pt x="164" y="95"/>
                  </a:lnTo>
                  <a:lnTo>
                    <a:pt x="162" y="95"/>
                  </a:lnTo>
                  <a:lnTo>
                    <a:pt x="160" y="91"/>
                  </a:lnTo>
                  <a:lnTo>
                    <a:pt x="159" y="91"/>
                  </a:lnTo>
                  <a:lnTo>
                    <a:pt x="157" y="91"/>
                  </a:lnTo>
                  <a:lnTo>
                    <a:pt x="155" y="88"/>
                  </a:lnTo>
                  <a:lnTo>
                    <a:pt x="155" y="88"/>
                  </a:lnTo>
                  <a:lnTo>
                    <a:pt x="153" y="88"/>
                  </a:lnTo>
                  <a:lnTo>
                    <a:pt x="153" y="86"/>
                  </a:lnTo>
                  <a:lnTo>
                    <a:pt x="152" y="84"/>
                  </a:lnTo>
                  <a:lnTo>
                    <a:pt x="150" y="86"/>
                  </a:lnTo>
                  <a:lnTo>
                    <a:pt x="149" y="86"/>
                  </a:lnTo>
                  <a:lnTo>
                    <a:pt x="149" y="88"/>
                  </a:lnTo>
                  <a:lnTo>
                    <a:pt x="147" y="89"/>
                  </a:lnTo>
                  <a:lnTo>
                    <a:pt x="147" y="89"/>
                  </a:lnTo>
                  <a:lnTo>
                    <a:pt x="149" y="89"/>
                  </a:lnTo>
                  <a:lnTo>
                    <a:pt x="152" y="91"/>
                  </a:lnTo>
                  <a:lnTo>
                    <a:pt x="153" y="93"/>
                  </a:lnTo>
                  <a:lnTo>
                    <a:pt x="155" y="93"/>
                  </a:lnTo>
                  <a:lnTo>
                    <a:pt x="155" y="95"/>
                  </a:lnTo>
                  <a:lnTo>
                    <a:pt x="155" y="97"/>
                  </a:lnTo>
                  <a:lnTo>
                    <a:pt x="155" y="99"/>
                  </a:lnTo>
                  <a:lnTo>
                    <a:pt x="155" y="100"/>
                  </a:lnTo>
                  <a:lnTo>
                    <a:pt x="153" y="100"/>
                  </a:lnTo>
                  <a:lnTo>
                    <a:pt x="152" y="101"/>
                  </a:lnTo>
                  <a:lnTo>
                    <a:pt x="149" y="101"/>
                  </a:lnTo>
                  <a:lnTo>
                    <a:pt x="145" y="101"/>
                  </a:lnTo>
                  <a:lnTo>
                    <a:pt x="145" y="101"/>
                  </a:lnTo>
                  <a:lnTo>
                    <a:pt x="136" y="100"/>
                  </a:lnTo>
                  <a:lnTo>
                    <a:pt x="136" y="100"/>
                  </a:lnTo>
                  <a:lnTo>
                    <a:pt x="134" y="100"/>
                  </a:lnTo>
                  <a:lnTo>
                    <a:pt x="129" y="99"/>
                  </a:lnTo>
                  <a:lnTo>
                    <a:pt x="128" y="99"/>
                  </a:lnTo>
                  <a:lnTo>
                    <a:pt x="124" y="97"/>
                  </a:lnTo>
                  <a:lnTo>
                    <a:pt x="117" y="97"/>
                  </a:lnTo>
                  <a:lnTo>
                    <a:pt x="115" y="97"/>
                  </a:lnTo>
                  <a:lnTo>
                    <a:pt x="117" y="99"/>
                  </a:lnTo>
                  <a:lnTo>
                    <a:pt x="119" y="99"/>
                  </a:lnTo>
                  <a:lnTo>
                    <a:pt x="121" y="99"/>
                  </a:lnTo>
                  <a:lnTo>
                    <a:pt x="122" y="100"/>
                  </a:lnTo>
                  <a:lnTo>
                    <a:pt x="124" y="101"/>
                  </a:lnTo>
                  <a:lnTo>
                    <a:pt x="126" y="103"/>
                  </a:lnTo>
                  <a:lnTo>
                    <a:pt x="128" y="106"/>
                  </a:lnTo>
                  <a:lnTo>
                    <a:pt x="128" y="106"/>
                  </a:lnTo>
                  <a:lnTo>
                    <a:pt x="126" y="106"/>
                  </a:lnTo>
                  <a:lnTo>
                    <a:pt x="117" y="101"/>
                  </a:lnTo>
                  <a:lnTo>
                    <a:pt x="111" y="103"/>
                  </a:lnTo>
                  <a:lnTo>
                    <a:pt x="110" y="103"/>
                  </a:lnTo>
                  <a:lnTo>
                    <a:pt x="106" y="103"/>
                  </a:lnTo>
                  <a:lnTo>
                    <a:pt x="105" y="103"/>
                  </a:lnTo>
                  <a:lnTo>
                    <a:pt x="98" y="100"/>
                  </a:lnTo>
                  <a:lnTo>
                    <a:pt x="96" y="100"/>
                  </a:lnTo>
                  <a:lnTo>
                    <a:pt x="96" y="100"/>
                  </a:lnTo>
                  <a:lnTo>
                    <a:pt x="91" y="100"/>
                  </a:lnTo>
                  <a:lnTo>
                    <a:pt x="85" y="100"/>
                  </a:lnTo>
                  <a:lnTo>
                    <a:pt x="77" y="100"/>
                  </a:lnTo>
                  <a:lnTo>
                    <a:pt x="73" y="99"/>
                  </a:lnTo>
                  <a:lnTo>
                    <a:pt x="72" y="99"/>
                  </a:lnTo>
                  <a:lnTo>
                    <a:pt x="72" y="99"/>
                  </a:lnTo>
                  <a:lnTo>
                    <a:pt x="70" y="99"/>
                  </a:lnTo>
                  <a:lnTo>
                    <a:pt x="64" y="97"/>
                  </a:lnTo>
                  <a:lnTo>
                    <a:pt x="59" y="99"/>
                  </a:lnTo>
                  <a:lnTo>
                    <a:pt x="53" y="97"/>
                  </a:lnTo>
                  <a:lnTo>
                    <a:pt x="51" y="97"/>
                  </a:lnTo>
                  <a:lnTo>
                    <a:pt x="51" y="95"/>
                  </a:lnTo>
                  <a:lnTo>
                    <a:pt x="49" y="93"/>
                  </a:lnTo>
                  <a:lnTo>
                    <a:pt x="49" y="91"/>
                  </a:lnTo>
                  <a:lnTo>
                    <a:pt x="49" y="89"/>
                  </a:lnTo>
                  <a:lnTo>
                    <a:pt x="51" y="88"/>
                  </a:lnTo>
                  <a:lnTo>
                    <a:pt x="51" y="88"/>
                  </a:lnTo>
                  <a:lnTo>
                    <a:pt x="47" y="89"/>
                  </a:lnTo>
                  <a:lnTo>
                    <a:pt x="45" y="89"/>
                  </a:lnTo>
                  <a:lnTo>
                    <a:pt x="45" y="89"/>
                  </a:lnTo>
                  <a:lnTo>
                    <a:pt x="40" y="89"/>
                  </a:lnTo>
                  <a:lnTo>
                    <a:pt x="40" y="89"/>
                  </a:lnTo>
                  <a:lnTo>
                    <a:pt x="40" y="89"/>
                  </a:lnTo>
                  <a:lnTo>
                    <a:pt x="42" y="91"/>
                  </a:lnTo>
                  <a:lnTo>
                    <a:pt x="42" y="91"/>
                  </a:lnTo>
                  <a:lnTo>
                    <a:pt x="38" y="91"/>
                  </a:lnTo>
                  <a:lnTo>
                    <a:pt x="34" y="91"/>
                  </a:lnTo>
                  <a:lnTo>
                    <a:pt x="33" y="91"/>
                  </a:lnTo>
                  <a:lnTo>
                    <a:pt x="33" y="91"/>
                  </a:lnTo>
                  <a:lnTo>
                    <a:pt x="32" y="93"/>
                  </a:lnTo>
                  <a:lnTo>
                    <a:pt x="30" y="93"/>
                  </a:lnTo>
                  <a:lnTo>
                    <a:pt x="30" y="93"/>
                  </a:lnTo>
                  <a:lnTo>
                    <a:pt x="26" y="91"/>
                  </a:lnTo>
                  <a:lnTo>
                    <a:pt x="23" y="88"/>
                  </a:lnTo>
                  <a:lnTo>
                    <a:pt x="19" y="88"/>
                  </a:lnTo>
                  <a:lnTo>
                    <a:pt x="17" y="88"/>
                  </a:lnTo>
                  <a:lnTo>
                    <a:pt x="15" y="86"/>
                  </a:lnTo>
                  <a:lnTo>
                    <a:pt x="12" y="80"/>
                  </a:lnTo>
                  <a:lnTo>
                    <a:pt x="10" y="79"/>
                  </a:lnTo>
                  <a:lnTo>
                    <a:pt x="8" y="75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14" y="74"/>
                  </a:lnTo>
                  <a:lnTo>
                    <a:pt x="19" y="74"/>
                  </a:lnTo>
                  <a:lnTo>
                    <a:pt x="21" y="74"/>
                  </a:lnTo>
                  <a:lnTo>
                    <a:pt x="25" y="75"/>
                  </a:lnTo>
                  <a:lnTo>
                    <a:pt x="28" y="75"/>
                  </a:lnTo>
                  <a:lnTo>
                    <a:pt x="30" y="75"/>
                  </a:lnTo>
                  <a:lnTo>
                    <a:pt x="34" y="75"/>
                  </a:lnTo>
                  <a:lnTo>
                    <a:pt x="40" y="75"/>
                  </a:lnTo>
                  <a:lnTo>
                    <a:pt x="40" y="74"/>
                  </a:lnTo>
                  <a:lnTo>
                    <a:pt x="36" y="74"/>
                  </a:lnTo>
                  <a:lnTo>
                    <a:pt x="34" y="72"/>
                  </a:lnTo>
                  <a:lnTo>
                    <a:pt x="32" y="70"/>
                  </a:lnTo>
                  <a:lnTo>
                    <a:pt x="30" y="70"/>
                  </a:lnTo>
                  <a:lnTo>
                    <a:pt x="28" y="69"/>
                  </a:lnTo>
                  <a:lnTo>
                    <a:pt x="21" y="69"/>
                  </a:lnTo>
                  <a:lnTo>
                    <a:pt x="14" y="67"/>
                  </a:lnTo>
                  <a:lnTo>
                    <a:pt x="8" y="65"/>
                  </a:lnTo>
                  <a:lnTo>
                    <a:pt x="6" y="63"/>
                  </a:lnTo>
                  <a:lnTo>
                    <a:pt x="4" y="63"/>
                  </a:lnTo>
                  <a:lnTo>
                    <a:pt x="4" y="61"/>
                  </a:lnTo>
                  <a:lnTo>
                    <a:pt x="2" y="60"/>
                  </a:lnTo>
                  <a:lnTo>
                    <a:pt x="2" y="56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1"/>
                  </a:lnTo>
                  <a:lnTo>
                    <a:pt x="2" y="48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4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2" y="41"/>
                  </a:lnTo>
                  <a:lnTo>
                    <a:pt x="2" y="41"/>
                  </a:lnTo>
                  <a:lnTo>
                    <a:pt x="2" y="39"/>
                  </a:lnTo>
                  <a:lnTo>
                    <a:pt x="4" y="37"/>
                  </a:lnTo>
                  <a:lnTo>
                    <a:pt x="6" y="35"/>
                  </a:lnTo>
                  <a:lnTo>
                    <a:pt x="7" y="31"/>
                  </a:lnTo>
                  <a:lnTo>
                    <a:pt x="8" y="28"/>
                  </a:lnTo>
                  <a:lnTo>
                    <a:pt x="10" y="28"/>
                  </a:lnTo>
                  <a:lnTo>
                    <a:pt x="10" y="25"/>
                  </a:lnTo>
                  <a:lnTo>
                    <a:pt x="10" y="23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2" y="20"/>
                  </a:lnTo>
                  <a:lnTo>
                    <a:pt x="14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6" y="7"/>
                  </a:lnTo>
                  <a:lnTo>
                    <a:pt x="30" y="5"/>
                  </a:lnTo>
                  <a:lnTo>
                    <a:pt x="32" y="3"/>
                  </a:lnTo>
                  <a:lnTo>
                    <a:pt x="34" y="3"/>
                  </a:lnTo>
                  <a:lnTo>
                    <a:pt x="45" y="3"/>
                  </a:lnTo>
                  <a:lnTo>
                    <a:pt x="51" y="0"/>
                  </a:lnTo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1588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760" tIns="34200" rIns="68760" bIns="3420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SV" sz="175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endParaRPr>
            </a:p>
          </p:txBody>
        </p:sp>
        <p:sp>
          <p:nvSpPr>
            <p:cNvPr id="117" name="Freeform 11479"/>
            <p:cNvSpPr/>
            <p:nvPr/>
          </p:nvSpPr>
          <p:spPr>
            <a:xfrm>
              <a:off x="2591640" y="1771560"/>
              <a:ext cx="167760" cy="132840"/>
            </a:xfrm>
            <a:custGeom>
              <a:avLst/>
              <a:gdLst>
                <a:gd name="textAreaLeft" fmla="*/ 0 w 167760"/>
                <a:gd name="textAreaRight" fmla="*/ 169560 w 167760"/>
                <a:gd name="textAreaTop" fmla="*/ 0 h 132840"/>
                <a:gd name="textAreaBottom" fmla="*/ 134640 h 132840"/>
              </a:gdLst>
              <a:ahLst/>
              <a:cxnLst/>
              <a:rect l="textAreaLeft" t="textAreaTop" r="textAreaRight" b="textAreaBottom"/>
              <a:pathLst>
                <a:path w="73" h="58">
                  <a:moveTo>
                    <a:pt x="30" y="0"/>
                  </a:moveTo>
                  <a:lnTo>
                    <a:pt x="34" y="1"/>
                  </a:lnTo>
                  <a:lnTo>
                    <a:pt x="38" y="1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5" y="5"/>
                  </a:lnTo>
                  <a:lnTo>
                    <a:pt x="47" y="7"/>
                  </a:lnTo>
                  <a:lnTo>
                    <a:pt x="53" y="5"/>
                  </a:lnTo>
                  <a:lnTo>
                    <a:pt x="54" y="5"/>
                  </a:lnTo>
                  <a:lnTo>
                    <a:pt x="63" y="5"/>
                  </a:lnTo>
                  <a:lnTo>
                    <a:pt x="68" y="7"/>
                  </a:lnTo>
                  <a:lnTo>
                    <a:pt x="72" y="9"/>
                  </a:lnTo>
                  <a:lnTo>
                    <a:pt x="73" y="9"/>
                  </a:lnTo>
                  <a:lnTo>
                    <a:pt x="72" y="11"/>
                  </a:lnTo>
                  <a:lnTo>
                    <a:pt x="72" y="11"/>
                  </a:lnTo>
                  <a:lnTo>
                    <a:pt x="71" y="13"/>
                  </a:lnTo>
                  <a:lnTo>
                    <a:pt x="66" y="17"/>
                  </a:lnTo>
                  <a:lnTo>
                    <a:pt x="65" y="17"/>
                  </a:lnTo>
                  <a:lnTo>
                    <a:pt x="65" y="19"/>
                  </a:lnTo>
                  <a:lnTo>
                    <a:pt x="63" y="19"/>
                  </a:lnTo>
                  <a:lnTo>
                    <a:pt x="63" y="20"/>
                  </a:lnTo>
                  <a:lnTo>
                    <a:pt x="60" y="24"/>
                  </a:lnTo>
                  <a:lnTo>
                    <a:pt x="60" y="24"/>
                  </a:lnTo>
                  <a:lnTo>
                    <a:pt x="56" y="26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58" y="28"/>
                  </a:lnTo>
                  <a:lnTo>
                    <a:pt x="56" y="31"/>
                  </a:lnTo>
                  <a:lnTo>
                    <a:pt x="53" y="35"/>
                  </a:lnTo>
                  <a:lnTo>
                    <a:pt x="51" y="36"/>
                  </a:lnTo>
                  <a:lnTo>
                    <a:pt x="49" y="38"/>
                  </a:lnTo>
                  <a:lnTo>
                    <a:pt x="47" y="38"/>
                  </a:lnTo>
                  <a:lnTo>
                    <a:pt x="44" y="38"/>
                  </a:lnTo>
                  <a:lnTo>
                    <a:pt x="32" y="36"/>
                  </a:lnTo>
                  <a:lnTo>
                    <a:pt x="28" y="36"/>
                  </a:lnTo>
                  <a:lnTo>
                    <a:pt x="19" y="38"/>
                  </a:lnTo>
                  <a:lnTo>
                    <a:pt x="19" y="38"/>
                  </a:lnTo>
                  <a:lnTo>
                    <a:pt x="23" y="39"/>
                  </a:lnTo>
                  <a:lnTo>
                    <a:pt x="25" y="39"/>
                  </a:lnTo>
                  <a:lnTo>
                    <a:pt x="28" y="43"/>
                  </a:lnTo>
                  <a:lnTo>
                    <a:pt x="28" y="43"/>
                  </a:lnTo>
                  <a:lnTo>
                    <a:pt x="28" y="45"/>
                  </a:lnTo>
                  <a:lnTo>
                    <a:pt x="28" y="47"/>
                  </a:lnTo>
                  <a:lnTo>
                    <a:pt x="28" y="47"/>
                  </a:lnTo>
                  <a:lnTo>
                    <a:pt x="25" y="50"/>
                  </a:lnTo>
                  <a:lnTo>
                    <a:pt x="23" y="54"/>
                  </a:lnTo>
                  <a:lnTo>
                    <a:pt x="21" y="58"/>
                  </a:lnTo>
                  <a:lnTo>
                    <a:pt x="21" y="58"/>
                  </a:lnTo>
                  <a:lnTo>
                    <a:pt x="16" y="56"/>
                  </a:lnTo>
                  <a:lnTo>
                    <a:pt x="14" y="56"/>
                  </a:lnTo>
                  <a:lnTo>
                    <a:pt x="9" y="58"/>
                  </a:lnTo>
                  <a:lnTo>
                    <a:pt x="6" y="58"/>
                  </a:lnTo>
                  <a:lnTo>
                    <a:pt x="6" y="52"/>
                  </a:lnTo>
                  <a:lnTo>
                    <a:pt x="6" y="49"/>
                  </a:lnTo>
                  <a:lnTo>
                    <a:pt x="6" y="45"/>
                  </a:lnTo>
                  <a:lnTo>
                    <a:pt x="0" y="38"/>
                  </a:lnTo>
                  <a:lnTo>
                    <a:pt x="0" y="36"/>
                  </a:lnTo>
                  <a:lnTo>
                    <a:pt x="0" y="35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2" y="11"/>
                  </a:lnTo>
                  <a:lnTo>
                    <a:pt x="4" y="11"/>
                  </a:lnTo>
                  <a:lnTo>
                    <a:pt x="9" y="13"/>
                  </a:lnTo>
                  <a:lnTo>
                    <a:pt x="11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1"/>
                  </a:lnTo>
                  <a:lnTo>
                    <a:pt x="7" y="11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3"/>
                  </a:lnTo>
                  <a:lnTo>
                    <a:pt x="13" y="3"/>
                  </a:lnTo>
                  <a:lnTo>
                    <a:pt x="16" y="1"/>
                  </a:lnTo>
                  <a:lnTo>
                    <a:pt x="23" y="1"/>
                  </a:lnTo>
                  <a:lnTo>
                    <a:pt x="25" y="1"/>
                  </a:lnTo>
                  <a:lnTo>
                    <a:pt x="28" y="1"/>
                  </a:lnTo>
                  <a:lnTo>
                    <a:pt x="30" y="0"/>
                  </a:lnTo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1588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760" tIns="134640" rIns="68760" bIns="13464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SV" sz="175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endParaRPr>
            </a:p>
          </p:txBody>
        </p:sp>
        <p:sp>
          <p:nvSpPr>
            <p:cNvPr id="118" name="Freeform 11484"/>
            <p:cNvSpPr/>
            <p:nvPr/>
          </p:nvSpPr>
          <p:spPr>
            <a:xfrm>
              <a:off x="1889280" y="1535040"/>
              <a:ext cx="335160" cy="202680"/>
            </a:xfrm>
            <a:custGeom>
              <a:avLst/>
              <a:gdLst>
                <a:gd name="textAreaLeft" fmla="*/ 0 w 335160"/>
                <a:gd name="textAreaRight" fmla="*/ 336960 w 335160"/>
                <a:gd name="textAreaTop" fmla="*/ 0 h 202680"/>
                <a:gd name="textAreaBottom" fmla="*/ 204480 h 202680"/>
              </a:gdLst>
              <a:ahLst/>
              <a:cxnLst/>
              <a:rect l="textAreaLeft" t="textAreaTop" r="textAreaRight" b="textAreaBottom"/>
              <a:pathLst>
                <a:path w="145" h="88">
                  <a:moveTo>
                    <a:pt x="61" y="0"/>
                  </a:moveTo>
                  <a:lnTo>
                    <a:pt x="63" y="0"/>
                  </a:lnTo>
                  <a:lnTo>
                    <a:pt x="67" y="1"/>
                  </a:lnTo>
                  <a:lnTo>
                    <a:pt x="70" y="3"/>
                  </a:lnTo>
                  <a:lnTo>
                    <a:pt x="73" y="5"/>
                  </a:lnTo>
                  <a:lnTo>
                    <a:pt x="82" y="7"/>
                  </a:lnTo>
                  <a:lnTo>
                    <a:pt x="88" y="9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89" y="9"/>
                  </a:lnTo>
                  <a:lnTo>
                    <a:pt x="91" y="9"/>
                  </a:lnTo>
                  <a:lnTo>
                    <a:pt x="93" y="9"/>
                  </a:lnTo>
                  <a:lnTo>
                    <a:pt x="93" y="9"/>
                  </a:lnTo>
                  <a:lnTo>
                    <a:pt x="93" y="10"/>
                  </a:lnTo>
                  <a:lnTo>
                    <a:pt x="95" y="10"/>
                  </a:lnTo>
                  <a:lnTo>
                    <a:pt x="95" y="14"/>
                  </a:lnTo>
                  <a:lnTo>
                    <a:pt x="95" y="14"/>
                  </a:lnTo>
                  <a:lnTo>
                    <a:pt x="95" y="14"/>
                  </a:lnTo>
                  <a:lnTo>
                    <a:pt x="95" y="12"/>
                  </a:lnTo>
                  <a:lnTo>
                    <a:pt x="99" y="9"/>
                  </a:lnTo>
                  <a:lnTo>
                    <a:pt x="101" y="9"/>
                  </a:lnTo>
                  <a:lnTo>
                    <a:pt x="101" y="7"/>
                  </a:lnTo>
                  <a:lnTo>
                    <a:pt x="107" y="7"/>
                  </a:lnTo>
                  <a:lnTo>
                    <a:pt x="110" y="7"/>
                  </a:lnTo>
                  <a:lnTo>
                    <a:pt x="114" y="7"/>
                  </a:lnTo>
                  <a:lnTo>
                    <a:pt x="116" y="9"/>
                  </a:lnTo>
                  <a:lnTo>
                    <a:pt x="120" y="9"/>
                  </a:lnTo>
                  <a:lnTo>
                    <a:pt x="124" y="12"/>
                  </a:lnTo>
                  <a:lnTo>
                    <a:pt x="127" y="14"/>
                  </a:lnTo>
                  <a:lnTo>
                    <a:pt x="138" y="20"/>
                  </a:lnTo>
                  <a:lnTo>
                    <a:pt x="142" y="22"/>
                  </a:lnTo>
                  <a:lnTo>
                    <a:pt x="143" y="24"/>
                  </a:lnTo>
                  <a:lnTo>
                    <a:pt x="145" y="24"/>
                  </a:lnTo>
                  <a:lnTo>
                    <a:pt x="145" y="26"/>
                  </a:lnTo>
                  <a:lnTo>
                    <a:pt x="145" y="28"/>
                  </a:lnTo>
                  <a:lnTo>
                    <a:pt x="145" y="28"/>
                  </a:lnTo>
                  <a:lnTo>
                    <a:pt x="145" y="29"/>
                  </a:lnTo>
                  <a:lnTo>
                    <a:pt x="143" y="29"/>
                  </a:lnTo>
                  <a:lnTo>
                    <a:pt x="137" y="31"/>
                  </a:lnTo>
                  <a:lnTo>
                    <a:pt x="133" y="33"/>
                  </a:lnTo>
                  <a:lnTo>
                    <a:pt x="131" y="33"/>
                  </a:lnTo>
                  <a:lnTo>
                    <a:pt x="122" y="39"/>
                  </a:lnTo>
                  <a:lnTo>
                    <a:pt x="118" y="40"/>
                  </a:lnTo>
                  <a:lnTo>
                    <a:pt x="110" y="44"/>
                  </a:lnTo>
                  <a:lnTo>
                    <a:pt x="96" y="48"/>
                  </a:lnTo>
                  <a:lnTo>
                    <a:pt x="95" y="50"/>
                  </a:lnTo>
                  <a:lnTo>
                    <a:pt x="95" y="50"/>
                  </a:lnTo>
                  <a:lnTo>
                    <a:pt x="89" y="58"/>
                  </a:lnTo>
                  <a:lnTo>
                    <a:pt x="89" y="59"/>
                  </a:lnTo>
                  <a:lnTo>
                    <a:pt x="86" y="59"/>
                  </a:lnTo>
                  <a:lnTo>
                    <a:pt x="80" y="61"/>
                  </a:lnTo>
                  <a:lnTo>
                    <a:pt x="79" y="61"/>
                  </a:lnTo>
                  <a:lnTo>
                    <a:pt x="79" y="63"/>
                  </a:lnTo>
                  <a:lnTo>
                    <a:pt x="77" y="67"/>
                  </a:lnTo>
                  <a:lnTo>
                    <a:pt x="77" y="69"/>
                  </a:lnTo>
                  <a:lnTo>
                    <a:pt x="75" y="75"/>
                  </a:lnTo>
                  <a:lnTo>
                    <a:pt x="75" y="77"/>
                  </a:lnTo>
                  <a:lnTo>
                    <a:pt x="75" y="78"/>
                  </a:lnTo>
                  <a:lnTo>
                    <a:pt x="73" y="78"/>
                  </a:lnTo>
                  <a:lnTo>
                    <a:pt x="69" y="80"/>
                  </a:lnTo>
                  <a:lnTo>
                    <a:pt x="65" y="82"/>
                  </a:lnTo>
                  <a:lnTo>
                    <a:pt x="61" y="82"/>
                  </a:lnTo>
                  <a:lnTo>
                    <a:pt x="60" y="82"/>
                  </a:lnTo>
                  <a:lnTo>
                    <a:pt x="60" y="80"/>
                  </a:lnTo>
                  <a:lnTo>
                    <a:pt x="58" y="80"/>
                  </a:lnTo>
                  <a:lnTo>
                    <a:pt x="58" y="80"/>
                  </a:lnTo>
                  <a:lnTo>
                    <a:pt x="52" y="86"/>
                  </a:lnTo>
                  <a:lnTo>
                    <a:pt x="46" y="87"/>
                  </a:lnTo>
                  <a:lnTo>
                    <a:pt x="44" y="88"/>
                  </a:lnTo>
                  <a:lnTo>
                    <a:pt x="42" y="88"/>
                  </a:lnTo>
                  <a:lnTo>
                    <a:pt x="41" y="88"/>
                  </a:lnTo>
                  <a:lnTo>
                    <a:pt x="39" y="88"/>
                  </a:lnTo>
                  <a:lnTo>
                    <a:pt x="37" y="88"/>
                  </a:lnTo>
                  <a:lnTo>
                    <a:pt x="35" y="87"/>
                  </a:lnTo>
                  <a:lnTo>
                    <a:pt x="35" y="86"/>
                  </a:lnTo>
                  <a:lnTo>
                    <a:pt x="31" y="80"/>
                  </a:lnTo>
                  <a:lnTo>
                    <a:pt x="31" y="78"/>
                  </a:lnTo>
                  <a:lnTo>
                    <a:pt x="30" y="78"/>
                  </a:lnTo>
                  <a:lnTo>
                    <a:pt x="26" y="75"/>
                  </a:lnTo>
                  <a:lnTo>
                    <a:pt x="26" y="75"/>
                  </a:lnTo>
                  <a:lnTo>
                    <a:pt x="16" y="69"/>
                  </a:lnTo>
                  <a:lnTo>
                    <a:pt x="11" y="68"/>
                  </a:lnTo>
                  <a:lnTo>
                    <a:pt x="9" y="68"/>
                  </a:lnTo>
                  <a:lnTo>
                    <a:pt x="9" y="67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0" y="67"/>
                  </a:lnTo>
                  <a:lnTo>
                    <a:pt x="2" y="67"/>
                  </a:lnTo>
                  <a:lnTo>
                    <a:pt x="2" y="65"/>
                  </a:lnTo>
                  <a:lnTo>
                    <a:pt x="2" y="65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3" y="59"/>
                  </a:lnTo>
                  <a:lnTo>
                    <a:pt x="5" y="59"/>
                  </a:lnTo>
                  <a:lnTo>
                    <a:pt x="5" y="59"/>
                  </a:lnTo>
                  <a:lnTo>
                    <a:pt x="7" y="56"/>
                  </a:lnTo>
                  <a:lnTo>
                    <a:pt x="7" y="56"/>
                  </a:lnTo>
                  <a:lnTo>
                    <a:pt x="9" y="54"/>
                  </a:lnTo>
                  <a:lnTo>
                    <a:pt x="11" y="52"/>
                  </a:lnTo>
                  <a:lnTo>
                    <a:pt x="12" y="52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4" y="44"/>
                  </a:lnTo>
                  <a:lnTo>
                    <a:pt x="18" y="42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6" y="40"/>
                  </a:lnTo>
                  <a:lnTo>
                    <a:pt x="16" y="39"/>
                  </a:lnTo>
                  <a:lnTo>
                    <a:pt x="14" y="39"/>
                  </a:lnTo>
                  <a:lnTo>
                    <a:pt x="16" y="37"/>
                  </a:lnTo>
                  <a:lnTo>
                    <a:pt x="18" y="35"/>
                  </a:lnTo>
                  <a:lnTo>
                    <a:pt x="18" y="35"/>
                  </a:lnTo>
                  <a:lnTo>
                    <a:pt x="22" y="29"/>
                  </a:lnTo>
                  <a:lnTo>
                    <a:pt x="24" y="26"/>
                  </a:lnTo>
                  <a:lnTo>
                    <a:pt x="26" y="24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18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33" y="1"/>
                  </a:lnTo>
                  <a:lnTo>
                    <a:pt x="46" y="1"/>
                  </a:lnTo>
                  <a:lnTo>
                    <a:pt x="58" y="0"/>
                  </a:lnTo>
                  <a:lnTo>
                    <a:pt x="61" y="0"/>
                  </a:lnTo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1588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760" tIns="34200" rIns="68760" bIns="3420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SV" sz="175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endParaRPr>
            </a:p>
          </p:txBody>
        </p:sp>
        <p:sp>
          <p:nvSpPr>
            <p:cNvPr id="119" name="Freeform 11507"/>
            <p:cNvSpPr/>
            <p:nvPr/>
          </p:nvSpPr>
          <p:spPr>
            <a:xfrm>
              <a:off x="2536200" y="1580400"/>
              <a:ext cx="174240" cy="111960"/>
            </a:xfrm>
            <a:custGeom>
              <a:avLst/>
              <a:gdLst>
                <a:gd name="textAreaLeft" fmla="*/ 0 w 174240"/>
                <a:gd name="textAreaRight" fmla="*/ 175680 w 174240"/>
                <a:gd name="textAreaTop" fmla="*/ 0 h 111960"/>
                <a:gd name="textAreaBottom" fmla="*/ 113760 h 111960"/>
              </a:gdLst>
              <a:ahLst/>
              <a:cxnLst/>
              <a:rect l="textAreaLeft" t="textAreaTop" r="textAreaRight" b="textAreaBottom"/>
              <a:pathLst>
                <a:path w="76" h="49">
                  <a:moveTo>
                    <a:pt x="57" y="0"/>
                  </a:moveTo>
                  <a:lnTo>
                    <a:pt x="60" y="2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7" y="5"/>
                  </a:lnTo>
                  <a:lnTo>
                    <a:pt x="68" y="5"/>
                  </a:lnTo>
                  <a:lnTo>
                    <a:pt x="70" y="7"/>
                  </a:lnTo>
                  <a:lnTo>
                    <a:pt x="70" y="7"/>
                  </a:lnTo>
                  <a:lnTo>
                    <a:pt x="70" y="9"/>
                  </a:lnTo>
                  <a:lnTo>
                    <a:pt x="70" y="9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70" y="12"/>
                  </a:lnTo>
                  <a:lnTo>
                    <a:pt x="72" y="13"/>
                  </a:lnTo>
                  <a:lnTo>
                    <a:pt x="74" y="15"/>
                  </a:lnTo>
                  <a:lnTo>
                    <a:pt x="74" y="17"/>
                  </a:lnTo>
                  <a:lnTo>
                    <a:pt x="74" y="17"/>
                  </a:lnTo>
                  <a:lnTo>
                    <a:pt x="72" y="19"/>
                  </a:lnTo>
                  <a:lnTo>
                    <a:pt x="72" y="21"/>
                  </a:lnTo>
                  <a:lnTo>
                    <a:pt x="72" y="23"/>
                  </a:lnTo>
                  <a:lnTo>
                    <a:pt x="72" y="24"/>
                  </a:lnTo>
                  <a:lnTo>
                    <a:pt x="72" y="24"/>
                  </a:lnTo>
                  <a:lnTo>
                    <a:pt x="70" y="26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74" y="30"/>
                  </a:lnTo>
                  <a:lnTo>
                    <a:pt x="76" y="30"/>
                  </a:lnTo>
                  <a:lnTo>
                    <a:pt x="76" y="33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4"/>
                  </a:lnTo>
                  <a:lnTo>
                    <a:pt x="72" y="34"/>
                  </a:lnTo>
                  <a:lnTo>
                    <a:pt x="68" y="36"/>
                  </a:lnTo>
                  <a:lnTo>
                    <a:pt x="68" y="42"/>
                  </a:lnTo>
                  <a:lnTo>
                    <a:pt x="70" y="43"/>
                  </a:lnTo>
                  <a:lnTo>
                    <a:pt x="72" y="43"/>
                  </a:lnTo>
                  <a:lnTo>
                    <a:pt x="72" y="45"/>
                  </a:lnTo>
                  <a:lnTo>
                    <a:pt x="70" y="45"/>
                  </a:lnTo>
                  <a:lnTo>
                    <a:pt x="68" y="45"/>
                  </a:lnTo>
                  <a:lnTo>
                    <a:pt x="67" y="43"/>
                  </a:lnTo>
                  <a:lnTo>
                    <a:pt x="67" y="42"/>
                  </a:lnTo>
                  <a:lnTo>
                    <a:pt x="65" y="42"/>
                  </a:lnTo>
                  <a:lnTo>
                    <a:pt x="65" y="43"/>
                  </a:lnTo>
                  <a:lnTo>
                    <a:pt x="65" y="43"/>
                  </a:lnTo>
                  <a:lnTo>
                    <a:pt x="67" y="45"/>
                  </a:lnTo>
                  <a:lnTo>
                    <a:pt x="67" y="47"/>
                  </a:lnTo>
                  <a:lnTo>
                    <a:pt x="67" y="47"/>
                  </a:lnTo>
                  <a:lnTo>
                    <a:pt x="65" y="47"/>
                  </a:lnTo>
                  <a:lnTo>
                    <a:pt x="64" y="47"/>
                  </a:lnTo>
                  <a:lnTo>
                    <a:pt x="58" y="47"/>
                  </a:lnTo>
                  <a:lnTo>
                    <a:pt x="57" y="49"/>
                  </a:lnTo>
                  <a:lnTo>
                    <a:pt x="55" y="47"/>
                  </a:lnTo>
                  <a:lnTo>
                    <a:pt x="53" y="47"/>
                  </a:lnTo>
                  <a:lnTo>
                    <a:pt x="51" y="47"/>
                  </a:lnTo>
                  <a:lnTo>
                    <a:pt x="49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4" y="49"/>
                  </a:lnTo>
                  <a:lnTo>
                    <a:pt x="41" y="49"/>
                  </a:lnTo>
                  <a:lnTo>
                    <a:pt x="36" y="47"/>
                  </a:lnTo>
                  <a:lnTo>
                    <a:pt x="36" y="47"/>
                  </a:lnTo>
                  <a:lnTo>
                    <a:pt x="34" y="47"/>
                  </a:lnTo>
                  <a:lnTo>
                    <a:pt x="32" y="43"/>
                  </a:lnTo>
                  <a:lnTo>
                    <a:pt x="32" y="42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34" y="40"/>
                  </a:lnTo>
                  <a:lnTo>
                    <a:pt x="30" y="40"/>
                  </a:lnTo>
                  <a:lnTo>
                    <a:pt x="29" y="38"/>
                  </a:lnTo>
                  <a:lnTo>
                    <a:pt x="30" y="36"/>
                  </a:lnTo>
                  <a:lnTo>
                    <a:pt x="29" y="36"/>
                  </a:lnTo>
                  <a:lnTo>
                    <a:pt x="36" y="34"/>
                  </a:lnTo>
                  <a:lnTo>
                    <a:pt x="39" y="33"/>
                  </a:lnTo>
                  <a:lnTo>
                    <a:pt x="42" y="32"/>
                  </a:lnTo>
                  <a:lnTo>
                    <a:pt x="42" y="32"/>
                  </a:lnTo>
                  <a:lnTo>
                    <a:pt x="44" y="30"/>
                  </a:lnTo>
                  <a:lnTo>
                    <a:pt x="49" y="30"/>
                  </a:lnTo>
                  <a:lnTo>
                    <a:pt x="51" y="30"/>
                  </a:lnTo>
                  <a:lnTo>
                    <a:pt x="41" y="30"/>
                  </a:lnTo>
                  <a:lnTo>
                    <a:pt x="27" y="32"/>
                  </a:lnTo>
                  <a:lnTo>
                    <a:pt x="23" y="32"/>
                  </a:lnTo>
                  <a:lnTo>
                    <a:pt x="19" y="32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3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6" y="28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10" y="24"/>
                  </a:lnTo>
                  <a:lnTo>
                    <a:pt x="13" y="24"/>
                  </a:lnTo>
                  <a:lnTo>
                    <a:pt x="17" y="24"/>
                  </a:lnTo>
                  <a:lnTo>
                    <a:pt x="19" y="26"/>
                  </a:lnTo>
                  <a:lnTo>
                    <a:pt x="21" y="28"/>
                  </a:lnTo>
                  <a:lnTo>
                    <a:pt x="23" y="28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1" y="26"/>
                  </a:lnTo>
                  <a:lnTo>
                    <a:pt x="21" y="26"/>
                  </a:lnTo>
                  <a:lnTo>
                    <a:pt x="19" y="24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8" y="23"/>
                  </a:lnTo>
                  <a:lnTo>
                    <a:pt x="19" y="21"/>
                  </a:lnTo>
                  <a:lnTo>
                    <a:pt x="17" y="21"/>
                  </a:lnTo>
                  <a:lnTo>
                    <a:pt x="15" y="19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5" y="15"/>
                  </a:lnTo>
                  <a:lnTo>
                    <a:pt x="18" y="13"/>
                  </a:lnTo>
                  <a:lnTo>
                    <a:pt x="18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5" y="7"/>
                  </a:lnTo>
                  <a:lnTo>
                    <a:pt x="17" y="7"/>
                  </a:lnTo>
                  <a:lnTo>
                    <a:pt x="19" y="9"/>
                  </a:lnTo>
                  <a:lnTo>
                    <a:pt x="21" y="9"/>
                  </a:lnTo>
                  <a:lnTo>
                    <a:pt x="23" y="10"/>
                  </a:lnTo>
                  <a:lnTo>
                    <a:pt x="25" y="12"/>
                  </a:lnTo>
                  <a:lnTo>
                    <a:pt x="23" y="12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36" y="21"/>
                  </a:lnTo>
                  <a:lnTo>
                    <a:pt x="38" y="21"/>
                  </a:lnTo>
                  <a:lnTo>
                    <a:pt x="39" y="23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4" y="23"/>
                  </a:lnTo>
                  <a:lnTo>
                    <a:pt x="44" y="21"/>
                  </a:lnTo>
                  <a:lnTo>
                    <a:pt x="39" y="19"/>
                  </a:lnTo>
                  <a:lnTo>
                    <a:pt x="39" y="19"/>
                  </a:lnTo>
                  <a:lnTo>
                    <a:pt x="38" y="17"/>
                  </a:lnTo>
                  <a:lnTo>
                    <a:pt x="38" y="17"/>
                  </a:lnTo>
                  <a:lnTo>
                    <a:pt x="39" y="15"/>
                  </a:lnTo>
                  <a:lnTo>
                    <a:pt x="42" y="17"/>
                  </a:lnTo>
                  <a:lnTo>
                    <a:pt x="46" y="15"/>
                  </a:lnTo>
                  <a:lnTo>
                    <a:pt x="42" y="15"/>
                  </a:lnTo>
                  <a:lnTo>
                    <a:pt x="39" y="15"/>
                  </a:lnTo>
                  <a:lnTo>
                    <a:pt x="38" y="15"/>
                  </a:lnTo>
                  <a:lnTo>
                    <a:pt x="34" y="13"/>
                  </a:lnTo>
                  <a:lnTo>
                    <a:pt x="34" y="13"/>
                  </a:lnTo>
                  <a:lnTo>
                    <a:pt x="34" y="12"/>
                  </a:lnTo>
                  <a:lnTo>
                    <a:pt x="39" y="12"/>
                  </a:lnTo>
                  <a:lnTo>
                    <a:pt x="39" y="12"/>
                  </a:lnTo>
                  <a:lnTo>
                    <a:pt x="39" y="12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0" y="9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9" y="5"/>
                  </a:lnTo>
                  <a:lnTo>
                    <a:pt x="32" y="4"/>
                  </a:lnTo>
                  <a:lnTo>
                    <a:pt x="34" y="4"/>
                  </a:lnTo>
                  <a:lnTo>
                    <a:pt x="39" y="2"/>
                  </a:lnTo>
                  <a:lnTo>
                    <a:pt x="42" y="2"/>
                  </a:lnTo>
                  <a:lnTo>
                    <a:pt x="44" y="4"/>
                  </a:lnTo>
                  <a:lnTo>
                    <a:pt x="48" y="5"/>
                  </a:lnTo>
                  <a:lnTo>
                    <a:pt x="51" y="7"/>
                  </a:lnTo>
                  <a:lnTo>
                    <a:pt x="55" y="7"/>
                  </a:lnTo>
                  <a:lnTo>
                    <a:pt x="53" y="5"/>
                  </a:lnTo>
                  <a:lnTo>
                    <a:pt x="53" y="4"/>
                  </a:lnTo>
                  <a:lnTo>
                    <a:pt x="55" y="2"/>
                  </a:lnTo>
                  <a:lnTo>
                    <a:pt x="57" y="0"/>
                  </a:lnTo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1588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760" tIns="113760" rIns="68760" bIns="11376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SV" sz="175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endParaRPr>
            </a:p>
          </p:txBody>
        </p:sp>
        <p:sp>
          <p:nvSpPr>
            <p:cNvPr id="120" name="Freeform 11512"/>
            <p:cNvSpPr/>
            <p:nvPr/>
          </p:nvSpPr>
          <p:spPr>
            <a:xfrm>
              <a:off x="2091240" y="1568520"/>
              <a:ext cx="386280" cy="156240"/>
            </a:xfrm>
            <a:custGeom>
              <a:avLst/>
              <a:gdLst>
                <a:gd name="textAreaLeft" fmla="*/ 0 w 386280"/>
                <a:gd name="textAreaRight" fmla="*/ 388080 w 386280"/>
                <a:gd name="textAreaTop" fmla="*/ 0 h 156240"/>
                <a:gd name="textAreaBottom" fmla="*/ 158040 h 156240"/>
              </a:gdLst>
              <a:ahLst/>
              <a:cxnLst/>
              <a:rect l="textAreaLeft" t="textAreaTop" r="textAreaRight" b="textAreaBottom"/>
              <a:pathLst>
                <a:path w="167" h="68">
                  <a:moveTo>
                    <a:pt x="120" y="0"/>
                  </a:moveTo>
                  <a:lnTo>
                    <a:pt x="123" y="2"/>
                  </a:lnTo>
                  <a:lnTo>
                    <a:pt x="125" y="2"/>
                  </a:lnTo>
                  <a:lnTo>
                    <a:pt x="125" y="4"/>
                  </a:lnTo>
                  <a:lnTo>
                    <a:pt x="125" y="4"/>
                  </a:lnTo>
                  <a:lnTo>
                    <a:pt x="125" y="6"/>
                  </a:lnTo>
                  <a:lnTo>
                    <a:pt x="123" y="8"/>
                  </a:lnTo>
                  <a:lnTo>
                    <a:pt x="123" y="8"/>
                  </a:lnTo>
                  <a:lnTo>
                    <a:pt x="123" y="8"/>
                  </a:lnTo>
                  <a:lnTo>
                    <a:pt x="123" y="9"/>
                  </a:lnTo>
                  <a:lnTo>
                    <a:pt x="123" y="11"/>
                  </a:lnTo>
                  <a:lnTo>
                    <a:pt x="125" y="13"/>
                  </a:lnTo>
                  <a:lnTo>
                    <a:pt x="125" y="13"/>
                  </a:lnTo>
                  <a:lnTo>
                    <a:pt x="126" y="13"/>
                  </a:lnTo>
                  <a:lnTo>
                    <a:pt x="128" y="14"/>
                  </a:lnTo>
                  <a:lnTo>
                    <a:pt x="130" y="17"/>
                  </a:lnTo>
                  <a:lnTo>
                    <a:pt x="128" y="19"/>
                  </a:lnTo>
                  <a:lnTo>
                    <a:pt x="126" y="19"/>
                  </a:lnTo>
                  <a:lnTo>
                    <a:pt x="126" y="21"/>
                  </a:lnTo>
                  <a:lnTo>
                    <a:pt x="126" y="21"/>
                  </a:lnTo>
                  <a:lnTo>
                    <a:pt x="126" y="23"/>
                  </a:lnTo>
                  <a:lnTo>
                    <a:pt x="126" y="23"/>
                  </a:lnTo>
                  <a:lnTo>
                    <a:pt x="128" y="23"/>
                  </a:lnTo>
                  <a:lnTo>
                    <a:pt x="132" y="23"/>
                  </a:lnTo>
                  <a:lnTo>
                    <a:pt x="134" y="23"/>
                  </a:lnTo>
                  <a:lnTo>
                    <a:pt x="136" y="23"/>
                  </a:lnTo>
                  <a:lnTo>
                    <a:pt x="136" y="25"/>
                  </a:lnTo>
                  <a:lnTo>
                    <a:pt x="136" y="25"/>
                  </a:lnTo>
                  <a:lnTo>
                    <a:pt x="136" y="25"/>
                  </a:lnTo>
                  <a:lnTo>
                    <a:pt x="136" y="27"/>
                  </a:lnTo>
                  <a:lnTo>
                    <a:pt x="132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36" y="28"/>
                  </a:lnTo>
                  <a:lnTo>
                    <a:pt x="137" y="27"/>
                  </a:lnTo>
                  <a:lnTo>
                    <a:pt x="139" y="27"/>
                  </a:lnTo>
                  <a:lnTo>
                    <a:pt x="143" y="27"/>
                  </a:lnTo>
                  <a:lnTo>
                    <a:pt x="145" y="28"/>
                  </a:lnTo>
                  <a:lnTo>
                    <a:pt x="145" y="28"/>
                  </a:lnTo>
                  <a:lnTo>
                    <a:pt x="145" y="28"/>
                  </a:lnTo>
                  <a:lnTo>
                    <a:pt x="146" y="30"/>
                  </a:lnTo>
                  <a:lnTo>
                    <a:pt x="146" y="34"/>
                  </a:lnTo>
                  <a:lnTo>
                    <a:pt x="146" y="34"/>
                  </a:lnTo>
                  <a:lnTo>
                    <a:pt x="146" y="32"/>
                  </a:lnTo>
                  <a:lnTo>
                    <a:pt x="147" y="30"/>
                  </a:lnTo>
                  <a:lnTo>
                    <a:pt x="149" y="30"/>
                  </a:lnTo>
                  <a:lnTo>
                    <a:pt x="149" y="30"/>
                  </a:lnTo>
                  <a:lnTo>
                    <a:pt x="149" y="28"/>
                  </a:lnTo>
                  <a:lnTo>
                    <a:pt x="147" y="28"/>
                  </a:lnTo>
                  <a:lnTo>
                    <a:pt x="147" y="27"/>
                  </a:lnTo>
                  <a:lnTo>
                    <a:pt x="147" y="27"/>
                  </a:lnTo>
                  <a:lnTo>
                    <a:pt x="147" y="25"/>
                  </a:lnTo>
                  <a:lnTo>
                    <a:pt x="149" y="23"/>
                  </a:lnTo>
                  <a:lnTo>
                    <a:pt x="151" y="23"/>
                  </a:lnTo>
                  <a:lnTo>
                    <a:pt x="153" y="23"/>
                  </a:lnTo>
                  <a:lnTo>
                    <a:pt x="160" y="25"/>
                  </a:lnTo>
                  <a:lnTo>
                    <a:pt x="164" y="25"/>
                  </a:lnTo>
                  <a:lnTo>
                    <a:pt x="165" y="27"/>
                  </a:lnTo>
                  <a:lnTo>
                    <a:pt x="165" y="27"/>
                  </a:lnTo>
                  <a:lnTo>
                    <a:pt x="165" y="28"/>
                  </a:lnTo>
                  <a:lnTo>
                    <a:pt x="167" y="32"/>
                  </a:lnTo>
                  <a:lnTo>
                    <a:pt x="167" y="34"/>
                  </a:lnTo>
                  <a:lnTo>
                    <a:pt x="165" y="36"/>
                  </a:lnTo>
                  <a:lnTo>
                    <a:pt x="164" y="38"/>
                  </a:lnTo>
                  <a:lnTo>
                    <a:pt x="164" y="40"/>
                  </a:lnTo>
                  <a:lnTo>
                    <a:pt x="162" y="47"/>
                  </a:lnTo>
                  <a:lnTo>
                    <a:pt x="160" y="49"/>
                  </a:lnTo>
                  <a:lnTo>
                    <a:pt x="158" y="49"/>
                  </a:lnTo>
                  <a:lnTo>
                    <a:pt x="151" y="51"/>
                  </a:lnTo>
                  <a:lnTo>
                    <a:pt x="146" y="55"/>
                  </a:lnTo>
                  <a:lnTo>
                    <a:pt x="145" y="55"/>
                  </a:lnTo>
                  <a:lnTo>
                    <a:pt x="143" y="55"/>
                  </a:lnTo>
                  <a:lnTo>
                    <a:pt x="139" y="53"/>
                  </a:lnTo>
                  <a:lnTo>
                    <a:pt x="134" y="53"/>
                  </a:lnTo>
                  <a:lnTo>
                    <a:pt x="132" y="53"/>
                  </a:lnTo>
                  <a:lnTo>
                    <a:pt x="128" y="53"/>
                  </a:lnTo>
                  <a:lnTo>
                    <a:pt x="126" y="55"/>
                  </a:lnTo>
                  <a:lnTo>
                    <a:pt x="125" y="53"/>
                  </a:lnTo>
                  <a:lnTo>
                    <a:pt x="123" y="53"/>
                  </a:lnTo>
                  <a:lnTo>
                    <a:pt x="122" y="53"/>
                  </a:lnTo>
                  <a:lnTo>
                    <a:pt x="122" y="53"/>
                  </a:lnTo>
                  <a:lnTo>
                    <a:pt x="123" y="51"/>
                  </a:lnTo>
                  <a:lnTo>
                    <a:pt x="122" y="51"/>
                  </a:lnTo>
                  <a:lnTo>
                    <a:pt x="120" y="51"/>
                  </a:lnTo>
                  <a:lnTo>
                    <a:pt x="118" y="51"/>
                  </a:lnTo>
                  <a:lnTo>
                    <a:pt x="111" y="55"/>
                  </a:lnTo>
                  <a:lnTo>
                    <a:pt x="102" y="56"/>
                  </a:lnTo>
                  <a:lnTo>
                    <a:pt x="99" y="58"/>
                  </a:lnTo>
                  <a:lnTo>
                    <a:pt x="98" y="58"/>
                  </a:lnTo>
                  <a:lnTo>
                    <a:pt x="96" y="58"/>
                  </a:lnTo>
                  <a:lnTo>
                    <a:pt x="94" y="60"/>
                  </a:lnTo>
                  <a:lnTo>
                    <a:pt x="90" y="61"/>
                  </a:lnTo>
                  <a:lnTo>
                    <a:pt x="87" y="63"/>
                  </a:lnTo>
                  <a:lnTo>
                    <a:pt x="79" y="65"/>
                  </a:lnTo>
                  <a:lnTo>
                    <a:pt x="69" y="68"/>
                  </a:lnTo>
                  <a:lnTo>
                    <a:pt x="62" y="68"/>
                  </a:lnTo>
                  <a:lnTo>
                    <a:pt x="55" y="66"/>
                  </a:lnTo>
                  <a:lnTo>
                    <a:pt x="53" y="66"/>
                  </a:lnTo>
                  <a:lnTo>
                    <a:pt x="51" y="66"/>
                  </a:lnTo>
                  <a:lnTo>
                    <a:pt x="47" y="63"/>
                  </a:lnTo>
                  <a:lnTo>
                    <a:pt x="45" y="63"/>
                  </a:lnTo>
                  <a:lnTo>
                    <a:pt x="43" y="61"/>
                  </a:lnTo>
                  <a:lnTo>
                    <a:pt x="45" y="60"/>
                  </a:lnTo>
                  <a:lnTo>
                    <a:pt x="47" y="58"/>
                  </a:lnTo>
                  <a:lnTo>
                    <a:pt x="50" y="58"/>
                  </a:lnTo>
                  <a:lnTo>
                    <a:pt x="59" y="56"/>
                  </a:lnTo>
                  <a:lnTo>
                    <a:pt x="64" y="53"/>
                  </a:lnTo>
                  <a:lnTo>
                    <a:pt x="68" y="53"/>
                  </a:lnTo>
                  <a:lnTo>
                    <a:pt x="75" y="51"/>
                  </a:lnTo>
                  <a:lnTo>
                    <a:pt x="76" y="53"/>
                  </a:lnTo>
                  <a:lnTo>
                    <a:pt x="79" y="53"/>
                  </a:lnTo>
                  <a:lnTo>
                    <a:pt x="81" y="51"/>
                  </a:lnTo>
                  <a:lnTo>
                    <a:pt x="83" y="51"/>
                  </a:lnTo>
                  <a:lnTo>
                    <a:pt x="87" y="49"/>
                  </a:lnTo>
                  <a:lnTo>
                    <a:pt x="88" y="47"/>
                  </a:lnTo>
                  <a:lnTo>
                    <a:pt x="90" y="46"/>
                  </a:lnTo>
                  <a:lnTo>
                    <a:pt x="88" y="46"/>
                  </a:lnTo>
                  <a:lnTo>
                    <a:pt x="88" y="46"/>
                  </a:lnTo>
                  <a:lnTo>
                    <a:pt x="83" y="47"/>
                  </a:lnTo>
                  <a:lnTo>
                    <a:pt x="81" y="47"/>
                  </a:lnTo>
                  <a:lnTo>
                    <a:pt x="79" y="47"/>
                  </a:lnTo>
                  <a:lnTo>
                    <a:pt x="76" y="47"/>
                  </a:lnTo>
                  <a:lnTo>
                    <a:pt x="73" y="49"/>
                  </a:lnTo>
                  <a:lnTo>
                    <a:pt x="73" y="49"/>
                  </a:lnTo>
                  <a:lnTo>
                    <a:pt x="69" y="46"/>
                  </a:lnTo>
                  <a:lnTo>
                    <a:pt x="68" y="46"/>
                  </a:lnTo>
                  <a:lnTo>
                    <a:pt x="68" y="46"/>
                  </a:lnTo>
                  <a:lnTo>
                    <a:pt x="66" y="47"/>
                  </a:lnTo>
                  <a:lnTo>
                    <a:pt x="66" y="47"/>
                  </a:lnTo>
                  <a:lnTo>
                    <a:pt x="64" y="49"/>
                  </a:lnTo>
                  <a:lnTo>
                    <a:pt x="64" y="49"/>
                  </a:lnTo>
                  <a:lnTo>
                    <a:pt x="57" y="49"/>
                  </a:lnTo>
                  <a:lnTo>
                    <a:pt x="51" y="51"/>
                  </a:lnTo>
                  <a:lnTo>
                    <a:pt x="51" y="49"/>
                  </a:lnTo>
                  <a:lnTo>
                    <a:pt x="50" y="49"/>
                  </a:lnTo>
                  <a:lnTo>
                    <a:pt x="50" y="49"/>
                  </a:lnTo>
                  <a:lnTo>
                    <a:pt x="50" y="47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5" y="40"/>
                  </a:lnTo>
                  <a:lnTo>
                    <a:pt x="55" y="40"/>
                  </a:lnTo>
                  <a:lnTo>
                    <a:pt x="53" y="40"/>
                  </a:lnTo>
                  <a:lnTo>
                    <a:pt x="50" y="42"/>
                  </a:lnTo>
                  <a:lnTo>
                    <a:pt x="50" y="40"/>
                  </a:lnTo>
                  <a:lnTo>
                    <a:pt x="49" y="40"/>
                  </a:lnTo>
                  <a:lnTo>
                    <a:pt x="49" y="40"/>
                  </a:lnTo>
                  <a:lnTo>
                    <a:pt x="49" y="40"/>
                  </a:lnTo>
                  <a:lnTo>
                    <a:pt x="49" y="40"/>
                  </a:lnTo>
                  <a:lnTo>
                    <a:pt x="47" y="44"/>
                  </a:lnTo>
                  <a:lnTo>
                    <a:pt x="47" y="46"/>
                  </a:lnTo>
                  <a:lnTo>
                    <a:pt x="45" y="46"/>
                  </a:lnTo>
                  <a:lnTo>
                    <a:pt x="43" y="44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1" y="46"/>
                  </a:lnTo>
                  <a:lnTo>
                    <a:pt x="43" y="47"/>
                  </a:lnTo>
                  <a:lnTo>
                    <a:pt x="43" y="47"/>
                  </a:lnTo>
                  <a:lnTo>
                    <a:pt x="43" y="49"/>
                  </a:lnTo>
                  <a:lnTo>
                    <a:pt x="36" y="53"/>
                  </a:lnTo>
                  <a:lnTo>
                    <a:pt x="34" y="53"/>
                  </a:lnTo>
                  <a:lnTo>
                    <a:pt x="34" y="53"/>
                  </a:lnTo>
                  <a:lnTo>
                    <a:pt x="32" y="51"/>
                  </a:lnTo>
                  <a:lnTo>
                    <a:pt x="32" y="51"/>
                  </a:lnTo>
                  <a:lnTo>
                    <a:pt x="30" y="49"/>
                  </a:lnTo>
                  <a:lnTo>
                    <a:pt x="30" y="49"/>
                  </a:lnTo>
                  <a:lnTo>
                    <a:pt x="29" y="49"/>
                  </a:lnTo>
                  <a:lnTo>
                    <a:pt x="29" y="49"/>
                  </a:lnTo>
                  <a:lnTo>
                    <a:pt x="27" y="49"/>
                  </a:lnTo>
                  <a:lnTo>
                    <a:pt x="27" y="51"/>
                  </a:lnTo>
                  <a:lnTo>
                    <a:pt x="26" y="51"/>
                  </a:lnTo>
                  <a:lnTo>
                    <a:pt x="26" y="53"/>
                  </a:lnTo>
                  <a:lnTo>
                    <a:pt x="26" y="53"/>
                  </a:lnTo>
                  <a:lnTo>
                    <a:pt x="19" y="51"/>
                  </a:lnTo>
                  <a:lnTo>
                    <a:pt x="15" y="47"/>
                  </a:lnTo>
                  <a:lnTo>
                    <a:pt x="10" y="47"/>
                  </a:lnTo>
                  <a:lnTo>
                    <a:pt x="6" y="47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2" y="40"/>
                  </a:lnTo>
                  <a:lnTo>
                    <a:pt x="3" y="40"/>
                  </a:lnTo>
                  <a:lnTo>
                    <a:pt x="3" y="38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19" y="38"/>
                  </a:lnTo>
                  <a:lnTo>
                    <a:pt x="21" y="38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21" y="36"/>
                  </a:lnTo>
                  <a:lnTo>
                    <a:pt x="15" y="36"/>
                  </a:lnTo>
                  <a:lnTo>
                    <a:pt x="6" y="36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8" y="32"/>
                  </a:lnTo>
                  <a:lnTo>
                    <a:pt x="10" y="30"/>
                  </a:lnTo>
                  <a:lnTo>
                    <a:pt x="15" y="30"/>
                  </a:lnTo>
                  <a:lnTo>
                    <a:pt x="24" y="28"/>
                  </a:lnTo>
                  <a:lnTo>
                    <a:pt x="29" y="28"/>
                  </a:lnTo>
                  <a:lnTo>
                    <a:pt x="32" y="28"/>
                  </a:lnTo>
                  <a:lnTo>
                    <a:pt x="34" y="27"/>
                  </a:lnTo>
                  <a:lnTo>
                    <a:pt x="27" y="27"/>
                  </a:lnTo>
                  <a:lnTo>
                    <a:pt x="17" y="28"/>
                  </a:lnTo>
                  <a:lnTo>
                    <a:pt x="15" y="27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1"/>
                  </a:lnTo>
                  <a:lnTo>
                    <a:pt x="15" y="19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4" y="19"/>
                  </a:lnTo>
                  <a:lnTo>
                    <a:pt x="36" y="19"/>
                  </a:lnTo>
                  <a:lnTo>
                    <a:pt x="38" y="19"/>
                  </a:lnTo>
                  <a:lnTo>
                    <a:pt x="36" y="19"/>
                  </a:lnTo>
                  <a:lnTo>
                    <a:pt x="34" y="17"/>
                  </a:lnTo>
                  <a:lnTo>
                    <a:pt x="26" y="17"/>
                  </a:lnTo>
                  <a:lnTo>
                    <a:pt x="24" y="17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7" y="13"/>
                  </a:lnTo>
                  <a:lnTo>
                    <a:pt x="34" y="11"/>
                  </a:lnTo>
                  <a:lnTo>
                    <a:pt x="38" y="11"/>
                  </a:lnTo>
                  <a:lnTo>
                    <a:pt x="41" y="11"/>
                  </a:lnTo>
                  <a:lnTo>
                    <a:pt x="45" y="11"/>
                  </a:lnTo>
                  <a:lnTo>
                    <a:pt x="47" y="11"/>
                  </a:lnTo>
                  <a:lnTo>
                    <a:pt x="47" y="13"/>
                  </a:lnTo>
                  <a:lnTo>
                    <a:pt x="47" y="13"/>
                  </a:lnTo>
                  <a:lnTo>
                    <a:pt x="47" y="14"/>
                  </a:lnTo>
                  <a:lnTo>
                    <a:pt x="47" y="14"/>
                  </a:lnTo>
                  <a:lnTo>
                    <a:pt x="49" y="16"/>
                  </a:lnTo>
                  <a:lnTo>
                    <a:pt x="50" y="17"/>
                  </a:lnTo>
                  <a:lnTo>
                    <a:pt x="51" y="17"/>
                  </a:lnTo>
                  <a:lnTo>
                    <a:pt x="57" y="17"/>
                  </a:lnTo>
                  <a:lnTo>
                    <a:pt x="60" y="17"/>
                  </a:lnTo>
                  <a:lnTo>
                    <a:pt x="62" y="17"/>
                  </a:lnTo>
                  <a:lnTo>
                    <a:pt x="68" y="17"/>
                  </a:lnTo>
                  <a:lnTo>
                    <a:pt x="71" y="23"/>
                  </a:lnTo>
                  <a:lnTo>
                    <a:pt x="78" y="27"/>
                  </a:lnTo>
                  <a:lnTo>
                    <a:pt x="78" y="27"/>
                  </a:lnTo>
                  <a:lnTo>
                    <a:pt x="76" y="28"/>
                  </a:lnTo>
                  <a:lnTo>
                    <a:pt x="75" y="28"/>
                  </a:lnTo>
                  <a:lnTo>
                    <a:pt x="76" y="28"/>
                  </a:lnTo>
                  <a:lnTo>
                    <a:pt x="78" y="30"/>
                  </a:lnTo>
                  <a:lnTo>
                    <a:pt x="79" y="28"/>
                  </a:lnTo>
                  <a:lnTo>
                    <a:pt x="83" y="30"/>
                  </a:lnTo>
                  <a:lnTo>
                    <a:pt x="83" y="30"/>
                  </a:lnTo>
                  <a:lnTo>
                    <a:pt x="83" y="32"/>
                  </a:lnTo>
                  <a:lnTo>
                    <a:pt x="85" y="34"/>
                  </a:lnTo>
                  <a:lnTo>
                    <a:pt x="87" y="36"/>
                  </a:lnTo>
                  <a:lnTo>
                    <a:pt x="88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4" y="37"/>
                  </a:lnTo>
                  <a:lnTo>
                    <a:pt x="98" y="37"/>
                  </a:lnTo>
                  <a:lnTo>
                    <a:pt x="117" y="38"/>
                  </a:lnTo>
                  <a:lnTo>
                    <a:pt x="118" y="37"/>
                  </a:lnTo>
                  <a:lnTo>
                    <a:pt x="118" y="37"/>
                  </a:lnTo>
                  <a:lnTo>
                    <a:pt x="120" y="36"/>
                  </a:lnTo>
                  <a:lnTo>
                    <a:pt x="120" y="36"/>
                  </a:lnTo>
                  <a:lnTo>
                    <a:pt x="118" y="34"/>
                  </a:lnTo>
                  <a:lnTo>
                    <a:pt x="118" y="34"/>
                  </a:lnTo>
                  <a:lnTo>
                    <a:pt x="107" y="28"/>
                  </a:lnTo>
                  <a:lnTo>
                    <a:pt x="106" y="27"/>
                  </a:lnTo>
                  <a:lnTo>
                    <a:pt x="111" y="23"/>
                  </a:lnTo>
                  <a:lnTo>
                    <a:pt x="111" y="23"/>
                  </a:lnTo>
                  <a:lnTo>
                    <a:pt x="113" y="23"/>
                  </a:lnTo>
                  <a:lnTo>
                    <a:pt x="111" y="21"/>
                  </a:lnTo>
                  <a:lnTo>
                    <a:pt x="111" y="19"/>
                  </a:lnTo>
                  <a:lnTo>
                    <a:pt x="107" y="17"/>
                  </a:lnTo>
                  <a:lnTo>
                    <a:pt x="106" y="17"/>
                  </a:lnTo>
                  <a:lnTo>
                    <a:pt x="100" y="16"/>
                  </a:lnTo>
                  <a:lnTo>
                    <a:pt x="100" y="16"/>
                  </a:lnTo>
                  <a:lnTo>
                    <a:pt x="100" y="14"/>
                  </a:lnTo>
                  <a:lnTo>
                    <a:pt x="99" y="14"/>
                  </a:lnTo>
                  <a:lnTo>
                    <a:pt x="99" y="13"/>
                  </a:lnTo>
                  <a:lnTo>
                    <a:pt x="100" y="13"/>
                  </a:lnTo>
                  <a:lnTo>
                    <a:pt x="104" y="11"/>
                  </a:lnTo>
                  <a:lnTo>
                    <a:pt x="106" y="9"/>
                  </a:lnTo>
                  <a:lnTo>
                    <a:pt x="111" y="6"/>
                  </a:lnTo>
                  <a:lnTo>
                    <a:pt x="113" y="2"/>
                  </a:lnTo>
                  <a:lnTo>
                    <a:pt x="115" y="2"/>
                  </a:lnTo>
                  <a:lnTo>
                    <a:pt x="117" y="2"/>
                  </a:lnTo>
                  <a:lnTo>
                    <a:pt x="120" y="0"/>
                  </a:lnTo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1588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760" tIns="34200" rIns="68760" bIns="3420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SV" sz="175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endParaRPr>
            </a:p>
          </p:txBody>
        </p:sp>
        <p:sp>
          <p:nvSpPr>
            <p:cNvPr id="121" name="Freeform 11516"/>
            <p:cNvSpPr/>
            <p:nvPr/>
          </p:nvSpPr>
          <p:spPr>
            <a:xfrm>
              <a:off x="2894760" y="1594080"/>
              <a:ext cx="478080" cy="143640"/>
            </a:xfrm>
            <a:custGeom>
              <a:avLst/>
              <a:gdLst>
                <a:gd name="textAreaLeft" fmla="*/ 0 w 478080"/>
                <a:gd name="textAreaRight" fmla="*/ 479880 w 478080"/>
                <a:gd name="textAreaTop" fmla="*/ 0 h 143640"/>
                <a:gd name="textAreaBottom" fmla="*/ 145440 h 143640"/>
              </a:gdLst>
              <a:ahLst/>
              <a:cxnLst/>
              <a:rect l="textAreaLeft" t="textAreaTop" r="textAreaRight" b="textAreaBottom"/>
              <a:pathLst>
                <a:path w="241" h="73">
                  <a:moveTo>
                    <a:pt x="13" y="0"/>
                  </a:moveTo>
                  <a:lnTo>
                    <a:pt x="17" y="0"/>
                  </a:lnTo>
                  <a:lnTo>
                    <a:pt x="24" y="2"/>
                  </a:lnTo>
                  <a:lnTo>
                    <a:pt x="31" y="4"/>
                  </a:lnTo>
                  <a:lnTo>
                    <a:pt x="34" y="5"/>
                  </a:lnTo>
                  <a:lnTo>
                    <a:pt x="38" y="5"/>
                  </a:lnTo>
                  <a:lnTo>
                    <a:pt x="40" y="5"/>
                  </a:lnTo>
                  <a:lnTo>
                    <a:pt x="42" y="5"/>
                  </a:lnTo>
                  <a:lnTo>
                    <a:pt x="45" y="7"/>
                  </a:lnTo>
                  <a:lnTo>
                    <a:pt x="47" y="9"/>
                  </a:lnTo>
                  <a:lnTo>
                    <a:pt x="49" y="9"/>
                  </a:lnTo>
                  <a:lnTo>
                    <a:pt x="51" y="9"/>
                  </a:lnTo>
                  <a:lnTo>
                    <a:pt x="51" y="9"/>
                  </a:lnTo>
                  <a:lnTo>
                    <a:pt x="51" y="11"/>
                  </a:lnTo>
                  <a:lnTo>
                    <a:pt x="51" y="13"/>
                  </a:lnTo>
                  <a:lnTo>
                    <a:pt x="51" y="13"/>
                  </a:lnTo>
                  <a:lnTo>
                    <a:pt x="49" y="15"/>
                  </a:lnTo>
                  <a:lnTo>
                    <a:pt x="49" y="15"/>
                  </a:lnTo>
                  <a:lnTo>
                    <a:pt x="47" y="16"/>
                  </a:lnTo>
                  <a:lnTo>
                    <a:pt x="47" y="18"/>
                  </a:lnTo>
                  <a:lnTo>
                    <a:pt x="45" y="18"/>
                  </a:lnTo>
                  <a:lnTo>
                    <a:pt x="47" y="18"/>
                  </a:lnTo>
                  <a:lnTo>
                    <a:pt x="54" y="15"/>
                  </a:lnTo>
                  <a:lnTo>
                    <a:pt x="57" y="15"/>
                  </a:lnTo>
                  <a:lnTo>
                    <a:pt x="62" y="15"/>
                  </a:lnTo>
                  <a:lnTo>
                    <a:pt x="70" y="13"/>
                  </a:lnTo>
                  <a:lnTo>
                    <a:pt x="73" y="13"/>
                  </a:lnTo>
                  <a:lnTo>
                    <a:pt x="77" y="13"/>
                  </a:lnTo>
                  <a:lnTo>
                    <a:pt x="78" y="13"/>
                  </a:lnTo>
                  <a:lnTo>
                    <a:pt x="85" y="15"/>
                  </a:lnTo>
                  <a:lnTo>
                    <a:pt x="88" y="16"/>
                  </a:lnTo>
                  <a:lnTo>
                    <a:pt x="88" y="16"/>
                  </a:lnTo>
                  <a:lnTo>
                    <a:pt x="88" y="18"/>
                  </a:lnTo>
                  <a:lnTo>
                    <a:pt x="85" y="18"/>
                  </a:lnTo>
                  <a:lnTo>
                    <a:pt x="83" y="18"/>
                  </a:lnTo>
                  <a:lnTo>
                    <a:pt x="77" y="18"/>
                  </a:lnTo>
                  <a:lnTo>
                    <a:pt x="77" y="16"/>
                  </a:lnTo>
                  <a:lnTo>
                    <a:pt x="75" y="16"/>
                  </a:lnTo>
                  <a:lnTo>
                    <a:pt x="75" y="18"/>
                  </a:lnTo>
                  <a:lnTo>
                    <a:pt x="75" y="18"/>
                  </a:lnTo>
                  <a:lnTo>
                    <a:pt x="77" y="20"/>
                  </a:lnTo>
                  <a:lnTo>
                    <a:pt x="83" y="20"/>
                  </a:lnTo>
                  <a:lnTo>
                    <a:pt x="104" y="23"/>
                  </a:lnTo>
                  <a:lnTo>
                    <a:pt x="106" y="24"/>
                  </a:lnTo>
                  <a:lnTo>
                    <a:pt x="104" y="24"/>
                  </a:lnTo>
                  <a:lnTo>
                    <a:pt x="104" y="24"/>
                  </a:lnTo>
                  <a:lnTo>
                    <a:pt x="102" y="26"/>
                  </a:lnTo>
                  <a:lnTo>
                    <a:pt x="90" y="26"/>
                  </a:lnTo>
                  <a:lnTo>
                    <a:pt x="83" y="26"/>
                  </a:lnTo>
                  <a:lnTo>
                    <a:pt x="77" y="24"/>
                  </a:lnTo>
                  <a:lnTo>
                    <a:pt x="75" y="24"/>
                  </a:lnTo>
                  <a:lnTo>
                    <a:pt x="77" y="26"/>
                  </a:lnTo>
                  <a:lnTo>
                    <a:pt x="80" y="26"/>
                  </a:lnTo>
                  <a:lnTo>
                    <a:pt x="83" y="28"/>
                  </a:lnTo>
                  <a:lnTo>
                    <a:pt x="85" y="30"/>
                  </a:lnTo>
                  <a:lnTo>
                    <a:pt x="90" y="30"/>
                  </a:lnTo>
                  <a:lnTo>
                    <a:pt x="92" y="30"/>
                  </a:lnTo>
                  <a:lnTo>
                    <a:pt x="94" y="32"/>
                  </a:lnTo>
                  <a:lnTo>
                    <a:pt x="96" y="32"/>
                  </a:lnTo>
                  <a:lnTo>
                    <a:pt x="98" y="34"/>
                  </a:lnTo>
                  <a:lnTo>
                    <a:pt x="100" y="35"/>
                  </a:lnTo>
                  <a:lnTo>
                    <a:pt x="100" y="35"/>
                  </a:lnTo>
                  <a:lnTo>
                    <a:pt x="101" y="35"/>
                  </a:lnTo>
                  <a:lnTo>
                    <a:pt x="104" y="37"/>
                  </a:lnTo>
                  <a:lnTo>
                    <a:pt x="106" y="39"/>
                  </a:lnTo>
                  <a:lnTo>
                    <a:pt x="106" y="39"/>
                  </a:lnTo>
                  <a:lnTo>
                    <a:pt x="104" y="41"/>
                  </a:lnTo>
                  <a:lnTo>
                    <a:pt x="102" y="41"/>
                  </a:lnTo>
                  <a:lnTo>
                    <a:pt x="100" y="43"/>
                  </a:lnTo>
                  <a:lnTo>
                    <a:pt x="100" y="44"/>
                  </a:lnTo>
                  <a:lnTo>
                    <a:pt x="104" y="44"/>
                  </a:lnTo>
                  <a:lnTo>
                    <a:pt x="104" y="44"/>
                  </a:lnTo>
                  <a:lnTo>
                    <a:pt x="109" y="45"/>
                  </a:lnTo>
                  <a:lnTo>
                    <a:pt x="109" y="45"/>
                  </a:lnTo>
                  <a:lnTo>
                    <a:pt x="112" y="45"/>
                  </a:lnTo>
                  <a:lnTo>
                    <a:pt x="112" y="45"/>
                  </a:lnTo>
                  <a:lnTo>
                    <a:pt x="112" y="44"/>
                  </a:lnTo>
                  <a:lnTo>
                    <a:pt x="109" y="43"/>
                  </a:lnTo>
                  <a:lnTo>
                    <a:pt x="109" y="43"/>
                  </a:lnTo>
                  <a:lnTo>
                    <a:pt x="112" y="41"/>
                  </a:lnTo>
                  <a:lnTo>
                    <a:pt x="113" y="41"/>
                  </a:lnTo>
                  <a:lnTo>
                    <a:pt x="113" y="41"/>
                  </a:lnTo>
                  <a:lnTo>
                    <a:pt x="115" y="41"/>
                  </a:lnTo>
                  <a:lnTo>
                    <a:pt x="120" y="45"/>
                  </a:lnTo>
                  <a:lnTo>
                    <a:pt x="126" y="44"/>
                  </a:lnTo>
                  <a:lnTo>
                    <a:pt x="127" y="44"/>
                  </a:lnTo>
                  <a:lnTo>
                    <a:pt x="128" y="45"/>
                  </a:lnTo>
                  <a:lnTo>
                    <a:pt x="128" y="45"/>
                  </a:lnTo>
                  <a:lnTo>
                    <a:pt x="130" y="43"/>
                  </a:lnTo>
                  <a:lnTo>
                    <a:pt x="132" y="43"/>
                  </a:lnTo>
                  <a:lnTo>
                    <a:pt x="139" y="45"/>
                  </a:lnTo>
                  <a:lnTo>
                    <a:pt x="143" y="45"/>
                  </a:lnTo>
                  <a:lnTo>
                    <a:pt x="145" y="47"/>
                  </a:lnTo>
                  <a:lnTo>
                    <a:pt x="147" y="47"/>
                  </a:lnTo>
                  <a:lnTo>
                    <a:pt x="150" y="47"/>
                  </a:lnTo>
                  <a:lnTo>
                    <a:pt x="151" y="47"/>
                  </a:lnTo>
                  <a:lnTo>
                    <a:pt x="148" y="45"/>
                  </a:lnTo>
                  <a:lnTo>
                    <a:pt x="150" y="44"/>
                  </a:lnTo>
                  <a:lnTo>
                    <a:pt x="155" y="43"/>
                  </a:lnTo>
                  <a:lnTo>
                    <a:pt x="158" y="44"/>
                  </a:lnTo>
                  <a:lnTo>
                    <a:pt x="164" y="41"/>
                  </a:lnTo>
                  <a:lnTo>
                    <a:pt x="167" y="41"/>
                  </a:lnTo>
                  <a:lnTo>
                    <a:pt x="169" y="41"/>
                  </a:lnTo>
                  <a:lnTo>
                    <a:pt x="176" y="39"/>
                  </a:lnTo>
                  <a:lnTo>
                    <a:pt x="178" y="37"/>
                  </a:lnTo>
                  <a:lnTo>
                    <a:pt x="178" y="37"/>
                  </a:lnTo>
                  <a:lnTo>
                    <a:pt x="181" y="37"/>
                  </a:lnTo>
                  <a:lnTo>
                    <a:pt x="188" y="39"/>
                  </a:lnTo>
                  <a:lnTo>
                    <a:pt x="190" y="39"/>
                  </a:lnTo>
                  <a:lnTo>
                    <a:pt x="197" y="37"/>
                  </a:lnTo>
                  <a:lnTo>
                    <a:pt x="200" y="35"/>
                  </a:lnTo>
                  <a:lnTo>
                    <a:pt x="204" y="35"/>
                  </a:lnTo>
                  <a:lnTo>
                    <a:pt x="211" y="37"/>
                  </a:lnTo>
                  <a:lnTo>
                    <a:pt x="216" y="39"/>
                  </a:lnTo>
                  <a:lnTo>
                    <a:pt x="216" y="39"/>
                  </a:lnTo>
                  <a:lnTo>
                    <a:pt x="216" y="41"/>
                  </a:lnTo>
                  <a:lnTo>
                    <a:pt x="216" y="41"/>
                  </a:lnTo>
                  <a:lnTo>
                    <a:pt x="218" y="41"/>
                  </a:lnTo>
                  <a:lnTo>
                    <a:pt x="220" y="41"/>
                  </a:lnTo>
                  <a:lnTo>
                    <a:pt x="224" y="41"/>
                  </a:lnTo>
                  <a:lnTo>
                    <a:pt x="228" y="43"/>
                  </a:lnTo>
                  <a:lnTo>
                    <a:pt x="230" y="43"/>
                  </a:lnTo>
                  <a:lnTo>
                    <a:pt x="233" y="44"/>
                  </a:lnTo>
                  <a:lnTo>
                    <a:pt x="233" y="44"/>
                  </a:lnTo>
                  <a:lnTo>
                    <a:pt x="228" y="45"/>
                  </a:lnTo>
                  <a:lnTo>
                    <a:pt x="230" y="45"/>
                  </a:lnTo>
                  <a:lnTo>
                    <a:pt x="233" y="45"/>
                  </a:lnTo>
                  <a:lnTo>
                    <a:pt x="237" y="45"/>
                  </a:lnTo>
                  <a:lnTo>
                    <a:pt x="237" y="47"/>
                  </a:lnTo>
                  <a:lnTo>
                    <a:pt x="239" y="49"/>
                  </a:lnTo>
                  <a:lnTo>
                    <a:pt x="239" y="51"/>
                  </a:lnTo>
                  <a:lnTo>
                    <a:pt x="239" y="53"/>
                  </a:lnTo>
                  <a:lnTo>
                    <a:pt x="237" y="53"/>
                  </a:lnTo>
                  <a:lnTo>
                    <a:pt x="234" y="56"/>
                  </a:lnTo>
                  <a:lnTo>
                    <a:pt x="228" y="58"/>
                  </a:lnTo>
                  <a:lnTo>
                    <a:pt x="228" y="58"/>
                  </a:lnTo>
                  <a:lnTo>
                    <a:pt x="230" y="60"/>
                  </a:lnTo>
                  <a:lnTo>
                    <a:pt x="233" y="60"/>
                  </a:lnTo>
                  <a:lnTo>
                    <a:pt x="233" y="60"/>
                  </a:lnTo>
                  <a:lnTo>
                    <a:pt x="237" y="58"/>
                  </a:lnTo>
                  <a:lnTo>
                    <a:pt x="237" y="58"/>
                  </a:lnTo>
                  <a:lnTo>
                    <a:pt x="239" y="60"/>
                  </a:lnTo>
                  <a:lnTo>
                    <a:pt x="241" y="60"/>
                  </a:lnTo>
                  <a:lnTo>
                    <a:pt x="241" y="62"/>
                  </a:lnTo>
                  <a:lnTo>
                    <a:pt x="239" y="62"/>
                  </a:lnTo>
                  <a:lnTo>
                    <a:pt x="234" y="63"/>
                  </a:lnTo>
                  <a:lnTo>
                    <a:pt x="230" y="62"/>
                  </a:lnTo>
                  <a:lnTo>
                    <a:pt x="228" y="62"/>
                  </a:lnTo>
                  <a:lnTo>
                    <a:pt x="228" y="62"/>
                  </a:lnTo>
                  <a:lnTo>
                    <a:pt x="228" y="63"/>
                  </a:lnTo>
                  <a:lnTo>
                    <a:pt x="230" y="63"/>
                  </a:lnTo>
                  <a:lnTo>
                    <a:pt x="230" y="65"/>
                  </a:lnTo>
                  <a:lnTo>
                    <a:pt x="230" y="65"/>
                  </a:lnTo>
                  <a:lnTo>
                    <a:pt x="230" y="67"/>
                  </a:lnTo>
                  <a:lnTo>
                    <a:pt x="230" y="67"/>
                  </a:lnTo>
                  <a:lnTo>
                    <a:pt x="230" y="68"/>
                  </a:lnTo>
                  <a:lnTo>
                    <a:pt x="228" y="70"/>
                  </a:lnTo>
                  <a:lnTo>
                    <a:pt x="228" y="70"/>
                  </a:lnTo>
                  <a:lnTo>
                    <a:pt x="216" y="70"/>
                  </a:lnTo>
                  <a:lnTo>
                    <a:pt x="215" y="72"/>
                  </a:lnTo>
                  <a:lnTo>
                    <a:pt x="211" y="72"/>
                  </a:lnTo>
                  <a:lnTo>
                    <a:pt x="208" y="73"/>
                  </a:lnTo>
                  <a:lnTo>
                    <a:pt x="205" y="73"/>
                  </a:lnTo>
                  <a:lnTo>
                    <a:pt x="204" y="73"/>
                  </a:lnTo>
                  <a:lnTo>
                    <a:pt x="199" y="72"/>
                  </a:lnTo>
                  <a:lnTo>
                    <a:pt x="197" y="72"/>
                  </a:lnTo>
                  <a:lnTo>
                    <a:pt x="196" y="72"/>
                  </a:lnTo>
                  <a:lnTo>
                    <a:pt x="192" y="70"/>
                  </a:lnTo>
                  <a:lnTo>
                    <a:pt x="192" y="70"/>
                  </a:lnTo>
                  <a:lnTo>
                    <a:pt x="190" y="68"/>
                  </a:lnTo>
                  <a:lnTo>
                    <a:pt x="190" y="67"/>
                  </a:lnTo>
                  <a:lnTo>
                    <a:pt x="190" y="67"/>
                  </a:lnTo>
                  <a:lnTo>
                    <a:pt x="190" y="65"/>
                  </a:lnTo>
                  <a:lnTo>
                    <a:pt x="190" y="63"/>
                  </a:lnTo>
                  <a:lnTo>
                    <a:pt x="190" y="63"/>
                  </a:lnTo>
                  <a:lnTo>
                    <a:pt x="188" y="63"/>
                  </a:lnTo>
                  <a:lnTo>
                    <a:pt x="186" y="62"/>
                  </a:lnTo>
                  <a:lnTo>
                    <a:pt x="185" y="62"/>
                  </a:lnTo>
                  <a:lnTo>
                    <a:pt x="185" y="62"/>
                  </a:lnTo>
                  <a:lnTo>
                    <a:pt x="185" y="63"/>
                  </a:lnTo>
                  <a:lnTo>
                    <a:pt x="185" y="63"/>
                  </a:lnTo>
                  <a:lnTo>
                    <a:pt x="186" y="65"/>
                  </a:lnTo>
                  <a:lnTo>
                    <a:pt x="186" y="65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85" y="70"/>
                  </a:lnTo>
                  <a:lnTo>
                    <a:pt x="184" y="70"/>
                  </a:lnTo>
                  <a:lnTo>
                    <a:pt x="179" y="70"/>
                  </a:lnTo>
                  <a:lnTo>
                    <a:pt x="175" y="72"/>
                  </a:lnTo>
                  <a:lnTo>
                    <a:pt x="173" y="72"/>
                  </a:lnTo>
                  <a:lnTo>
                    <a:pt x="169" y="72"/>
                  </a:lnTo>
                  <a:lnTo>
                    <a:pt x="166" y="72"/>
                  </a:lnTo>
                  <a:lnTo>
                    <a:pt x="166" y="70"/>
                  </a:lnTo>
                  <a:lnTo>
                    <a:pt x="164" y="70"/>
                  </a:lnTo>
                  <a:lnTo>
                    <a:pt x="162" y="70"/>
                  </a:lnTo>
                  <a:lnTo>
                    <a:pt x="162" y="72"/>
                  </a:lnTo>
                  <a:lnTo>
                    <a:pt x="162" y="72"/>
                  </a:lnTo>
                  <a:lnTo>
                    <a:pt x="161" y="72"/>
                  </a:lnTo>
                  <a:lnTo>
                    <a:pt x="158" y="72"/>
                  </a:lnTo>
                  <a:lnTo>
                    <a:pt x="157" y="70"/>
                  </a:lnTo>
                  <a:lnTo>
                    <a:pt x="157" y="70"/>
                  </a:lnTo>
                  <a:lnTo>
                    <a:pt x="157" y="70"/>
                  </a:lnTo>
                  <a:lnTo>
                    <a:pt x="157" y="72"/>
                  </a:lnTo>
                  <a:lnTo>
                    <a:pt x="157" y="72"/>
                  </a:lnTo>
                  <a:lnTo>
                    <a:pt x="154" y="72"/>
                  </a:lnTo>
                  <a:lnTo>
                    <a:pt x="150" y="72"/>
                  </a:lnTo>
                  <a:lnTo>
                    <a:pt x="148" y="72"/>
                  </a:lnTo>
                  <a:lnTo>
                    <a:pt x="147" y="72"/>
                  </a:lnTo>
                  <a:lnTo>
                    <a:pt x="145" y="72"/>
                  </a:lnTo>
                  <a:lnTo>
                    <a:pt x="141" y="72"/>
                  </a:lnTo>
                  <a:lnTo>
                    <a:pt x="139" y="72"/>
                  </a:lnTo>
                  <a:lnTo>
                    <a:pt x="141" y="73"/>
                  </a:lnTo>
                  <a:lnTo>
                    <a:pt x="139" y="73"/>
                  </a:lnTo>
                  <a:lnTo>
                    <a:pt x="136" y="73"/>
                  </a:lnTo>
                  <a:lnTo>
                    <a:pt x="130" y="72"/>
                  </a:lnTo>
                  <a:lnTo>
                    <a:pt x="127" y="73"/>
                  </a:lnTo>
                  <a:lnTo>
                    <a:pt x="122" y="73"/>
                  </a:lnTo>
                  <a:lnTo>
                    <a:pt x="117" y="73"/>
                  </a:lnTo>
                  <a:lnTo>
                    <a:pt x="115" y="72"/>
                  </a:lnTo>
                  <a:lnTo>
                    <a:pt x="115" y="72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115" y="68"/>
                  </a:lnTo>
                  <a:lnTo>
                    <a:pt x="117" y="67"/>
                  </a:lnTo>
                  <a:lnTo>
                    <a:pt x="119" y="65"/>
                  </a:lnTo>
                  <a:lnTo>
                    <a:pt x="117" y="65"/>
                  </a:lnTo>
                  <a:lnTo>
                    <a:pt x="115" y="63"/>
                  </a:lnTo>
                  <a:lnTo>
                    <a:pt x="115" y="63"/>
                  </a:lnTo>
                  <a:lnTo>
                    <a:pt x="113" y="65"/>
                  </a:lnTo>
                  <a:lnTo>
                    <a:pt x="112" y="67"/>
                  </a:lnTo>
                  <a:lnTo>
                    <a:pt x="109" y="67"/>
                  </a:lnTo>
                  <a:lnTo>
                    <a:pt x="109" y="67"/>
                  </a:lnTo>
                  <a:lnTo>
                    <a:pt x="109" y="65"/>
                  </a:lnTo>
                  <a:lnTo>
                    <a:pt x="109" y="65"/>
                  </a:lnTo>
                  <a:lnTo>
                    <a:pt x="108" y="65"/>
                  </a:lnTo>
                  <a:lnTo>
                    <a:pt x="108" y="65"/>
                  </a:lnTo>
                  <a:lnTo>
                    <a:pt x="108" y="67"/>
                  </a:lnTo>
                  <a:lnTo>
                    <a:pt x="106" y="67"/>
                  </a:lnTo>
                  <a:lnTo>
                    <a:pt x="106" y="67"/>
                  </a:lnTo>
                  <a:lnTo>
                    <a:pt x="106" y="67"/>
                  </a:lnTo>
                  <a:lnTo>
                    <a:pt x="106" y="67"/>
                  </a:lnTo>
                  <a:lnTo>
                    <a:pt x="106" y="68"/>
                  </a:lnTo>
                  <a:lnTo>
                    <a:pt x="106" y="68"/>
                  </a:lnTo>
                  <a:lnTo>
                    <a:pt x="104" y="70"/>
                  </a:lnTo>
                  <a:lnTo>
                    <a:pt x="102" y="70"/>
                  </a:lnTo>
                  <a:lnTo>
                    <a:pt x="101" y="72"/>
                  </a:lnTo>
                  <a:lnTo>
                    <a:pt x="98" y="72"/>
                  </a:lnTo>
                  <a:lnTo>
                    <a:pt x="94" y="70"/>
                  </a:lnTo>
                  <a:lnTo>
                    <a:pt x="89" y="70"/>
                  </a:lnTo>
                  <a:lnTo>
                    <a:pt x="88" y="70"/>
                  </a:lnTo>
                  <a:lnTo>
                    <a:pt x="83" y="67"/>
                  </a:lnTo>
                  <a:lnTo>
                    <a:pt x="82" y="67"/>
                  </a:lnTo>
                  <a:lnTo>
                    <a:pt x="82" y="67"/>
                  </a:lnTo>
                  <a:lnTo>
                    <a:pt x="82" y="65"/>
                  </a:lnTo>
                  <a:lnTo>
                    <a:pt x="82" y="63"/>
                  </a:lnTo>
                  <a:lnTo>
                    <a:pt x="78" y="67"/>
                  </a:lnTo>
                  <a:lnTo>
                    <a:pt x="78" y="67"/>
                  </a:lnTo>
                  <a:lnTo>
                    <a:pt x="78" y="68"/>
                  </a:lnTo>
                  <a:lnTo>
                    <a:pt x="78" y="68"/>
                  </a:lnTo>
                  <a:lnTo>
                    <a:pt x="77" y="68"/>
                  </a:lnTo>
                  <a:lnTo>
                    <a:pt x="73" y="68"/>
                  </a:lnTo>
                  <a:lnTo>
                    <a:pt x="73" y="68"/>
                  </a:lnTo>
                  <a:lnTo>
                    <a:pt x="71" y="67"/>
                  </a:lnTo>
                  <a:lnTo>
                    <a:pt x="70" y="67"/>
                  </a:lnTo>
                  <a:lnTo>
                    <a:pt x="68" y="65"/>
                  </a:lnTo>
                  <a:lnTo>
                    <a:pt x="66" y="60"/>
                  </a:lnTo>
                  <a:lnTo>
                    <a:pt x="64" y="58"/>
                  </a:lnTo>
                  <a:lnTo>
                    <a:pt x="64" y="56"/>
                  </a:lnTo>
                  <a:lnTo>
                    <a:pt x="66" y="56"/>
                  </a:lnTo>
                  <a:lnTo>
                    <a:pt x="66" y="56"/>
                  </a:lnTo>
                  <a:lnTo>
                    <a:pt x="64" y="54"/>
                  </a:lnTo>
                  <a:lnTo>
                    <a:pt x="62" y="53"/>
                  </a:lnTo>
                  <a:lnTo>
                    <a:pt x="61" y="51"/>
                  </a:lnTo>
                  <a:lnTo>
                    <a:pt x="61" y="51"/>
                  </a:lnTo>
                  <a:lnTo>
                    <a:pt x="61" y="49"/>
                  </a:lnTo>
                  <a:lnTo>
                    <a:pt x="61" y="49"/>
                  </a:lnTo>
                  <a:lnTo>
                    <a:pt x="61" y="47"/>
                  </a:lnTo>
                  <a:lnTo>
                    <a:pt x="62" y="45"/>
                  </a:lnTo>
                  <a:lnTo>
                    <a:pt x="66" y="43"/>
                  </a:lnTo>
                  <a:lnTo>
                    <a:pt x="66" y="43"/>
                  </a:lnTo>
                  <a:lnTo>
                    <a:pt x="66" y="41"/>
                  </a:lnTo>
                  <a:lnTo>
                    <a:pt x="66" y="39"/>
                  </a:lnTo>
                  <a:lnTo>
                    <a:pt x="64" y="37"/>
                  </a:lnTo>
                  <a:lnTo>
                    <a:pt x="64" y="35"/>
                  </a:lnTo>
                  <a:lnTo>
                    <a:pt x="62" y="34"/>
                  </a:lnTo>
                  <a:lnTo>
                    <a:pt x="61" y="32"/>
                  </a:lnTo>
                  <a:lnTo>
                    <a:pt x="57" y="28"/>
                  </a:lnTo>
                  <a:lnTo>
                    <a:pt x="55" y="24"/>
                  </a:lnTo>
                  <a:lnTo>
                    <a:pt x="52" y="21"/>
                  </a:lnTo>
                  <a:lnTo>
                    <a:pt x="51" y="21"/>
                  </a:lnTo>
                  <a:lnTo>
                    <a:pt x="49" y="21"/>
                  </a:lnTo>
                  <a:lnTo>
                    <a:pt x="45" y="23"/>
                  </a:lnTo>
                  <a:lnTo>
                    <a:pt x="43" y="23"/>
                  </a:lnTo>
                  <a:lnTo>
                    <a:pt x="43" y="23"/>
                  </a:lnTo>
                  <a:lnTo>
                    <a:pt x="42" y="23"/>
                  </a:lnTo>
                  <a:lnTo>
                    <a:pt x="34" y="23"/>
                  </a:lnTo>
                  <a:lnTo>
                    <a:pt x="31" y="23"/>
                  </a:lnTo>
                  <a:lnTo>
                    <a:pt x="30" y="23"/>
                  </a:lnTo>
                  <a:lnTo>
                    <a:pt x="26" y="24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3" y="20"/>
                  </a:lnTo>
                  <a:lnTo>
                    <a:pt x="12" y="20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13" y="16"/>
                  </a:lnTo>
                  <a:lnTo>
                    <a:pt x="15" y="16"/>
                  </a:lnTo>
                  <a:lnTo>
                    <a:pt x="17" y="15"/>
                  </a:lnTo>
                  <a:lnTo>
                    <a:pt x="13" y="16"/>
                  </a:lnTo>
                  <a:lnTo>
                    <a:pt x="12" y="16"/>
                  </a:lnTo>
                  <a:lnTo>
                    <a:pt x="4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9"/>
                  </a:lnTo>
                  <a:lnTo>
                    <a:pt x="4" y="9"/>
                  </a:lnTo>
                  <a:lnTo>
                    <a:pt x="5" y="9"/>
                  </a:lnTo>
                  <a:lnTo>
                    <a:pt x="6" y="9"/>
                  </a:lnTo>
                  <a:lnTo>
                    <a:pt x="5" y="9"/>
                  </a:lnTo>
                  <a:lnTo>
                    <a:pt x="4" y="7"/>
                  </a:lnTo>
                  <a:lnTo>
                    <a:pt x="2" y="5"/>
                  </a:lnTo>
                  <a:lnTo>
                    <a:pt x="0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1588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760" tIns="34200" rIns="68760" bIns="3420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SV" sz="175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endParaRPr>
            </a:p>
          </p:txBody>
        </p:sp>
        <p:sp>
          <p:nvSpPr>
            <p:cNvPr id="122" name="Freeform 11531"/>
            <p:cNvSpPr/>
            <p:nvPr/>
          </p:nvSpPr>
          <p:spPr>
            <a:xfrm>
              <a:off x="2215080" y="1463400"/>
              <a:ext cx="171000" cy="77760"/>
            </a:xfrm>
            <a:custGeom>
              <a:avLst/>
              <a:gdLst>
                <a:gd name="textAreaLeft" fmla="*/ 0 w 171000"/>
                <a:gd name="textAreaRight" fmla="*/ 172800 w 171000"/>
                <a:gd name="textAreaTop" fmla="*/ 0 h 77760"/>
                <a:gd name="textAreaBottom" fmla="*/ 79560 h 77760"/>
              </a:gdLst>
              <a:ahLst/>
              <a:cxnLst/>
              <a:rect l="textAreaLeft" t="textAreaTop" r="textAreaRight" b="textAreaBottom"/>
              <a:pathLst>
                <a:path w="50" h="23">
                  <a:moveTo>
                    <a:pt x="39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50" y="1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1" y="5"/>
                  </a:lnTo>
                  <a:lnTo>
                    <a:pt x="35" y="6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35" y="8"/>
                  </a:lnTo>
                  <a:lnTo>
                    <a:pt x="41" y="8"/>
                  </a:lnTo>
                  <a:lnTo>
                    <a:pt x="41" y="10"/>
                  </a:lnTo>
                  <a:lnTo>
                    <a:pt x="43" y="10"/>
                  </a:lnTo>
                  <a:lnTo>
                    <a:pt x="43" y="10"/>
                  </a:lnTo>
                  <a:lnTo>
                    <a:pt x="43" y="12"/>
                  </a:lnTo>
                  <a:lnTo>
                    <a:pt x="43" y="14"/>
                  </a:lnTo>
                  <a:lnTo>
                    <a:pt x="43" y="15"/>
                  </a:lnTo>
                  <a:lnTo>
                    <a:pt x="41" y="17"/>
                  </a:lnTo>
                  <a:lnTo>
                    <a:pt x="40" y="17"/>
                  </a:lnTo>
                  <a:lnTo>
                    <a:pt x="35" y="19"/>
                  </a:lnTo>
                  <a:lnTo>
                    <a:pt x="33" y="19"/>
                  </a:lnTo>
                  <a:lnTo>
                    <a:pt x="31" y="19"/>
                  </a:lnTo>
                  <a:lnTo>
                    <a:pt x="28" y="19"/>
                  </a:lnTo>
                  <a:lnTo>
                    <a:pt x="17" y="23"/>
                  </a:lnTo>
                  <a:lnTo>
                    <a:pt x="16" y="23"/>
                  </a:lnTo>
                  <a:lnTo>
                    <a:pt x="12" y="21"/>
                  </a:lnTo>
                  <a:lnTo>
                    <a:pt x="9" y="19"/>
                  </a:lnTo>
                  <a:lnTo>
                    <a:pt x="5" y="19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0" y="15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2"/>
                  </a:lnTo>
                  <a:lnTo>
                    <a:pt x="1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5"/>
                  </a:lnTo>
                  <a:lnTo>
                    <a:pt x="3" y="5"/>
                  </a:lnTo>
                  <a:lnTo>
                    <a:pt x="7" y="5"/>
                  </a:lnTo>
                  <a:lnTo>
                    <a:pt x="14" y="3"/>
                  </a:lnTo>
                  <a:lnTo>
                    <a:pt x="28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9" y="0"/>
                  </a:lnTo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1588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760" tIns="79920" rIns="68760" bIns="799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SV" sz="175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endParaRPr>
            </a:p>
          </p:txBody>
        </p:sp>
        <p:sp>
          <p:nvSpPr>
            <p:cNvPr id="123" name="Freeform 11538"/>
            <p:cNvSpPr/>
            <p:nvPr/>
          </p:nvSpPr>
          <p:spPr>
            <a:xfrm>
              <a:off x="2684160" y="1429920"/>
              <a:ext cx="128160" cy="77760"/>
            </a:xfrm>
            <a:custGeom>
              <a:avLst/>
              <a:gdLst>
                <a:gd name="textAreaLeft" fmla="*/ 0 w 128160"/>
                <a:gd name="textAreaRight" fmla="*/ 129960 w 128160"/>
                <a:gd name="textAreaTop" fmla="*/ 0 h 77760"/>
                <a:gd name="textAreaBottom" fmla="*/ 79560 h 77760"/>
              </a:gdLst>
              <a:ahLst/>
              <a:cxnLst/>
              <a:rect l="textAreaLeft" t="textAreaTop" r="textAreaRight" b="textAreaBottom"/>
              <a:pathLst>
                <a:path w="49" h="30">
                  <a:moveTo>
                    <a:pt x="5" y="0"/>
                  </a:moveTo>
                  <a:lnTo>
                    <a:pt x="10" y="0"/>
                  </a:lnTo>
                  <a:lnTo>
                    <a:pt x="14" y="0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25" y="4"/>
                  </a:lnTo>
                  <a:lnTo>
                    <a:pt x="26" y="4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9"/>
                  </a:lnTo>
                  <a:lnTo>
                    <a:pt x="33" y="9"/>
                  </a:lnTo>
                  <a:lnTo>
                    <a:pt x="38" y="9"/>
                  </a:lnTo>
                  <a:lnTo>
                    <a:pt x="40" y="9"/>
                  </a:lnTo>
                  <a:lnTo>
                    <a:pt x="45" y="11"/>
                  </a:lnTo>
                  <a:lnTo>
                    <a:pt x="47" y="13"/>
                  </a:lnTo>
                  <a:lnTo>
                    <a:pt x="49" y="15"/>
                  </a:lnTo>
                  <a:lnTo>
                    <a:pt x="49" y="15"/>
                  </a:lnTo>
                  <a:lnTo>
                    <a:pt x="47" y="15"/>
                  </a:lnTo>
                  <a:lnTo>
                    <a:pt x="44" y="17"/>
                  </a:lnTo>
                  <a:lnTo>
                    <a:pt x="42" y="18"/>
                  </a:lnTo>
                  <a:lnTo>
                    <a:pt x="45" y="20"/>
                  </a:lnTo>
                  <a:lnTo>
                    <a:pt x="47" y="20"/>
                  </a:lnTo>
                  <a:lnTo>
                    <a:pt x="47" y="22"/>
                  </a:lnTo>
                  <a:lnTo>
                    <a:pt x="47" y="22"/>
                  </a:lnTo>
                  <a:lnTo>
                    <a:pt x="45" y="25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0" y="25"/>
                  </a:lnTo>
                  <a:lnTo>
                    <a:pt x="36" y="27"/>
                  </a:lnTo>
                  <a:lnTo>
                    <a:pt x="33" y="28"/>
                  </a:lnTo>
                  <a:lnTo>
                    <a:pt x="26" y="28"/>
                  </a:lnTo>
                  <a:lnTo>
                    <a:pt x="25" y="28"/>
                  </a:lnTo>
                  <a:lnTo>
                    <a:pt x="21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7" y="28"/>
                  </a:lnTo>
                  <a:lnTo>
                    <a:pt x="17" y="28"/>
                  </a:lnTo>
                  <a:lnTo>
                    <a:pt x="19" y="27"/>
                  </a:lnTo>
                  <a:lnTo>
                    <a:pt x="17" y="27"/>
                  </a:lnTo>
                  <a:lnTo>
                    <a:pt x="14" y="25"/>
                  </a:lnTo>
                  <a:lnTo>
                    <a:pt x="10" y="23"/>
                  </a:lnTo>
                  <a:lnTo>
                    <a:pt x="10" y="23"/>
                  </a:lnTo>
                  <a:lnTo>
                    <a:pt x="10" y="22"/>
                  </a:lnTo>
                  <a:lnTo>
                    <a:pt x="15" y="22"/>
                  </a:lnTo>
                  <a:lnTo>
                    <a:pt x="19" y="22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4" y="18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9"/>
                  </a:lnTo>
                  <a:lnTo>
                    <a:pt x="3" y="8"/>
                  </a:lnTo>
                  <a:lnTo>
                    <a:pt x="3" y="8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5" y="0"/>
                  </a:lnTo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1588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760" tIns="79920" rIns="68760" bIns="799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SV" sz="175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endParaRPr>
            </a:p>
          </p:txBody>
        </p:sp>
        <p:sp>
          <p:nvSpPr>
            <p:cNvPr id="124" name="Freeform 11542"/>
            <p:cNvSpPr/>
            <p:nvPr/>
          </p:nvSpPr>
          <p:spPr>
            <a:xfrm>
              <a:off x="2466720" y="1431360"/>
              <a:ext cx="209160" cy="107280"/>
            </a:xfrm>
            <a:custGeom>
              <a:avLst/>
              <a:gdLst>
                <a:gd name="textAreaLeft" fmla="*/ 0 w 209160"/>
                <a:gd name="textAreaRight" fmla="*/ 210600 w 209160"/>
                <a:gd name="textAreaTop" fmla="*/ 0 h 107280"/>
                <a:gd name="textAreaBottom" fmla="*/ 109080 h 107280"/>
              </a:gdLst>
              <a:ahLst/>
              <a:cxnLst/>
              <a:rect l="textAreaLeft" t="textAreaTop" r="textAreaRight" b="textAreaBottom"/>
              <a:pathLst>
                <a:path w="91" h="47">
                  <a:moveTo>
                    <a:pt x="27" y="0"/>
                  </a:moveTo>
                  <a:lnTo>
                    <a:pt x="30" y="2"/>
                  </a:lnTo>
                  <a:lnTo>
                    <a:pt x="33" y="2"/>
                  </a:lnTo>
                  <a:lnTo>
                    <a:pt x="37" y="6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40" y="11"/>
                  </a:lnTo>
                  <a:lnTo>
                    <a:pt x="40" y="11"/>
                  </a:lnTo>
                  <a:lnTo>
                    <a:pt x="40" y="13"/>
                  </a:lnTo>
                  <a:lnTo>
                    <a:pt x="38" y="13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4" y="15"/>
                  </a:lnTo>
                  <a:lnTo>
                    <a:pt x="44" y="13"/>
                  </a:lnTo>
                  <a:lnTo>
                    <a:pt x="44" y="11"/>
                  </a:lnTo>
                  <a:lnTo>
                    <a:pt x="48" y="11"/>
                  </a:lnTo>
                  <a:lnTo>
                    <a:pt x="49" y="9"/>
                  </a:lnTo>
                  <a:lnTo>
                    <a:pt x="51" y="9"/>
                  </a:lnTo>
                  <a:lnTo>
                    <a:pt x="55" y="9"/>
                  </a:lnTo>
                  <a:lnTo>
                    <a:pt x="59" y="13"/>
                  </a:lnTo>
                  <a:lnTo>
                    <a:pt x="61" y="13"/>
                  </a:lnTo>
                  <a:lnTo>
                    <a:pt x="63" y="13"/>
                  </a:lnTo>
                  <a:lnTo>
                    <a:pt x="63" y="15"/>
                  </a:lnTo>
                  <a:lnTo>
                    <a:pt x="63" y="15"/>
                  </a:lnTo>
                  <a:lnTo>
                    <a:pt x="61" y="15"/>
                  </a:lnTo>
                  <a:lnTo>
                    <a:pt x="61" y="17"/>
                  </a:lnTo>
                  <a:lnTo>
                    <a:pt x="61" y="17"/>
                  </a:lnTo>
                  <a:lnTo>
                    <a:pt x="65" y="17"/>
                  </a:lnTo>
                  <a:lnTo>
                    <a:pt x="72" y="17"/>
                  </a:lnTo>
                  <a:lnTo>
                    <a:pt x="77" y="19"/>
                  </a:lnTo>
                  <a:lnTo>
                    <a:pt x="80" y="23"/>
                  </a:lnTo>
                  <a:lnTo>
                    <a:pt x="82" y="25"/>
                  </a:lnTo>
                  <a:lnTo>
                    <a:pt x="82" y="25"/>
                  </a:lnTo>
                  <a:lnTo>
                    <a:pt x="82" y="25"/>
                  </a:lnTo>
                  <a:lnTo>
                    <a:pt x="82" y="26"/>
                  </a:lnTo>
                  <a:lnTo>
                    <a:pt x="80" y="28"/>
                  </a:lnTo>
                  <a:lnTo>
                    <a:pt x="79" y="28"/>
                  </a:lnTo>
                  <a:lnTo>
                    <a:pt x="80" y="30"/>
                  </a:lnTo>
                  <a:lnTo>
                    <a:pt x="80" y="32"/>
                  </a:lnTo>
                  <a:lnTo>
                    <a:pt x="80" y="32"/>
                  </a:lnTo>
                  <a:lnTo>
                    <a:pt x="80" y="34"/>
                  </a:lnTo>
                  <a:lnTo>
                    <a:pt x="84" y="34"/>
                  </a:lnTo>
                  <a:lnTo>
                    <a:pt x="89" y="39"/>
                  </a:lnTo>
                  <a:lnTo>
                    <a:pt x="91" y="40"/>
                  </a:lnTo>
                  <a:lnTo>
                    <a:pt x="91" y="40"/>
                  </a:lnTo>
                  <a:lnTo>
                    <a:pt x="91" y="42"/>
                  </a:lnTo>
                  <a:lnTo>
                    <a:pt x="91" y="42"/>
                  </a:lnTo>
                  <a:lnTo>
                    <a:pt x="89" y="45"/>
                  </a:lnTo>
                  <a:lnTo>
                    <a:pt x="89" y="45"/>
                  </a:lnTo>
                  <a:lnTo>
                    <a:pt x="86" y="45"/>
                  </a:lnTo>
                  <a:lnTo>
                    <a:pt x="82" y="47"/>
                  </a:lnTo>
                  <a:lnTo>
                    <a:pt x="77" y="47"/>
                  </a:lnTo>
                  <a:lnTo>
                    <a:pt x="74" y="47"/>
                  </a:lnTo>
                  <a:lnTo>
                    <a:pt x="68" y="45"/>
                  </a:lnTo>
                  <a:lnTo>
                    <a:pt x="68" y="44"/>
                  </a:lnTo>
                  <a:lnTo>
                    <a:pt x="67" y="42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7" y="39"/>
                  </a:lnTo>
                  <a:lnTo>
                    <a:pt x="65" y="39"/>
                  </a:lnTo>
                  <a:lnTo>
                    <a:pt x="63" y="35"/>
                  </a:lnTo>
                  <a:lnTo>
                    <a:pt x="59" y="35"/>
                  </a:lnTo>
                  <a:lnTo>
                    <a:pt x="53" y="34"/>
                  </a:lnTo>
                  <a:lnTo>
                    <a:pt x="49" y="34"/>
                  </a:lnTo>
                  <a:lnTo>
                    <a:pt x="46" y="34"/>
                  </a:lnTo>
                  <a:lnTo>
                    <a:pt x="40" y="35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8" y="30"/>
                  </a:lnTo>
                  <a:lnTo>
                    <a:pt x="27" y="32"/>
                  </a:lnTo>
                  <a:lnTo>
                    <a:pt x="23" y="34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9" y="30"/>
                  </a:lnTo>
                  <a:lnTo>
                    <a:pt x="9" y="28"/>
                  </a:lnTo>
                  <a:lnTo>
                    <a:pt x="9" y="26"/>
                  </a:lnTo>
                  <a:lnTo>
                    <a:pt x="9" y="25"/>
                  </a:lnTo>
                  <a:lnTo>
                    <a:pt x="10" y="25"/>
                  </a:lnTo>
                  <a:lnTo>
                    <a:pt x="12" y="25"/>
                  </a:lnTo>
                  <a:lnTo>
                    <a:pt x="19" y="26"/>
                  </a:lnTo>
                  <a:lnTo>
                    <a:pt x="25" y="26"/>
                  </a:lnTo>
                  <a:lnTo>
                    <a:pt x="29" y="26"/>
                  </a:lnTo>
                  <a:lnTo>
                    <a:pt x="30" y="25"/>
                  </a:lnTo>
                  <a:lnTo>
                    <a:pt x="29" y="23"/>
                  </a:lnTo>
                  <a:lnTo>
                    <a:pt x="21" y="23"/>
                  </a:lnTo>
                  <a:lnTo>
                    <a:pt x="23" y="21"/>
                  </a:lnTo>
                  <a:lnTo>
                    <a:pt x="29" y="21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29" y="19"/>
                  </a:lnTo>
                  <a:lnTo>
                    <a:pt x="21" y="19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19" y="13"/>
                  </a:lnTo>
                  <a:lnTo>
                    <a:pt x="16" y="13"/>
                  </a:lnTo>
                  <a:lnTo>
                    <a:pt x="12" y="17"/>
                  </a:lnTo>
                  <a:lnTo>
                    <a:pt x="10" y="17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12" y="13"/>
                  </a:lnTo>
                  <a:lnTo>
                    <a:pt x="12" y="11"/>
                  </a:lnTo>
                  <a:lnTo>
                    <a:pt x="9" y="11"/>
                  </a:lnTo>
                  <a:lnTo>
                    <a:pt x="4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10" y="2"/>
                  </a:lnTo>
                  <a:lnTo>
                    <a:pt x="23" y="0"/>
                  </a:lnTo>
                  <a:lnTo>
                    <a:pt x="27" y="0"/>
                  </a:lnTo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1588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760" tIns="109440" rIns="68760" bIns="10944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SV" sz="175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endParaRPr>
            </a:p>
          </p:txBody>
        </p:sp>
        <p:sp>
          <p:nvSpPr>
            <p:cNvPr id="125" name="Freeform 11573"/>
            <p:cNvSpPr/>
            <p:nvPr/>
          </p:nvSpPr>
          <p:spPr>
            <a:xfrm>
              <a:off x="2722680" y="1261080"/>
              <a:ext cx="374400" cy="228240"/>
            </a:xfrm>
            <a:custGeom>
              <a:avLst/>
              <a:gdLst>
                <a:gd name="textAreaLeft" fmla="*/ 0 w 374400"/>
                <a:gd name="textAreaRight" fmla="*/ 376200 w 374400"/>
                <a:gd name="textAreaTop" fmla="*/ 0 h 228240"/>
                <a:gd name="textAreaBottom" fmla="*/ 230040 h 228240"/>
              </a:gdLst>
              <a:ahLst/>
              <a:cxnLst/>
              <a:rect l="textAreaLeft" t="textAreaTop" r="textAreaRight" b="textAreaBottom"/>
              <a:pathLst>
                <a:path w="162" h="99">
                  <a:moveTo>
                    <a:pt x="47" y="0"/>
                  </a:moveTo>
                  <a:lnTo>
                    <a:pt x="50" y="0"/>
                  </a:lnTo>
                  <a:lnTo>
                    <a:pt x="59" y="3"/>
                  </a:lnTo>
                  <a:lnTo>
                    <a:pt x="62" y="3"/>
                  </a:lnTo>
                  <a:lnTo>
                    <a:pt x="66" y="5"/>
                  </a:lnTo>
                  <a:lnTo>
                    <a:pt x="66" y="7"/>
                  </a:lnTo>
                  <a:lnTo>
                    <a:pt x="68" y="10"/>
                  </a:lnTo>
                  <a:lnTo>
                    <a:pt x="75" y="17"/>
                  </a:lnTo>
                  <a:lnTo>
                    <a:pt x="78" y="19"/>
                  </a:lnTo>
                  <a:lnTo>
                    <a:pt x="83" y="20"/>
                  </a:lnTo>
                  <a:lnTo>
                    <a:pt x="83" y="22"/>
                  </a:lnTo>
                  <a:lnTo>
                    <a:pt x="83" y="22"/>
                  </a:lnTo>
                  <a:lnTo>
                    <a:pt x="83" y="24"/>
                  </a:lnTo>
                  <a:lnTo>
                    <a:pt x="85" y="26"/>
                  </a:lnTo>
                  <a:lnTo>
                    <a:pt x="90" y="26"/>
                  </a:lnTo>
                  <a:lnTo>
                    <a:pt x="94" y="28"/>
                  </a:lnTo>
                  <a:lnTo>
                    <a:pt x="96" y="28"/>
                  </a:lnTo>
                  <a:lnTo>
                    <a:pt x="98" y="26"/>
                  </a:lnTo>
                  <a:lnTo>
                    <a:pt x="99" y="26"/>
                  </a:lnTo>
                  <a:lnTo>
                    <a:pt x="102" y="26"/>
                  </a:lnTo>
                  <a:lnTo>
                    <a:pt x="102" y="28"/>
                  </a:lnTo>
                  <a:lnTo>
                    <a:pt x="104" y="28"/>
                  </a:lnTo>
                  <a:lnTo>
                    <a:pt x="104" y="29"/>
                  </a:lnTo>
                  <a:lnTo>
                    <a:pt x="104" y="29"/>
                  </a:lnTo>
                  <a:lnTo>
                    <a:pt x="104" y="31"/>
                  </a:lnTo>
                  <a:lnTo>
                    <a:pt x="104" y="31"/>
                  </a:lnTo>
                  <a:lnTo>
                    <a:pt x="104" y="31"/>
                  </a:lnTo>
                  <a:lnTo>
                    <a:pt x="104" y="31"/>
                  </a:lnTo>
                  <a:lnTo>
                    <a:pt x="104" y="34"/>
                  </a:lnTo>
                  <a:lnTo>
                    <a:pt x="104" y="34"/>
                  </a:lnTo>
                  <a:lnTo>
                    <a:pt x="106" y="37"/>
                  </a:lnTo>
                  <a:lnTo>
                    <a:pt x="107" y="38"/>
                  </a:lnTo>
                  <a:lnTo>
                    <a:pt x="113" y="39"/>
                  </a:lnTo>
                  <a:lnTo>
                    <a:pt x="117" y="39"/>
                  </a:lnTo>
                  <a:lnTo>
                    <a:pt x="118" y="39"/>
                  </a:lnTo>
                  <a:lnTo>
                    <a:pt x="118" y="39"/>
                  </a:lnTo>
                  <a:lnTo>
                    <a:pt x="117" y="38"/>
                  </a:lnTo>
                  <a:lnTo>
                    <a:pt x="115" y="37"/>
                  </a:lnTo>
                  <a:lnTo>
                    <a:pt x="111" y="34"/>
                  </a:lnTo>
                  <a:lnTo>
                    <a:pt x="111" y="34"/>
                  </a:lnTo>
                  <a:lnTo>
                    <a:pt x="111" y="32"/>
                  </a:lnTo>
                  <a:lnTo>
                    <a:pt x="111" y="31"/>
                  </a:lnTo>
                  <a:lnTo>
                    <a:pt x="113" y="29"/>
                  </a:lnTo>
                  <a:lnTo>
                    <a:pt x="115" y="29"/>
                  </a:lnTo>
                  <a:lnTo>
                    <a:pt x="118" y="29"/>
                  </a:lnTo>
                  <a:lnTo>
                    <a:pt x="122" y="29"/>
                  </a:lnTo>
                  <a:lnTo>
                    <a:pt x="125" y="31"/>
                  </a:lnTo>
                  <a:lnTo>
                    <a:pt x="125" y="32"/>
                  </a:lnTo>
                  <a:lnTo>
                    <a:pt x="125" y="34"/>
                  </a:lnTo>
                  <a:lnTo>
                    <a:pt x="125" y="37"/>
                  </a:lnTo>
                  <a:lnTo>
                    <a:pt x="125" y="38"/>
                  </a:lnTo>
                  <a:lnTo>
                    <a:pt x="122" y="39"/>
                  </a:lnTo>
                  <a:lnTo>
                    <a:pt x="122" y="39"/>
                  </a:lnTo>
                  <a:lnTo>
                    <a:pt x="122" y="39"/>
                  </a:lnTo>
                  <a:lnTo>
                    <a:pt x="125" y="41"/>
                  </a:lnTo>
                  <a:lnTo>
                    <a:pt x="130" y="41"/>
                  </a:lnTo>
                  <a:lnTo>
                    <a:pt x="132" y="41"/>
                  </a:lnTo>
                  <a:lnTo>
                    <a:pt x="134" y="45"/>
                  </a:lnTo>
                  <a:lnTo>
                    <a:pt x="134" y="47"/>
                  </a:lnTo>
                  <a:lnTo>
                    <a:pt x="134" y="49"/>
                  </a:lnTo>
                  <a:lnTo>
                    <a:pt x="132" y="53"/>
                  </a:lnTo>
                  <a:lnTo>
                    <a:pt x="130" y="55"/>
                  </a:lnTo>
                  <a:lnTo>
                    <a:pt x="130" y="55"/>
                  </a:lnTo>
                  <a:lnTo>
                    <a:pt x="130" y="57"/>
                  </a:lnTo>
                  <a:lnTo>
                    <a:pt x="136" y="55"/>
                  </a:lnTo>
                  <a:lnTo>
                    <a:pt x="136" y="55"/>
                  </a:lnTo>
                  <a:lnTo>
                    <a:pt x="139" y="53"/>
                  </a:lnTo>
                  <a:lnTo>
                    <a:pt x="143" y="53"/>
                  </a:lnTo>
                  <a:lnTo>
                    <a:pt x="145" y="55"/>
                  </a:lnTo>
                  <a:lnTo>
                    <a:pt x="146" y="55"/>
                  </a:lnTo>
                  <a:lnTo>
                    <a:pt x="146" y="57"/>
                  </a:lnTo>
                  <a:lnTo>
                    <a:pt x="148" y="58"/>
                  </a:lnTo>
                  <a:lnTo>
                    <a:pt x="148" y="58"/>
                  </a:lnTo>
                  <a:lnTo>
                    <a:pt x="151" y="57"/>
                  </a:lnTo>
                  <a:lnTo>
                    <a:pt x="151" y="55"/>
                  </a:lnTo>
                  <a:lnTo>
                    <a:pt x="154" y="55"/>
                  </a:lnTo>
                  <a:lnTo>
                    <a:pt x="154" y="55"/>
                  </a:lnTo>
                  <a:lnTo>
                    <a:pt x="155" y="57"/>
                  </a:lnTo>
                  <a:lnTo>
                    <a:pt x="160" y="62"/>
                  </a:lnTo>
                  <a:lnTo>
                    <a:pt x="160" y="64"/>
                  </a:lnTo>
                  <a:lnTo>
                    <a:pt x="162" y="66"/>
                  </a:lnTo>
                  <a:lnTo>
                    <a:pt x="160" y="66"/>
                  </a:lnTo>
                  <a:lnTo>
                    <a:pt x="158" y="68"/>
                  </a:lnTo>
                  <a:lnTo>
                    <a:pt x="146" y="71"/>
                  </a:lnTo>
                  <a:lnTo>
                    <a:pt x="141" y="73"/>
                  </a:lnTo>
                  <a:lnTo>
                    <a:pt x="139" y="75"/>
                  </a:lnTo>
                  <a:lnTo>
                    <a:pt x="137" y="75"/>
                  </a:lnTo>
                  <a:lnTo>
                    <a:pt x="136" y="75"/>
                  </a:lnTo>
                  <a:lnTo>
                    <a:pt x="134" y="75"/>
                  </a:lnTo>
                  <a:lnTo>
                    <a:pt x="134" y="77"/>
                  </a:lnTo>
                  <a:lnTo>
                    <a:pt x="132" y="77"/>
                  </a:lnTo>
                  <a:lnTo>
                    <a:pt x="130" y="79"/>
                  </a:lnTo>
                  <a:lnTo>
                    <a:pt x="126" y="81"/>
                  </a:lnTo>
                  <a:lnTo>
                    <a:pt x="125" y="83"/>
                  </a:lnTo>
                  <a:lnTo>
                    <a:pt x="122" y="83"/>
                  </a:lnTo>
                  <a:lnTo>
                    <a:pt x="122" y="81"/>
                  </a:lnTo>
                  <a:lnTo>
                    <a:pt x="122" y="77"/>
                  </a:lnTo>
                  <a:lnTo>
                    <a:pt x="122" y="77"/>
                  </a:lnTo>
                  <a:lnTo>
                    <a:pt x="122" y="77"/>
                  </a:lnTo>
                  <a:lnTo>
                    <a:pt x="122" y="75"/>
                  </a:lnTo>
                  <a:lnTo>
                    <a:pt x="124" y="73"/>
                  </a:lnTo>
                  <a:lnTo>
                    <a:pt x="124" y="73"/>
                  </a:lnTo>
                  <a:lnTo>
                    <a:pt x="122" y="73"/>
                  </a:lnTo>
                  <a:lnTo>
                    <a:pt x="120" y="75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7"/>
                  </a:lnTo>
                  <a:lnTo>
                    <a:pt x="118" y="81"/>
                  </a:lnTo>
                  <a:lnTo>
                    <a:pt x="118" y="83"/>
                  </a:lnTo>
                  <a:lnTo>
                    <a:pt x="117" y="83"/>
                  </a:lnTo>
                  <a:lnTo>
                    <a:pt x="117" y="85"/>
                  </a:lnTo>
                  <a:lnTo>
                    <a:pt x="120" y="85"/>
                  </a:lnTo>
                  <a:lnTo>
                    <a:pt x="120" y="85"/>
                  </a:lnTo>
                  <a:lnTo>
                    <a:pt x="120" y="87"/>
                  </a:lnTo>
                  <a:lnTo>
                    <a:pt x="120" y="87"/>
                  </a:lnTo>
                  <a:lnTo>
                    <a:pt x="120" y="88"/>
                  </a:lnTo>
                  <a:lnTo>
                    <a:pt x="120" y="88"/>
                  </a:lnTo>
                  <a:lnTo>
                    <a:pt x="118" y="90"/>
                  </a:lnTo>
                  <a:lnTo>
                    <a:pt x="117" y="88"/>
                  </a:lnTo>
                  <a:lnTo>
                    <a:pt x="113" y="85"/>
                  </a:lnTo>
                  <a:lnTo>
                    <a:pt x="111" y="87"/>
                  </a:lnTo>
                  <a:lnTo>
                    <a:pt x="109" y="87"/>
                  </a:lnTo>
                  <a:lnTo>
                    <a:pt x="111" y="87"/>
                  </a:lnTo>
                  <a:lnTo>
                    <a:pt x="111" y="90"/>
                  </a:lnTo>
                  <a:lnTo>
                    <a:pt x="111" y="92"/>
                  </a:lnTo>
                  <a:lnTo>
                    <a:pt x="111" y="94"/>
                  </a:lnTo>
                  <a:lnTo>
                    <a:pt x="109" y="97"/>
                  </a:lnTo>
                  <a:lnTo>
                    <a:pt x="109" y="97"/>
                  </a:lnTo>
                  <a:lnTo>
                    <a:pt x="109" y="99"/>
                  </a:lnTo>
                  <a:lnTo>
                    <a:pt x="107" y="99"/>
                  </a:lnTo>
                  <a:lnTo>
                    <a:pt x="106" y="97"/>
                  </a:lnTo>
                  <a:lnTo>
                    <a:pt x="100" y="92"/>
                  </a:lnTo>
                  <a:lnTo>
                    <a:pt x="98" y="90"/>
                  </a:lnTo>
                  <a:lnTo>
                    <a:pt x="94" y="87"/>
                  </a:lnTo>
                  <a:lnTo>
                    <a:pt x="92" y="85"/>
                  </a:lnTo>
                  <a:lnTo>
                    <a:pt x="92" y="85"/>
                  </a:lnTo>
                  <a:lnTo>
                    <a:pt x="92" y="87"/>
                  </a:lnTo>
                  <a:lnTo>
                    <a:pt x="92" y="88"/>
                  </a:lnTo>
                  <a:lnTo>
                    <a:pt x="96" y="92"/>
                  </a:lnTo>
                  <a:lnTo>
                    <a:pt x="98" y="96"/>
                  </a:lnTo>
                  <a:lnTo>
                    <a:pt x="99" y="97"/>
                  </a:lnTo>
                  <a:lnTo>
                    <a:pt x="99" y="99"/>
                  </a:lnTo>
                  <a:lnTo>
                    <a:pt x="99" y="99"/>
                  </a:lnTo>
                  <a:lnTo>
                    <a:pt x="99" y="99"/>
                  </a:lnTo>
                  <a:lnTo>
                    <a:pt x="98" y="97"/>
                  </a:lnTo>
                  <a:lnTo>
                    <a:pt x="94" y="97"/>
                  </a:lnTo>
                  <a:lnTo>
                    <a:pt x="94" y="96"/>
                  </a:lnTo>
                  <a:lnTo>
                    <a:pt x="92" y="96"/>
                  </a:lnTo>
                  <a:lnTo>
                    <a:pt x="90" y="94"/>
                  </a:lnTo>
                  <a:lnTo>
                    <a:pt x="88" y="94"/>
                  </a:lnTo>
                  <a:lnTo>
                    <a:pt x="87" y="94"/>
                  </a:lnTo>
                  <a:lnTo>
                    <a:pt x="83" y="94"/>
                  </a:lnTo>
                  <a:lnTo>
                    <a:pt x="83" y="96"/>
                  </a:lnTo>
                  <a:lnTo>
                    <a:pt x="87" y="96"/>
                  </a:lnTo>
                  <a:lnTo>
                    <a:pt x="87" y="97"/>
                  </a:lnTo>
                  <a:lnTo>
                    <a:pt x="88" y="97"/>
                  </a:lnTo>
                  <a:lnTo>
                    <a:pt x="88" y="99"/>
                  </a:lnTo>
                  <a:lnTo>
                    <a:pt x="87" y="99"/>
                  </a:lnTo>
                  <a:lnTo>
                    <a:pt x="83" y="99"/>
                  </a:lnTo>
                  <a:lnTo>
                    <a:pt x="79" y="99"/>
                  </a:lnTo>
                  <a:lnTo>
                    <a:pt x="73" y="99"/>
                  </a:lnTo>
                  <a:lnTo>
                    <a:pt x="66" y="97"/>
                  </a:lnTo>
                  <a:lnTo>
                    <a:pt x="60" y="94"/>
                  </a:lnTo>
                  <a:lnTo>
                    <a:pt x="55" y="92"/>
                  </a:lnTo>
                  <a:lnTo>
                    <a:pt x="53" y="90"/>
                  </a:lnTo>
                  <a:lnTo>
                    <a:pt x="53" y="90"/>
                  </a:lnTo>
                  <a:lnTo>
                    <a:pt x="55" y="88"/>
                  </a:lnTo>
                  <a:lnTo>
                    <a:pt x="60" y="88"/>
                  </a:lnTo>
                  <a:lnTo>
                    <a:pt x="68" y="87"/>
                  </a:lnTo>
                  <a:lnTo>
                    <a:pt x="66" y="87"/>
                  </a:lnTo>
                  <a:lnTo>
                    <a:pt x="55" y="85"/>
                  </a:lnTo>
                  <a:lnTo>
                    <a:pt x="52" y="85"/>
                  </a:lnTo>
                  <a:lnTo>
                    <a:pt x="50" y="85"/>
                  </a:lnTo>
                  <a:lnTo>
                    <a:pt x="47" y="85"/>
                  </a:lnTo>
                  <a:lnTo>
                    <a:pt x="45" y="85"/>
                  </a:lnTo>
                  <a:lnTo>
                    <a:pt x="43" y="83"/>
                  </a:lnTo>
                  <a:lnTo>
                    <a:pt x="43" y="81"/>
                  </a:lnTo>
                  <a:lnTo>
                    <a:pt x="43" y="81"/>
                  </a:lnTo>
                  <a:lnTo>
                    <a:pt x="43" y="79"/>
                  </a:lnTo>
                  <a:lnTo>
                    <a:pt x="49" y="81"/>
                  </a:lnTo>
                  <a:lnTo>
                    <a:pt x="49" y="79"/>
                  </a:lnTo>
                  <a:lnTo>
                    <a:pt x="47" y="79"/>
                  </a:lnTo>
                  <a:lnTo>
                    <a:pt x="38" y="77"/>
                  </a:lnTo>
                  <a:lnTo>
                    <a:pt x="36" y="77"/>
                  </a:lnTo>
                  <a:lnTo>
                    <a:pt x="34" y="75"/>
                  </a:lnTo>
                  <a:lnTo>
                    <a:pt x="34" y="75"/>
                  </a:lnTo>
                  <a:lnTo>
                    <a:pt x="34" y="75"/>
                  </a:lnTo>
                  <a:lnTo>
                    <a:pt x="38" y="73"/>
                  </a:lnTo>
                  <a:lnTo>
                    <a:pt x="47" y="69"/>
                  </a:lnTo>
                  <a:lnTo>
                    <a:pt x="50" y="69"/>
                  </a:lnTo>
                  <a:lnTo>
                    <a:pt x="53" y="69"/>
                  </a:lnTo>
                  <a:lnTo>
                    <a:pt x="55" y="68"/>
                  </a:lnTo>
                  <a:lnTo>
                    <a:pt x="57" y="66"/>
                  </a:lnTo>
                  <a:lnTo>
                    <a:pt x="68" y="64"/>
                  </a:lnTo>
                  <a:lnTo>
                    <a:pt x="75" y="62"/>
                  </a:lnTo>
                  <a:lnTo>
                    <a:pt x="75" y="62"/>
                  </a:lnTo>
                  <a:lnTo>
                    <a:pt x="69" y="62"/>
                  </a:lnTo>
                  <a:lnTo>
                    <a:pt x="62" y="62"/>
                  </a:lnTo>
                  <a:lnTo>
                    <a:pt x="59" y="60"/>
                  </a:lnTo>
                  <a:lnTo>
                    <a:pt x="55" y="60"/>
                  </a:lnTo>
                  <a:lnTo>
                    <a:pt x="53" y="60"/>
                  </a:lnTo>
                  <a:lnTo>
                    <a:pt x="50" y="60"/>
                  </a:lnTo>
                  <a:lnTo>
                    <a:pt x="47" y="62"/>
                  </a:lnTo>
                  <a:lnTo>
                    <a:pt x="43" y="62"/>
                  </a:lnTo>
                  <a:lnTo>
                    <a:pt x="38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6" y="62"/>
                  </a:lnTo>
                  <a:lnTo>
                    <a:pt x="32" y="62"/>
                  </a:lnTo>
                  <a:lnTo>
                    <a:pt x="30" y="62"/>
                  </a:lnTo>
                  <a:lnTo>
                    <a:pt x="26" y="64"/>
                  </a:lnTo>
                  <a:lnTo>
                    <a:pt x="22" y="64"/>
                  </a:lnTo>
                  <a:lnTo>
                    <a:pt x="22" y="66"/>
                  </a:lnTo>
                  <a:lnTo>
                    <a:pt x="19" y="62"/>
                  </a:lnTo>
                  <a:lnTo>
                    <a:pt x="15" y="62"/>
                  </a:lnTo>
                  <a:lnTo>
                    <a:pt x="13" y="60"/>
                  </a:lnTo>
                  <a:lnTo>
                    <a:pt x="13" y="57"/>
                  </a:lnTo>
                  <a:lnTo>
                    <a:pt x="15" y="57"/>
                  </a:lnTo>
                  <a:lnTo>
                    <a:pt x="19" y="57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30" y="52"/>
                  </a:lnTo>
                  <a:lnTo>
                    <a:pt x="29" y="52"/>
                  </a:lnTo>
                  <a:lnTo>
                    <a:pt x="24" y="53"/>
                  </a:lnTo>
                  <a:lnTo>
                    <a:pt x="19" y="53"/>
                  </a:lnTo>
                  <a:lnTo>
                    <a:pt x="15" y="53"/>
                  </a:lnTo>
                  <a:lnTo>
                    <a:pt x="13" y="53"/>
                  </a:lnTo>
                  <a:lnTo>
                    <a:pt x="11" y="53"/>
                  </a:lnTo>
                  <a:lnTo>
                    <a:pt x="10" y="52"/>
                  </a:lnTo>
                  <a:lnTo>
                    <a:pt x="3" y="49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0" y="38"/>
                  </a:lnTo>
                  <a:lnTo>
                    <a:pt x="13" y="41"/>
                  </a:lnTo>
                  <a:lnTo>
                    <a:pt x="19" y="41"/>
                  </a:lnTo>
                  <a:lnTo>
                    <a:pt x="29" y="41"/>
                  </a:lnTo>
                  <a:lnTo>
                    <a:pt x="29" y="41"/>
                  </a:lnTo>
                  <a:lnTo>
                    <a:pt x="29" y="41"/>
                  </a:lnTo>
                  <a:lnTo>
                    <a:pt x="29" y="39"/>
                  </a:lnTo>
                  <a:lnTo>
                    <a:pt x="29" y="39"/>
                  </a:lnTo>
                  <a:lnTo>
                    <a:pt x="29" y="38"/>
                  </a:lnTo>
                  <a:lnTo>
                    <a:pt x="32" y="38"/>
                  </a:lnTo>
                  <a:lnTo>
                    <a:pt x="34" y="37"/>
                  </a:lnTo>
                  <a:lnTo>
                    <a:pt x="29" y="37"/>
                  </a:lnTo>
                  <a:lnTo>
                    <a:pt x="21" y="39"/>
                  </a:lnTo>
                  <a:lnTo>
                    <a:pt x="19" y="39"/>
                  </a:lnTo>
                  <a:lnTo>
                    <a:pt x="15" y="37"/>
                  </a:lnTo>
                  <a:lnTo>
                    <a:pt x="11" y="37"/>
                  </a:lnTo>
                  <a:lnTo>
                    <a:pt x="10" y="37"/>
                  </a:lnTo>
                  <a:lnTo>
                    <a:pt x="6" y="37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3" y="31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1" y="28"/>
                  </a:lnTo>
                  <a:lnTo>
                    <a:pt x="8" y="26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3" y="20"/>
                  </a:lnTo>
                  <a:lnTo>
                    <a:pt x="17" y="20"/>
                  </a:lnTo>
                  <a:lnTo>
                    <a:pt x="21" y="22"/>
                  </a:lnTo>
                  <a:lnTo>
                    <a:pt x="24" y="22"/>
                  </a:lnTo>
                  <a:lnTo>
                    <a:pt x="26" y="26"/>
                  </a:lnTo>
                  <a:lnTo>
                    <a:pt x="28" y="26"/>
                  </a:lnTo>
                  <a:lnTo>
                    <a:pt x="30" y="26"/>
                  </a:lnTo>
                  <a:lnTo>
                    <a:pt x="38" y="26"/>
                  </a:lnTo>
                  <a:lnTo>
                    <a:pt x="36" y="24"/>
                  </a:lnTo>
                  <a:lnTo>
                    <a:pt x="34" y="24"/>
                  </a:lnTo>
                  <a:lnTo>
                    <a:pt x="29" y="22"/>
                  </a:lnTo>
                  <a:lnTo>
                    <a:pt x="26" y="19"/>
                  </a:lnTo>
                  <a:lnTo>
                    <a:pt x="21" y="17"/>
                  </a:lnTo>
                  <a:lnTo>
                    <a:pt x="17" y="17"/>
                  </a:lnTo>
                  <a:lnTo>
                    <a:pt x="17" y="15"/>
                  </a:lnTo>
                  <a:lnTo>
                    <a:pt x="21" y="11"/>
                  </a:lnTo>
                  <a:lnTo>
                    <a:pt x="24" y="10"/>
                  </a:lnTo>
                  <a:lnTo>
                    <a:pt x="30" y="10"/>
                  </a:lnTo>
                  <a:lnTo>
                    <a:pt x="34" y="10"/>
                  </a:lnTo>
                  <a:lnTo>
                    <a:pt x="40" y="8"/>
                  </a:lnTo>
                  <a:lnTo>
                    <a:pt x="45" y="8"/>
                  </a:lnTo>
                  <a:lnTo>
                    <a:pt x="47" y="8"/>
                  </a:lnTo>
                  <a:lnTo>
                    <a:pt x="47" y="8"/>
                  </a:lnTo>
                  <a:lnTo>
                    <a:pt x="49" y="7"/>
                  </a:lnTo>
                  <a:lnTo>
                    <a:pt x="49" y="7"/>
                  </a:lnTo>
                  <a:lnTo>
                    <a:pt x="47" y="5"/>
                  </a:lnTo>
                  <a:lnTo>
                    <a:pt x="45" y="5"/>
                  </a:lnTo>
                  <a:lnTo>
                    <a:pt x="40" y="5"/>
                  </a:lnTo>
                  <a:lnTo>
                    <a:pt x="36" y="5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1"/>
                  </a:lnTo>
                  <a:lnTo>
                    <a:pt x="34" y="1"/>
                  </a:lnTo>
                  <a:lnTo>
                    <a:pt x="34" y="1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47" y="0"/>
                  </a:lnTo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1588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760" tIns="34200" rIns="68760" bIns="3420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SV" sz="175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endParaRPr>
            </a:p>
          </p:txBody>
        </p:sp>
        <p:sp>
          <p:nvSpPr>
            <p:cNvPr id="126" name="Freeform 11581"/>
            <p:cNvSpPr/>
            <p:nvPr/>
          </p:nvSpPr>
          <p:spPr>
            <a:xfrm>
              <a:off x="2915640" y="1130760"/>
              <a:ext cx="978480" cy="497880"/>
            </a:xfrm>
            <a:custGeom>
              <a:avLst/>
              <a:gdLst>
                <a:gd name="textAreaLeft" fmla="*/ 0 w 978480"/>
                <a:gd name="textAreaRight" fmla="*/ 980280 w 978480"/>
                <a:gd name="textAreaTop" fmla="*/ 0 h 497880"/>
                <a:gd name="textAreaBottom" fmla="*/ 499680 h 497880"/>
              </a:gdLst>
              <a:ahLst/>
              <a:cxnLst/>
              <a:rect l="textAreaLeft" t="textAreaTop" r="textAreaRight" b="textAreaBottom"/>
              <a:pathLst>
                <a:path w="422" h="215">
                  <a:moveTo>
                    <a:pt x="300" y="0"/>
                  </a:moveTo>
                  <a:lnTo>
                    <a:pt x="303" y="2"/>
                  </a:lnTo>
                  <a:lnTo>
                    <a:pt x="304" y="2"/>
                  </a:lnTo>
                  <a:lnTo>
                    <a:pt x="306" y="3"/>
                  </a:lnTo>
                  <a:lnTo>
                    <a:pt x="307" y="3"/>
                  </a:lnTo>
                  <a:lnTo>
                    <a:pt x="318" y="4"/>
                  </a:lnTo>
                  <a:lnTo>
                    <a:pt x="321" y="4"/>
                  </a:lnTo>
                  <a:lnTo>
                    <a:pt x="327" y="6"/>
                  </a:lnTo>
                  <a:lnTo>
                    <a:pt x="328" y="6"/>
                  </a:lnTo>
                  <a:lnTo>
                    <a:pt x="334" y="4"/>
                  </a:lnTo>
                  <a:lnTo>
                    <a:pt x="336" y="6"/>
                  </a:lnTo>
                  <a:lnTo>
                    <a:pt x="348" y="6"/>
                  </a:lnTo>
                  <a:lnTo>
                    <a:pt x="349" y="6"/>
                  </a:lnTo>
                  <a:lnTo>
                    <a:pt x="349" y="8"/>
                  </a:lnTo>
                  <a:lnTo>
                    <a:pt x="348" y="8"/>
                  </a:lnTo>
                  <a:lnTo>
                    <a:pt x="345" y="10"/>
                  </a:lnTo>
                  <a:lnTo>
                    <a:pt x="324" y="15"/>
                  </a:lnTo>
                  <a:lnTo>
                    <a:pt x="321" y="16"/>
                  </a:lnTo>
                  <a:lnTo>
                    <a:pt x="325" y="16"/>
                  </a:lnTo>
                  <a:lnTo>
                    <a:pt x="333" y="16"/>
                  </a:lnTo>
                  <a:lnTo>
                    <a:pt x="336" y="15"/>
                  </a:lnTo>
                  <a:lnTo>
                    <a:pt x="343" y="13"/>
                  </a:lnTo>
                  <a:lnTo>
                    <a:pt x="345" y="13"/>
                  </a:lnTo>
                  <a:lnTo>
                    <a:pt x="348" y="13"/>
                  </a:lnTo>
                  <a:lnTo>
                    <a:pt x="355" y="12"/>
                  </a:lnTo>
                  <a:lnTo>
                    <a:pt x="360" y="10"/>
                  </a:lnTo>
                  <a:lnTo>
                    <a:pt x="362" y="10"/>
                  </a:lnTo>
                  <a:lnTo>
                    <a:pt x="364" y="12"/>
                  </a:lnTo>
                  <a:lnTo>
                    <a:pt x="365" y="12"/>
                  </a:lnTo>
                  <a:lnTo>
                    <a:pt x="365" y="10"/>
                  </a:lnTo>
                  <a:lnTo>
                    <a:pt x="367" y="8"/>
                  </a:lnTo>
                  <a:lnTo>
                    <a:pt x="369" y="8"/>
                  </a:lnTo>
                  <a:lnTo>
                    <a:pt x="370" y="8"/>
                  </a:lnTo>
                  <a:lnTo>
                    <a:pt x="370" y="8"/>
                  </a:lnTo>
                  <a:lnTo>
                    <a:pt x="373" y="8"/>
                  </a:lnTo>
                  <a:lnTo>
                    <a:pt x="375" y="10"/>
                  </a:lnTo>
                  <a:lnTo>
                    <a:pt x="376" y="12"/>
                  </a:lnTo>
                  <a:lnTo>
                    <a:pt x="378" y="12"/>
                  </a:lnTo>
                  <a:lnTo>
                    <a:pt x="381" y="10"/>
                  </a:lnTo>
                  <a:lnTo>
                    <a:pt x="383" y="10"/>
                  </a:lnTo>
                  <a:lnTo>
                    <a:pt x="388" y="10"/>
                  </a:lnTo>
                  <a:lnTo>
                    <a:pt x="390" y="12"/>
                  </a:lnTo>
                  <a:lnTo>
                    <a:pt x="392" y="12"/>
                  </a:lnTo>
                  <a:lnTo>
                    <a:pt x="390" y="13"/>
                  </a:lnTo>
                  <a:lnTo>
                    <a:pt x="388" y="13"/>
                  </a:lnTo>
                  <a:lnTo>
                    <a:pt x="388" y="13"/>
                  </a:lnTo>
                  <a:lnTo>
                    <a:pt x="390" y="15"/>
                  </a:lnTo>
                  <a:lnTo>
                    <a:pt x="392" y="16"/>
                  </a:lnTo>
                  <a:lnTo>
                    <a:pt x="397" y="19"/>
                  </a:lnTo>
                  <a:lnTo>
                    <a:pt x="397" y="21"/>
                  </a:lnTo>
                  <a:lnTo>
                    <a:pt x="394" y="22"/>
                  </a:lnTo>
                  <a:lnTo>
                    <a:pt x="394" y="22"/>
                  </a:lnTo>
                  <a:lnTo>
                    <a:pt x="404" y="21"/>
                  </a:lnTo>
                  <a:lnTo>
                    <a:pt x="416" y="22"/>
                  </a:lnTo>
                  <a:lnTo>
                    <a:pt x="418" y="22"/>
                  </a:lnTo>
                  <a:lnTo>
                    <a:pt x="420" y="24"/>
                  </a:lnTo>
                  <a:lnTo>
                    <a:pt x="422" y="24"/>
                  </a:lnTo>
                  <a:lnTo>
                    <a:pt x="422" y="28"/>
                  </a:lnTo>
                  <a:lnTo>
                    <a:pt x="422" y="29"/>
                  </a:lnTo>
                  <a:lnTo>
                    <a:pt x="416" y="32"/>
                  </a:lnTo>
                  <a:lnTo>
                    <a:pt x="411" y="34"/>
                  </a:lnTo>
                  <a:lnTo>
                    <a:pt x="409" y="36"/>
                  </a:lnTo>
                  <a:lnTo>
                    <a:pt x="404" y="38"/>
                  </a:lnTo>
                  <a:lnTo>
                    <a:pt x="390" y="42"/>
                  </a:lnTo>
                  <a:lnTo>
                    <a:pt x="381" y="45"/>
                  </a:lnTo>
                  <a:lnTo>
                    <a:pt x="378" y="46"/>
                  </a:lnTo>
                  <a:lnTo>
                    <a:pt x="376" y="46"/>
                  </a:lnTo>
                  <a:lnTo>
                    <a:pt x="367" y="46"/>
                  </a:lnTo>
                  <a:lnTo>
                    <a:pt x="364" y="46"/>
                  </a:lnTo>
                  <a:lnTo>
                    <a:pt x="362" y="48"/>
                  </a:lnTo>
                  <a:lnTo>
                    <a:pt x="360" y="51"/>
                  </a:lnTo>
                  <a:lnTo>
                    <a:pt x="355" y="51"/>
                  </a:lnTo>
                  <a:lnTo>
                    <a:pt x="348" y="51"/>
                  </a:lnTo>
                  <a:lnTo>
                    <a:pt x="345" y="51"/>
                  </a:lnTo>
                  <a:lnTo>
                    <a:pt x="345" y="53"/>
                  </a:lnTo>
                  <a:lnTo>
                    <a:pt x="345" y="55"/>
                  </a:lnTo>
                  <a:lnTo>
                    <a:pt x="343" y="55"/>
                  </a:lnTo>
                  <a:lnTo>
                    <a:pt x="318" y="60"/>
                  </a:lnTo>
                  <a:lnTo>
                    <a:pt x="318" y="62"/>
                  </a:lnTo>
                  <a:lnTo>
                    <a:pt x="320" y="62"/>
                  </a:lnTo>
                  <a:lnTo>
                    <a:pt x="324" y="62"/>
                  </a:lnTo>
                  <a:lnTo>
                    <a:pt x="360" y="55"/>
                  </a:lnTo>
                  <a:lnTo>
                    <a:pt x="367" y="53"/>
                  </a:lnTo>
                  <a:lnTo>
                    <a:pt x="373" y="55"/>
                  </a:lnTo>
                  <a:lnTo>
                    <a:pt x="373" y="57"/>
                  </a:lnTo>
                  <a:lnTo>
                    <a:pt x="364" y="60"/>
                  </a:lnTo>
                  <a:lnTo>
                    <a:pt x="352" y="66"/>
                  </a:lnTo>
                  <a:lnTo>
                    <a:pt x="346" y="69"/>
                  </a:lnTo>
                  <a:lnTo>
                    <a:pt x="330" y="74"/>
                  </a:lnTo>
                  <a:lnTo>
                    <a:pt x="320" y="81"/>
                  </a:lnTo>
                  <a:lnTo>
                    <a:pt x="315" y="83"/>
                  </a:lnTo>
                  <a:lnTo>
                    <a:pt x="309" y="88"/>
                  </a:lnTo>
                  <a:lnTo>
                    <a:pt x="306" y="89"/>
                  </a:lnTo>
                  <a:lnTo>
                    <a:pt x="304" y="89"/>
                  </a:lnTo>
                  <a:lnTo>
                    <a:pt x="300" y="89"/>
                  </a:lnTo>
                  <a:lnTo>
                    <a:pt x="298" y="89"/>
                  </a:lnTo>
                  <a:lnTo>
                    <a:pt x="296" y="88"/>
                  </a:lnTo>
                  <a:lnTo>
                    <a:pt x="292" y="85"/>
                  </a:lnTo>
                  <a:lnTo>
                    <a:pt x="290" y="85"/>
                  </a:lnTo>
                  <a:lnTo>
                    <a:pt x="292" y="87"/>
                  </a:lnTo>
                  <a:lnTo>
                    <a:pt x="297" y="93"/>
                  </a:lnTo>
                  <a:lnTo>
                    <a:pt x="297" y="95"/>
                  </a:lnTo>
                  <a:lnTo>
                    <a:pt x="285" y="97"/>
                  </a:lnTo>
                  <a:lnTo>
                    <a:pt x="279" y="97"/>
                  </a:lnTo>
                  <a:lnTo>
                    <a:pt x="279" y="97"/>
                  </a:lnTo>
                  <a:lnTo>
                    <a:pt x="276" y="97"/>
                  </a:lnTo>
                  <a:lnTo>
                    <a:pt x="274" y="97"/>
                  </a:lnTo>
                  <a:lnTo>
                    <a:pt x="273" y="98"/>
                  </a:lnTo>
                  <a:lnTo>
                    <a:pt x="271" y="98"/>
                  </a:lnTo>
                  <a:lnTo>
                    <a:pt x="273" y="98"/>
                  </a:lnTo>
                  <a:lnTo>
                    <a:pt x="279" y="100"/>
                  </a:lnTo>
                  <a:lnTo>
                    <a:pt x="288" y="98"/>
                  </a:lnTo>
                  <a:lnTo>
                    <a:pt x="290" y="98"/>
                  </a:lnTo>
                  <a:lnTo>
                    <a:pt x="292" y="98"/>
                  </a:lnTo>
                  <a:lnTo>
                    <a:pt x="292" y="100"/>
                  </a:lnTo>
                  <a:lnTo>
                    <a:pt x="290" y="102"/>
                  </a:lnTo>
                  <a:lnTo>
                    <a:pt x="282" y="106"/>
                  </a:lnTo>
                  <a:lnTo>
                    <a:pt x="283" y="106"/>
                  </a:lnTo>
                  <a:lnTo>
                    <a:pt x="285" y="106"/>
                  </a:lnTo>
                  <a:lnTo>
                    <a:pt x="285" y="108"/>
                  </a:lnTo>
                  <a:lnTo>
                    <a:pt x="283" y="109"/>
                  </a:lnTo>
                  <a:lnTo>
                    <a:pt x="282" y="109"/>
                  </a:lnTo>
                  <a:lnTo>
                    <a:pt x="273" y="111"/>
                  </a:lnTo>
                  <a:lnTo>
                    <a:pt x="269" y="112"/>
                  </a:lnTo>
                  <a:lnTo>
                    <a:pt x="268" y="111"/>
                  </a:lnTo>
                  <a:lnTo>
                    <a:pt x="252" y="108"/>
                  </a:lnTo>
                  <a:lnTo>
                    <a:pt x="248" y="108"/>
                  </a:lnTo>
                  <a:lnTo>
                    <a:pt x="243" y="106"/>
                  </a:lnTo>
                  <a:lnTo>
                    <a:pt x="240" y="106"/>
                  </a:lnTo>
                  <a:lnTo>
                    <a:pt x="236" y="108"/>
                  </a:lnTo>
                  <a:lnTo>
                    <a:pt x="238" y="108"/>
                  </a:lnTo>
                  <a:lnTo>
                    <a:pt x="245" y="109"/>
                  </a:lnTo>
                  <a:lnTo>
                    <a:pt x="249" y="109"/>
                  </a:lnTo>
                  <a:lnTo>
                    <a:pt x="252" y="109"/>
                  </a:lnTo>
                  <a:lnTo>
                    <a:pt x="253" y="111"/>
                  </a:lnTo>
                  <a:lnTo>
                    <a:pt x="255" y="112"/>
                  </a:lnTo>
                  <a:lnTo>
                    <a:pt x="255" y="114"/>
                  </a:lnTo>
                  <a:lnTo>
                    <a:pt x="255" y="116"/>
                  </a:lnTo>
                  <a:lnTo>
                    <a:pt x="255" y="116"/>
                  </a:lnTo>
                  <a:lnTo>
                    <a:pt x="253" y="117"/>
                  </a:lnTo>
                  <a:lnTo>
                    <a:pt x="252" y="117"/>
                  </a:lnTo>
                  <a:lnTo>
                    <a:pt x="247" y="117"/>
                  </a:lnTo>
                  <a:lnTo>
                    <a:pt x="245" y="117"/>
                  </a:lnTo>
                  <a:lnTo>
                    <a:pt x="243" y="117"/>
                  </a:lnTo>
                  <a:lnTo>
                    <a:pt x="240" y="119"/>
                  </a:lnTo>
                  <a:lnTo>
                    <a:pt x="234" y="119"/>
                  </a:lnTo>
                  <a:lnTo>
                    <a:pt x="227" y="119"/>
                  </a:lnTo>
                  <a:lnTo>
                    <a:pt x="224" y="119"/>
                  </a:lnTo>
                  <a:lnTo>
                    <a:pt x="221" y="119"/>
                  </a:lnTo>
                  <a:lnTo>
                    <a:pt x="217" y="117"/>
                  </a:lnTo>
                  <a:lnTo>
                    <a:pt x="211" y="117"/>
                  </a:lnTo>
                  <a:lnTo>
                    <a:pt x="204" y="117"/>
                  </a:lnTo>
                  <a:lnTo>
                    <a:pt x="204" y="117"/>
                  </a:lnTo>
                  <a:lnTo>
                    <a:pt x="208" y="117"/>
                  </a:lnTo>
                  <a:lnTo>
                    <a:pt x="213" y="119"/>
                  </a:lnTo>
                  <a:lnTo>
                    <a:pt x="215" y="123"/>
                  </a:lnTo>
                  <a:lnTo>
                    <a:pt x="219" y="123"/>
                  </a:lnTo>
                  <a:lnTo>
                    <a:pt x="222" y="125"/>
                  </a:lnTo>
                  <a:lnTo>
                    <a:pt x="225" y="127"/>
                  </a:lnTo>
                  <a:lnTo>
                    <a:pt x="229" y="127"/>
                  </a:lnTo>
                  <a:lnTo>
                    <a:pt x="234" y="125"/>
                  </a:lnTo>
                  <a:lnTo>
                    <a:pt x="238" y="127"/>
                  </a:lnTo>
                  <a:lnTo>
                    <a:pt x="238" y="132"/>
                  </a:lnTo>
                  <a:lnTo>
                    <a:pt x="236" y="132"/>
                  </a:lnTo>
                  <a:lnTo>
                    <a:pt x="227" y="132"/>
                  </a:lnTo>
                  <a:lnTo>
                    <a:pt x="224" y="132"/>
                  </a:lnTo>
                  <a:lnTo>
                    <a:pt x="222" y="130"/>
                  </a:lnTo>
                  <a:lnTo>
                    <a:pt x="219" y="130"/>
                  </a:lnTo>
                  <a:lnTo>
                    <a:pt x="215" y="130"/>
                  </a:lnTo>
                  <a:lnTo>
                    <a:pt x="211" y="130"/>
                  </a:lnTo>
                  <a:lnTo>
                    <a:pt x="210" y="130"/>
                  </a:lnTo>
                  <a:lnTo>
                    <a:pt x="206" y="130"/>
                  </a:lnTo>
                  <a:lnTo>
                    <a:pt x="198" y="132"/>
                  </a:lnTo>
                  <a:lnTo>
                    <a:pt x="194" y="132"/>
                  </a:lnTo>
                  <a:lnTo>
                    <a:pt x="191" y="130"/>
                  </a:lnTo>
                  <a:lnTo>
                    <a:pt x="185" y="130"/>
                  </a:lnTo>
                  <a:lnTo>
                    <a:pt x="182" y="130"/>
                  </a:lnTo>
                  <a:lnTo>
                    <a:pt x="182" y="132"/>
                  </a:lnTo>
                  <a:lnTo>
                    <a:pt x="183" y="132"/>
                  </a:lnTo>
                  <a:lnTo>
                    <a:pt x="187" y="132"/>
                  </a:lnTo>
                  <a:lnTo>
                    <a:pt x="189" y="134"/>
                  </a:lnTo>
                  <a:lnTo>
                    <a:pt x="191" y="136"/>
                  </a:lnTo>
                  <a:lnTo>
                    <a:pt x="194" y="134"/>
                  </a:lnTo>
                  <a:lnTo>
                    <a:pt x="196" y="134"/>
                  </a:lnTo>
                  <a:lnTo>
                    <a:pt x="206" y="132"/>
                  </a:lnTo>
                  <a:lnTo>
                    <a:pt x="210" y="132"/>
                  </a:lnTo>
                  <a:lnTo>
                    <a:pt x="213" y="132"/>
                  </a:lnTo>
                  <a:lnTo>
                    <a:pt x="217" y="134"/>
                  </a:lnTo>
                  <a:lnTo>
                    <a:pt x="219" y="134"/>
                  </a:lnTo>
                  <a:lnTo>
                    <a:pt x="221" y="136"/>
                  </a:lnTo>
                  <a:lnTo>
                    <a:pt x="225" y="136"/>
                  </a:lnTo>
                  <a:lnTo>
                    <a:pt x="229" y="136"/>
                  </a:lnTo>
                  <a:lnTo>
                    <a:pt x="236" y="140"/>
                  </a:lnTo>
                  <a:lnTo>
                    <a:pt x="238" y="140"/>
                  </a:lnTo>
                  <a:lnTo>
                    <a:pt x="240" y="140"/>
                  </a:lnTo>
                  <a:lnTo>
                    <a:pt x="238" y="142"/>
                  </a:lnTo>
                  <a:lnTo>
                    <a:pt x="238" y="144"/>
                  </a:lnTo>
                  <a:lnTo>
                    <a:pt x="232" y="146"/>
                  </a:lnTo>
                  <a:lnTo>
                    <a:pt x="225" y="147"/>
                  </a:lnTo>
                  <a:lnTo>
                    <a:pt x="219" y="147"/>
                  </a:lnTo>
                  <a:lnTo>
                    <a:pt x="211" y="147"/>
                  </a:lnTo>
                  <a:lnTo>
                    <a:pt x="211" y="147"/>
                  </a:lnTo>
                  <a:lnTo>
                    <a:pt x="215" y="147"/>
                  </a:lnTo>
                  <a:lnTo>
                    <a:pt x="224" y="151"/>
                  </a:lnTo>
                  <a:lnTo>
                    <a:pt x="227" y="153"/>
                  </a:lnTo>
                  <a:lnTo>
                    <a:pt x="229" y="153"/>
                  </a:lnTo>
                  <a:lnTo>
                    <a:pt x="224" y="156"/>
                  </a:lnTo>
                  <a:lnTo>
                    <a:pt x="219" y="163"/>
                  </a:lnTo>
                  <a:lnTo>
                    <a:pt x="219" y="163"/>
                  </a:lnTo>
                  <a:lnTo>
                    <a:pt x="217" y="163"/>
                  </a:lnTo>
                  <a:lnTo>
                    <a:pt x="211" y="163"/>
                  </a:lnTo>
                  <a:lnTo>
                    <a:pt x="208" y="165"/>
                  </a:lnTo>
                  <a:lnTo>
                    <a:pt x="204" y="165"/>
                  </a:lnTo>
                  <a:lnTo>
                    <a:pt x="198" y="165"/>
                  </a:lnTo>
                  <a:lnTo>
                    <a:pt x="189" y="165"/>
                  </a:lnTo>
                  <a:lnTo>
                    <a:pt x="189" y="165"/>
                  </a:lnTo>
                  <a:lnTo>
                    <a:pt x="189" y="166"/>
                  </a:lnTo>
                  <a:lnTo>
                    <a:pt x="189" y="170"/>
                  </a:lnTo>
                  <a:lnTo>
                    <a:pt x="189" y="174"/>
                  </a:lnTo>
                  <a:lnTo>
                    <a:pt x="189" y="177"/>
                  </a:lnTo>
                  <a:lnTo>
                    <a:pt x="187" y="179"/>
                  </a:lnTo>
                  <a:lnTo>
                    <a:pt x="185" y="181"/>
                  </a:lnTo>
                  <a:lnTo>
                    <a:pt x="183" y="181"/>
                  </a:lnTo>
                  <a:lnTo>
                    <a:pt x="180" y="183"/>
                  </a:lnTo>
                  <a:lnTo>
                    <a:pt x="178" y="183"/>
                  </a:lnTo>
                  <a:lnTo>
                    <a:pt x="173" y="183"/>
                  </a:lnTo>
                  <a:lnTo>
                    <a:pt x="163" y="183"/>
                  </a:lnTo>
                  <a:lnTo>
                    <a:pt x="157" y="183"/>
                  </a:lnTo>
                  <a:lnTo>
                    <a:pt x="153" y="183"/>
                  </a:lnTo>
                  <a:lnTo>
                    <a:pt x="151" y="183"/>
                  </a:lnTo>
                  <a:lnTo>
                    <a:pt x="144" y="177"/>
                  </a:lnTo>
                  <a:lnTo>
                    <a:pt x="142" y="177"/>
                  </a:lnTo>
                  <a:lnTo>
                    <a:pt x="138" y="177"/>
                  </a:lnTo>
                  <a:lnTo>
                    <a:pt x="138" y="177"/>
                  </a:lnTo>
                  <a:lnTo>
                    <a:pt x="142" y="179"/>
                  </a:lnTo>
                  <a:lnTo>
                    <a:pt x="144" y="181"/>
                  </a:lnTo>
                  <a:lnTo>
                    <a:pt x="144" y="181"/>
                  </a:lnTo>
                  <a:lnTo>
                    <a:pt x="144" y="183"/>
                  </a:lnTo>
                  <a:lnTo>
                    <a:pt x="142" y="183"/>
                  </a:lnTo>
                  <a:lnTo>
                    <a:pt x="138" y="185"/>
                  </a:lnTo>
                  <a:lnTo>
                    <a:pt x="133" y="185"/>
                  </a:lnTo>
                  <a:lnTo>
                    <a:pt x="133" y="185"/>
                  </a:lnTo>
                  <a:lnTo>
                    <a:pt x="134" y="185"/>
                  </a:lnTo>
                  <a:lnTo>
                    <a:pt x="136" y="185"/>
                  </a:lnTo>
                  <a:lnTo>
                    <a:pt x="138" y="185"/>
                  </a:lnTo>
                  <a:lnTo>
                    <a:pt x="140" y="185"/>
                  </a:lnTo>
                  <a:lnTo>
                    <a:pt x="144" y="185"/>
                  </a:lnTo>
                  <a:lnTo>
                    <a:pt x="147" y="185"/>
                  </a:lnTo>
                  <a:lnTo>
                    <a:pt x="151" y="185"/>
                  </a:lnTo>
                  <a:lnTo>
                    <a:pt x="152" y="185"/>
                  </a:lnTo>
                  <a:lnTo>
                    <a:pt x="157" y="187"/>
                  </a:lnTo>
                  <a:lnTo>
                    <a:pt x="159" y="187"/>
                  </a:lnTo>
                  <a:lnTo>
                    <a:pt x="163" y="185"/>
                  </a:lnTo>
                  <a:lnTo>
                    <a:pt x="170" y="185"/>
                  </a:lnTo>
                  <a:lnTo>
                    <a:pt x="172" y="187"/>
                  </a:lnTo>
                  <a:lnTo>
                    <a:pt x="172" y="189"/>
                  </a:lnTo>
                  <a:lnTo>
                    <a:pt x="172" y="191"/>
                  </a:lnTo>
                  <a:lnTo>
                    <a:pt x="172" y="193"/>
                  </a:lnTo>
                  <a:lnTo>
                    <a:pt x="173" y="194"/>
                  </a:lnTo>
                  <a:lnTo>
                    <a:pt x="176" y="194"/>
                  </a:lnTo>
                  <a:lnTo>
                    <a:pt x="178" y="194"/>
                  </a:lnTo>
                  <a:lnTo>
                    <a:pt x="180" y="194"/>
                  </a:lnTo>
                  <a:lnTo>
                    <a:pt x="183" y="193"/>
                  </a:lnTo>
                  <a:lnTo>
                    <a:pt x="183" y="193"/>
                  </a:lnTo>
                  <a:lnTo>
                    <a:pt x="185" y="193"/>
                  </a:lnTo>
                  <a:lnTo>
                    <a:pt x="187" y="194"/>
                  </a:lnTo>
                  <a:lnTo>
                    <a:pt x="189" y="196"/>
                  </a:lnTo>
                  <a:lnTo>
                    <a:pt x="191" y="198"/>
                  </a:lnTo>
                  <a:lnTo>
                    <a:pt x="187" y="202"/>
                  </a:lnTo>
                  <a:lnTo>
                    <a:pt x="185" y="204"/>
                  </a:lnTo>
                  <a:lnTo>
                    <a:pt x="176" y="207"/>
                  </a:lnTo>
                  <a:lnTo>
                    <a:pt x="173" y="209"/>
                  </a:lnTo>
                  <a:lnTo>
                    <a:pt x="172" y="210"/>
                  </a:lnTo>
                  <a:lnTo>
                    <a:pt x="168" y="212"/>
                  </a:lnTo>
                  <a:lnTo>
                    <a:pt x="163" y="213"/>
                  </a:lnTo>
                  <a:lnTo>
                    <a:pt x="159" y="213"/>
                  </a:lnTo>
                  <a:lnTo>
                    <a:pt x="152" y="215"/>
                  </a:lnTo>
                  <a:lnTo>
                    <a:pt x="151" y="215"/>
                  </a:lnTo>
                  <a:lnTo>
                    <a:pt x="149" y="215"/>
                  </a:lnTo>
                  <a:lnTo>
                    <a:pt x="149" y="213"/>
                  </a:lnTo>
                  <a:lnTo>
                    <a:pt x="149" y="212"/>
                  </a:lnTo>
                  <a:lnTo>
                    <a:pt x="149" y="212"/>
                  </a:lnTo>
                  <a:lnTo>
                    <a:pt x="151" y="210"/>
                  </a:lnTo>
                  <a:lnTo>
                    <a:pt x="151" y="209"/>
                  </a:lnTo>
                  <a:lnTo>
                    <a:pt x="149" y="207"/>
                  </a:lnTo>
                  <a:lnTo>
                    <a:pt x="147" y="207"/>
                  </a:lnTo>
                  <a:lnTo>
                    <a:pt x="145" y="205"/>
                  </a:lnTo>
                  <a:lnTo>
                    <a:pt x="144" y="207"/>
                  </a:lnTo>
                  <a:lnTo>
                    <a:pt x="142" y="207"/>
                  </a:lnTo>
                  <a:lnTo>
                    <a:pt x="140" y="207"/>
                  </a:lnTo>
                  <a:lnTo>
                    <a:pt x="138" y="207"/>
                  </a:lnTo>
                  <a:lnTo>
                    <a:pt x="136" y="205"/>
                  </a:lnTo>
                  <a:lnTo>
                    <a:pt x="133" y="204"/>
                  </a:lnTo>
                  <a:lnTo>
                    <a:pt x="133" y="202"/>
                  </a:lnTo>
                  <a:lnTo>
                    <a:pt x="131" y="202"/>
                  </a:lnTo>
                  <a:lnTo>
                    <a:pt x="129" y="202"/>
                  </a:lnTo>
                  <a:lnTo>
                    <a:pt x="129" y="202"/>
                  </a:lnTo>
                  <a:lnTo>
                    <a:pt x="128" y="200"/>
                  </a:lnTo>
                  <a:lnTo>
                    <a:pt x="128" y="200"/>
                  </a:lnTo>
                  <a:lnTo>
                    <a:pt x="129" y="202"/>
                  </a:lnTo>
                  <a:lnTo>
                    <a:pt x="131" y="204"/>
                  </a:lnTo>
                  <a:lnTo>
                    <a:pt x="131" y="205"/>
                  </a:lnTo>
                  <a:lnTo>
                    <a:pt x="131" y="207"/>
                  </a:lnTo>
                  <a:lnTo>
                    <a:pt x="115" y="209"/>
                  </a:lnTo>
                  <a:lnTo>
                    <a:pt x="108" y="207"/>
                  </a:lnTo>
                  <a:lnTo>
                    <a:pt x="106" y="207"/>
                  </a:lnTo>
                  <a:lnTo>
                    <a:pt x="104" y="202"/>
                  </a:lnTo>
                  <a:lnTo>
                    <a:pt x="104" y="210"/>
                  </a:lnTo>
                  <a:lnTo>
                    <a:pt x="91" y="212"/>
                  </a:lnTo>
                  <a:lnTo>
                    <a:pt x="87" y="212"/>
                  </a:lnTo>
                  <a:lnTo>
                    <a:pt x="84" y="210"/>
                  </a:lnTo>
                  <a:lnTo>
                    <a:pt x="77" y="209"/>
                  </a:lnTo>
                  <a:lnTo>
                    <a:pt x="76" y="207"/>
                  </a:lnTo>
                  <a:lnTo>
                    <a:pt x="74" y="205"/>
                  </a:lnTo>
                  <a:lnTo>
                    <a:pt x="74" y="204"/>
                  </a:lnTo>
                  <a:lnTo>
                    <a:pt x="72" y="204"/>
                  </a:lnTo>
                  <a:lnTo>
                    <a:pt x="72" y="205"/>
                  </a:lnTo>
                  <a:lnTo>
                    <a:pt x="70" y="210"/>
                  </a:lnTo>
                  <a:lnTo>
                    <a:pt x="65" y="209"/>
                  </a:lnTo>
                  <a:lnTo>
                    <a:pt x="59" y="207"/>
                  </a:lnTo>
                  <a:lnTo>
                    <a:pt x="57" y="204"/>
                  </a:lnTo>
                  <a:lnTo>
                    <a:pt x="57" y="209"/>
                  </a:lnTo>
                  <a:lnTo>
                    <a:pt x="49" y="209"/>
                  </a:lnTo>
                  <a:lnTo>
                    <a:pt x="46" y="209"/>
                  </a:lnTo>
                  <a:lnTo>
                    <a:pt x="44" y="204"/>
                  </a:lnTo>
                  <a:lnTo>
                    <a:pt x="44" y="198"/>
                  </a:lnTo>
                  <a:lnTo>
                    <a:pt x="42" y="202"/>
                  </a:lnTo>
                  <a:lnTo>
                    <a:pt x="44" y="205"/>
                  </a:lnTo>
                  <a:lnTo>
                    <a:pt x="44" y="209"/>
                  </a:lnTo>
                  <a:lnTo>
                    <a:pt x="40" y="207"/>
                  </a:lnTo>
                  <a:lnTo>
                    <a:pt x="31" y="207"/>
                  </a:lnTo>
                  <a:lnTo>
                    <a:pt x="30" y="207"/>
                  </a:lnTo>
                  <a:lnTo>
                    <a:pt x="30" y="202"/>
                  </a:lnTo>
                  <a:lnTo>
                    <a:pt x="30" y="196"/>
                  </a:lnTo>
                  <a:lnTo>
                    <a:pt x="40" y="193"/>
                  </a:lnTo>
                  <a:lnTo>
                    <a:pt x="44" y="189"/>
                  </a:lnTo>
                  <a:lnTo>
                    <a:pt x="46" y="189"/>
                  </a:lnTo>
                  <a:lnTo>
                    <a:pt x="49" y="187"/>
                  </a:lnTo>
                  <a:lnTo>
                    <a:pt x="55" y="187"/>
                  </a:lnTo>
                  <a:lnTo>
                    <a:pt x="56" y="187"/>
                  </a:lnTo>
                  <a:lnTo>
                    <a:pt x="59" y="187"/>
                  </a:lnTo>
                  <a:lnTo>
                    <a:pt x="65" y="187"/>
                  </a:lnTo>
                  <a:lnTo>
                    <a:pt x="67" y="187"/>
                  </a:lnTo>
                  <a:lnTo>
                    <a:pt x="68" y="185"/>
                  </a:lnTo>
                  <a:lnTo>
                    <a:pt x="67" y="185"/>
                  </a:lnTo>
                  <a:lnTo>
                    <a:pt x="63" y="183"/>
                  </a:lnTo>
                  <a:lnTo>
                    <a:pt x="63" y="183"/>
                  </a:lnTo>
                  <a:lnTo>
                    <a:pt x="61" y="183"/>
                  </a:lnTo>
                  <a:lnTo>
                    <a:pt x="59" y="183"/>
                  </a:lnTo>
                  <a:lnTo>
                    <a:pt x="56" y="181"/>
                  </a:lnTo>
                  <a:lnTo>
                    <a:pt x="56" y="179"/>
                  </a:lnTo>
                  <a:lnTo>
                    <a:pt x="55" y="177"/>
                  </a:lnTo>
                  <a:lnTo>
                    <a:pt x="53" y="174"/>
                  </a:lnTo>
                  <a:lnTo>
                    <a:pt x="49" y="170"/>
                  </a:lnTo>
                  <a:lnTo>
                    <a:pt x="51" y="168"/>
                  </a:lnTo>
                  <a:lnTo>
                    <a:pt x="55" y="168"/>
                  </a:lnTo>
                  <a:lnTo>
                    <a:pt x="57" y="166"/>
                  </a:lnTo>
                  <a:lnTo>
                    <a:pt x="61" y="166"/>
                  </a:lnTo>
                  <a:lnTo>
                    <a:pt x="65" y="166"/>
                  </a:lnTo>
                  <a:lnTo>
                    <a:pt x="68" y="166"/>
                  </a:lnTo>
                  <a:lnTo>
                    <a:pt x="74" y="168"/>
                  </a:lnTo>
                  <a:lnTo>
                    <a:pt x="77" y="170"/>
                  </a:lnTo>
                  <a:lnTo>
                    <a:pt x="80" y="174"/>
                  </a:lnTo>
                  <a:lnTo>
                    <a:pt x="82" y="177"/>
                  </a:lnTo>
                  <a:lnTo>
                    <a:pt x="84" y="179"/>
                  </a:lnTo>
                  <a:lnTo>
                    <a:pt x="93" y="181"/>
                  </a:lnTo>
                  <a:lnTo>
                    <a:pt x="96" y="181"/>
                  </a:lnTo>
                  <a:lnTo>
                    <a:pt x="100" y="181"/>
                  </a:lnTo>
                  <a:lnTo>
                    <a:pt x="106" y="181"/>
                  </a:lnTo>
                  <a:lnTo>
                    <a:pt x="110" y="181"/>
                  </a:lnTo>
                  <a:lnTo>
                    <a:pt x="112" y="179"/>
                  </a:lnTo>
                  <a:lnTo>
                    <a:pt x="112" y="177"/>
                  </a:lnTo>
                  <a:lnTo>
                    <a:pt x="114" y="177"/>
                  </a:lnTo>
                  <a:lnTo>
                    <a:pt x="117" y="175"/>
                  </a:lnTo>
                  <a:lnTo>
                    <a:pt x="123" y="170"/>
                  </a:lnTo>
                  <a:lnTo>
                    <a:pt x="125" y="166"/>
                  </a:lnTo>
                  <a:lnTo>
                    <a:pt x="125" y="166"/>
                  </a:lnTo>
                  <a:lnTo>
                    <a:pt x="126" y="165"/>
                  </a:lnTo>
                  <a:lnTo>
                    <a:pt x="126" y="163"/>
                  </a:lnTo>
                  <a:lnTo>
                    <a:pt x="125" y="163"/>
                  </a:lnTo>
                  <a:lnTo>
                    <a:pt x="115" y="172"/>
                  </a:lnTo>
                  <a:lnTo>
                    <a:pt x="114" y="174"/>
                  </a:lnTo>
                  <a:lnTo>
                    <a:pt x="110" y="177"/>
                  </a:lnTo>
                  <a:lnTo>
                    <a:pt x="106" y="177"/>
                  </a:lnTo>
                  <a:lnTo>
                    <a:pt x="105" y="177"/>
                  </a:lnTo>
                  <a:lnTo>
                    <a:pt x="100" y="175"/>
                  </a:lnTo>
                  <a:lnTo>
                    <a:pt x="95" y="177"/>
                  </a:lnTo>
                  <a:lnTo>
                    <a:pt x="91" y="177"/>
                  </a:lnTo>
                  <a:lnTo>
                    <a:pt x="89" y="175"/>
                  </a:lnTo>
                  <a:lnTo>
                    <a:pt x="89" y="170"/>
                  </a:lnTo>
                  <a:lnTo>
                    <a:pt x="86" y="165"/>
                  </a:lnTo>
                  <a:lnTo>
                    <a:pt x="89" y="163"/>
                  </a:lnTo>
                  <a:lnTo>
                    <a:pt x="93" y="161"/>
                  </a:lnTo>
                  <a:lnTo>
                    <a:pt x="98" y="156"/>
                  </a:lnTo>
                  <a:lnTo>
                    <a:pt x="100" y="156"/>
                  </a:lnTo>
                  <a:lnTo>
                    <a:pt x="104" y="158"/>
                  </a:lnTo>
                  <a:lnTo>
                    <a:pt x="102" y="156"/>
                  </a:lnTo>
                  <a:lnTo>
                    <a:pt x="100" y="155"/>
                  </a:lnTo>
                  <a:lnTo>
                    <a:pt x="95" y="156"/>
                  </a:lnTo>
                  <a:lnTo>
                    <a:pt x="96" y="147"/>
                  </a:lnTo>
                  <a:lnTo>
                    <a:pt x="93" y="153"/>
                  </a:lnTo>
                  <a:lnTo>
                    <a:pt x="89" y="156"/>
                  </a:lnTo>
                  <a:lnTo>
                    <a:pt x="87" y="158"/>
                  </a:lnTo>
                  <a:lnTo>
                    <a:pt x="84" y="160"/>
                  </a:lnTo>
                  <a:lnTo>
                    <a:pt x="76" y="160"/>
                  </a:lnTo>
                  <a:lnTo>
                    <a:pt x="79" y="158"/>
                  </a:lnTo>
                  <a:lnTo>
                    <a:pt x="80" y="153"/>
                  </a:lnTo>
                  <a:lnTo>
                    <a:pt x="77" y="155"/>
                  </a:lnTo>
                  <a:lnTo>
                    <a:pt x="74" y="156"/>
                  </a:lnTo>
                  <a:lnTo>
                    <a:pt x="70" y="158"/>
                  </a:lnTo>
                  <a:lnTo>
                    <a:pt x="67" y="160"/>
                  </a:lnTo>
                  <a:lnTo>
                    <a:pt x="59" y="158"/>
                  </a:lnTo>
                  <a:lnTo>
                    <a:pt x="57" y="158"/>
                  </a:lnTo>
                  <a:lnTo>
                    <a:pt x="57" y="155"/>
                  </a:lnTo>
                  <a:lnTo>
                    <a:pt x="57" y="151"/>
                  </a:lnTo>
                  <a:lnTo>
                    <a:pt x="59" y="149"/>
                  </a:lnTo>
                  <a:lnTo>
                    <a:pt x="63" y="146"/>
                  </a:lnTo>
                  <a:lnTo>
                    <a:pt x="65" y="142"/>
                  </a:lnTo>
                  <a:lnTo>
                    <a:pt x="68" y="138"/>
                  </a:lnTo>
                  <a:lnTo>
                    <a:pt x="76" y="138"/>
                  </a:lnTo>
                  <a:lnTo>
                    <a:pt x="82" y="136"/>
                  </a:lnTo>
                  <a:lnTo>
                    <a:pt x="89" y="136"/>
                  </a:lnTo>
                  <a:lnTo>
                    <a:pt x="93" y="136"/>
                  </a:lnTo>
                  <a:lnTo>
                    <a:pt x="96" y="136"/>
                  </a:lnTo>
                  <a:lnTo>
                    <a:pt x="108" y="136"/>
                  </a:lnTo>
                  <a:lnTo>
                    <a:pt x="112" y="138"/>
                  </a:lnTo>
                  <a:lnTo>
                    <a:pt x="115" y="138"/>
                  </a:lnTo>
                  <a:lnTo>
                    <a:pt x="117" y="140"/>
                  </a:lnTo>
                  <a:lnTo>
                    <a:pt x="119" y="138"/>
                  </a:lnTo>
                  <a:lnTo>
                    <a:pt x="121" y="136"/>
                  </a:lnTo>
                  <a:lnTo>
                    <a:pt x="128" y="136"/>
                  </a:lnTo>
                  <a:lnTo>
                    <a:pt x="129" y="136"/>
                  </a:lnTo>
                  <a:lnTo>
                    <a:pt x="133" y="136"/>
                  </a:lnTo>
                  <a:lnTo>
                    <a:pt x="134" y="136"/>
                  </a:lnTo>
                  <a:lnTo>
                    <a:pt x="136" y="134"/>
                  </a:lnTo>
                  <a:lnTo>
                    <a:pt x="138" y="134"/>
                  </a:lnTo>
                  <a:lnTo>
                    <a:pt x="136" y="134"/>
                  </a:lnTo>
                  <a:lnTo>
                    <a:pt x="134" y="134"/>
                  </a:lnTo>
                  <a:lnTo>
                    <a:pt x="131" y="136"/>
                  </a:lnTo>
                  <a:lnTo>
                    <a:pt x="128" y="136"/>
                  </a:lnTo>
                  <a:lnTo>
                    <a:pt x="126" y="136"/>
                  </a:lnTo>
                  <a:lnTo>
                    <a:pt x="119" y="136"/>
                  </a:lnTo>
                  <a:lnTo>
                    <a:pt x="110" y="136"/>
                  </a:lnTo>
                  <a:lnTo>
                    <a:pt x="105" y="134"/>
                  </a:lnTo>
                  <a:lnTo>
                    <a:pt x="102" y="134"/>
                  </a:lnTo>
                  <a:lnTo>
                    <a:pt x="102" y="134"/>
                  </a:lnTo>
                  <a:lnTo>
                    <a:pt x="100" y="132"/>
                  </a:lnTo>
                  <a:lnTo>
                    <a:pt x="98" y="130"/>
                  </a:lnTo>
                  <a:lnTo>
                    <a:pt x="100" y="130"/>
                  </a:lnTo>
                  <a:lnTo>
                    <a:pt x="102" y="130"/>
                  </a:lnTo>
                  <a:lnTo>
                    <a:pt x="104" y="128"/>
                  </a:lnTo>
                  <a:lnTo>
                    <a:pt x="105" y="130"/>
                  </a:lnTo>
                  <a:lnTo>
                    <a:pt x="108" y="132"/>
                  </a:lnTo>
                  <a:lnTo>
                    <a:pt x="112" y="132"/>
                  </a:lnTo>
                  <a:lnTo>
                    <a:pt x="112" y="130"/>
                  </a:lnTo>
                  <a:lnTo>
                    <a:pt x="106" y="128"/>
                  </a:lnTo>
                  <a:lnTo>
                    <a:pt x="104" y="127"/>
                  </a:lnTo>
                  <a:lnTo>
                    <a:pt x="102" y="123"/>
                  </a:lnTo>
                  <a:lnTo>
                    <a:pt x="100" y="121"/>
                  </a:lnTo>
                  <a:lnTo>
                    <a:pt x="95" y="117"/>
                  </a:lnTo>
                  <a:lnTo>
                    <a:pt x="91" y="114"/>
                  </a:lnTo>
                  <a:lnTo>
                    <a:pt x="89" y="112"/>
                  </a:lnTo>
                  <a:lnTo>
                    <a:pt x="86" y="111"/>
                  </a:lnTo>
                  <a:lnTo>
                    <a:pt x="79" y="111"/>
                  </a:lnTo>
                  <a:lnTo>
                    <a:pt x="77" y="111"/>
                  </a:lnTo>
                  <a:lnTo>
                    <a:pt x="74" y="108"/>
                  </a:lnTo>
                  <a:lnTo>
                    <a:pt x="72" y="102"/>
                  </a:lnTo>
                  <a:lnTo>
                    <a:pt x="70" y="98"/>
                  </a:lnTo>
                  <a:lnTo>
                    <a:pt x="72" y="93"/>
                  </a:lnTo>
                  <a:lnTo>
                    <a:pt x="76" y="91"/>
                  </a:lnTo>
                  <a:lnTo>
                    <a:pt x="91" y="93"/>
                  </a:lnTo>
                  <a:lnTo>
                    <a:pt x="98" y="93"/>
                  </a:lnTo>
                  <a:lnTo>
                    <a:pt x="105" y="93"/>
                  </a:lnTo>
                  <a:lnTo>
                    <a:pt x="110" y="95"/>
                  </a:lnTo>
                  <a:lnTo>
                    <a:pt x="115" y="97"/>
                  </a:lnTo>
                  <a:lnTo>
                    <a:pt x="121" y="100"/>
                  </a:lnTo>
                  <a:lnTo>
                    <a:pt x="125" y="102"/>
                  </a:lnTo>
                  <a:lnTo>
                    <a:pt x="129" y="106"/>
                  </a:lnTo>
                  <a:lnTo>
                    <a:pt x="133" y="109"/>
                  </a:lnTo>
                  <a:lnTo>
                    <a:pt x="136" y="111"/>
                  </a:lnTo>
                  <a:lnTo>
                    <a:pt x="138" y="112"/>
                  </a:lnTo>
                  <a:lnTo>
                    <a:pt x="142" y="112"/>
                  </a:lnTo>
                  <a:lnTo>
                    <a:pt x="147" y="114"/>
                  </a:lnTo>
                  <a:lnTo>
                    <a:pt x="152" y="114"/>
                  </a:lnTo>
                  <a:lnTo>
                    <a:pt x="155" y="114"/>
                  </a:lnTo>
                  <a:lnTo>
                    <a:pt x="157" y="112"/>
                  </a:lnTo>
                  <a:lnTo>
                    <a:pt x="161" y="112"/>
                  </a:lnTo>
                  <a:lnTo>
                    <a:pt x="157" y="112"/>
                  </a:lnTo>
                  <a:lnTo>
                    <a:pt x="152" y="112"/>
                  </a:lnTo>
                  <a:lnTo>
                    <a:pt x="149" y="111"/>
                  </a:lnTo>
                  <a:lnTo>
                    <a:pt x="145" y="111"/>
                  </a:lnTo>
                  <a:lnTo>
                    <a:pt x="144" y="109"/>
                  </a:lnTo>
                  <a:lnTo>
                    <a:pt x="140" y="106"/>
                  </a:lnTo>
                  <a:lnTo>
                    <a:pt x="136" y="104"/>
                  </a:lnTo>
                  <a:lnTo>
                    <a:pt x="129" y="100"/>
                  </a:lnTo>
                  <a:lnTo>
                    <a:pt x="125" y="97"/>
                  </a:lnTo>
                  <a:lnTo>
                    <a:pt x="121" y="93"/>
                  </a:lnTo>
                  <a:lnTo>
                    <a:pt x="121" y="91"/>
                  </a:lnTo>
                  <a:lnTo>
                    <a:pt x="125" y="91"/>
                  </a:lnTo>
                  <a:lnTo>
                    <a:pt x="126" y="89"/>
                  </a:lnTo>
                  <a:lnTo>
                    <a:pt x="149" y="88"/>
                  </a:lnTo>
                  <a:lnTo>
                    <a:pt x="161" y="85"/>
                  </a:lnTo>
                  <a:lnTo>
                    <a:pt x="166" y="83"/>
                  </a:lnTo>
                  <a:lnTo>
                    <a:pt x="168" y="81"/>
                  </a:lnTo>
                  <a:lnTo>
                    <a:pt x="183" y="78"/>
                  </a:lnTo>
                  <a:lnTo>
                    <a:pt x="196" y="76"/>
                  </a:lnTo>
                  <a:lnTo>
                    <a:pt x="201" y="76"/>
                  </a:lnTo>
                  <a:lnTo>
                    <a:pt x="204" y="74"/>
                  </a:lnTo>
                  <a:lnTo>
                    <a:pt x="206" y="74"/>
                  </a:lnTo>
                  <a:lnTo>
                    <a:pt x="201" y="74"/>
                  </a:lnTo>
                  <a:lnTo>
                    <a:pt x="198" y="74"/>
                  </a:lnTo>
                  <a:lnTo>
                    <a:pt x="189" y="74"/>
                  </a:lnTo>
                  <a:lnTo>
                    <a:pt x="182" y="72"/>
                  </a:lnTo>
                  <a:lnTo>
                    <a:pt x="180" y="72"/>
                  </a:lnTo>
                  <a:lnTo>
                    <a:pt x="180" y="70"/>
                  </a:lnTo>
                  <a:lnTo>
                    <a:pt x="180" y="69"/>
                  </a:lnTo>
                  <a:lnTo>
                    <a:pt x="183" y="67"/>
                  </a:lnTo>
                  <a:lnTo>
                    <a:pt x="185" y="66"/>
                  </a:lnTo>
                  <a:lnTo>
                    <a:pt x="196" y="60"/>
                  </a:lnTo>
                  <a:lnTo>
                    <a:pt x="202" y="59"/>
                  </a:lnTo>
                  <a:lnTo>
                    <a:pt x="204" y="57"/>
                  </a:lnTo>
                  <a:lnTo>
                    <a:pt x="191" y="60"/>
                  </a:lnTo>
                  <a:lnTo>
                    <a:pt x="185" y="62"/>
                  </a:lnTo>
                  <a:lnTo>
                    <a:pt x="180" y="66"/>
                  </a:lnTo>
                  <a:lnTo>
                    <a:pt x="176" y="67"/>
                  </a:lnTo>
                  <a:lnTo>
                    <a:pt x="175" y="66"/>
                  </a:lnTo>
                  <a:lnTo>
                    <a:pt x="173" y="67"/>
                  </a:lnTo>
                  <a:lnTo>
                    <a:pt x="172" y="67"/>
                  </a:lnTo>
                  <a:lnTo>
                    <a:pt x="170" y="69"/>
                  </a:lnTo>
                  <a:lnTo>
                    <a:pt x="170" y="70"/>
                  </a:lnTo>
                  <a:lnTo>
                    <a:pt x="168" y="72"/>
                  </a:lnTo>
                  <a:lnTo>
                    <a:pt x="168" y="74"/>
                  </a:lnTo>
                  <a:lnTo>
                    <a:pt x="164" y="76"/>
                  </a:lnTo>
                  <a:lnTo>
                    <a:pt x="161" y="78"/>
                  </a:lnTo>
                  <a:lnTo>
                    <a:pt x="149" y="81"/>
                  </a:lnTo>
                  <a:lnTo>
                    <a:pt x="144" y="83"/>
                  </a:lnTo>
                  <a:lnTo>
                    <a:pt x="140" y="83"/>
                  </a:lnTo>
                  <a:lnTo>
                    <a:pt x="129" y="85"/>
                  </a:lnTo>
                  <a:lnTo>
                    <a:pt x="126" y="85"/>
                  </a:lnTo>
                  <a:lnTo>
                    <a:pt x="123" y="83"/>
                  </a:lnTo>
                  <a:lnTo>
                    <a:pt x="125" y="83"/>
                  </a:lnTo>
                  <a:lnTo>
                    <a:pt x="129" y="79"/>
                  </a:lnTo>
                  <a:lnTo>
                    <a:pt x="131" y="78"/>
                  </a:lnTo>
                  <a:lnTo>
                    <a:pt x="128" y="78"/>
                  </a:lnTo>
                  <a:lnTo>
                    <a:pt x="125" y="79"/>
                  </a:lnTo>
                  <a:lnTo>
                    <a:pt x="115" y="79"/>
                  </a:lnTo>
                  <a:lnTo>
                    <a:pt x="112" y="81"/>
                  </a:lnTo>
                  <a:lnTo>
                    <a:pt x="108" y="83"/>
                  </a:lnTo>
                  <a:lnTo>
                    <a:pt x="105" y="85"/>
                  </a:lnTo>
                  <a:lnTo>
                    <a:pt x="104" y="85"/>
                  </a:lnTo>
                  <a:lnTo>
                    <a:pt x="102" y="85"/>
                  </a:lnTo>
                  <a:lnTo>
                    <a:pt x="91" y="87"/>
                  </a:lnTo>
                  <a:lnTo>
                    <a:pt x="89" y="85"/>
                  </a:lnTo>
                  <a:lnTo>
                    <a:pt x="82" y="83"/>
                  </a:lnTo>
                  <a:lnTo>
                    <a:pt x="77" y="85"/>
                  </a:lnTo>
                  <a:lnTo>
                    <a:pt x="76" y="85"/>
                  </a:lnTo>
                  <a:lnTo>
                    <a:pt x="72" y="83"/>
                  </a:lnTo>
                  <a:lnTo>
                    <a:pt x="70" y="83"/>
                  </a:lnTo>
                  <a:lnTo>
                    <a:pt x="70" y="81"/>
                  </a:lnTo>
                  <a:lnTo>
                    <a:pt x="74" y="79"/>
                  </a:lnTo>
                  <a:lnTo>
                    <a:pt x="76" y="78"/>
                  </a:lnTo>
                  <a:lnTo>
                    <a:pt x="84" y="72"/>
                  </a:lnTo>
                  <a:lnTo>
                    <a:pt x="89" y="70"/>
                  </a:lnTo>
                  <a:lnTo>
                    <a:pt x="98" y="69"/>
                  </a:lnTo>
                  <a:lnTo>
                    <a:pt x="115" y="67"/>
                  </a:lnTo>
                  <a:lnTo>
                    <a:pt x="117" y="66"/>
                  </a:lnTo>
                  <a:lnTo>
                    <a:pt x="98" y="67"/>
                  </a:lnTo>
                  <a:lnTo>
                    <a:pt x="82" y="69"/>
                  </a:lnTo>
                  <a:lnTo>
                    <a:pt x="79" y="70"/>
                  </a:lnTo>
                  <a:lnTo>
                    <a:pt x="76" y="72"/>
                  </a:lnTo>
                  <a:lnTo>
                    <a:pt x="63" y="79"/>
                  </a:lnTo>
                  <a:lnTo>
                    <a:pt x="61" y="81"/>
                  </a:lnTo>
                  <a:lnTo>
                    <a:pt x="55" y="81"/>
                  </a:lnTo>
                  <a:lnTo>
                    <a:pt x="51" y="81"/>
                  </a:lnTo>
                  <a:lnTo>
                    <a:pt x="48" y="79"/>
                  </a:lnTo>
                  <a:lnTo>
                    <a:pt x="42" y="78"/>
                  </a:lnTo>
                  <a:lnTo>
                    <a:pt x="38" y="76"/>
                  </a:lnTo>
                  <a:lnTo>
                    <a:pt x="37" y="76"/>
                  </a:lnTo>
                  <a:lnTo>
                    <a:pt x="35" y="74"/>
                  </a:lnTo>
                  <a:lnTo>
                    <a:pt x="35" y="74"/>
                  </a:lnTo>
                  <a:lnTo>
                    <a:pt x="33" y="72"/>
                  </a:lnTo>
                  <a:lnTo>
                    <a:pt x="35" y="72"/>
                  </a:lnTo>
                  <a:lnTo>
                    <a:pt x="46" y="70"/>
                  </a:lnTo>
                  <a:lnTo>
                    <a:pt x="59" y="70"/>
                  </a:lnTo>
                  <a:lnTo>
                    <a:pt x="67" y="70"/>
                  </a:lnTo>
                  <a:lnTo>
                    <a:pt x="72" y="69"/>
                  </a:lnTo>
                  <a:lnTo>
                    <a:pt x="82" y="66"/>
                  </a:lnTo>
                  <a:lnTo>
                    <a:pt x="91" y="62"/>
                  </a:lnTo>
                  <a:lnTo>
                    <a:pt x="93" y="60"/>
                  </a:lnTo>
                  <a:lnTo>
                    <a:pt x="89" y="60"/>
                  </a:lnTo>
                  <a:lnTo>
                    <a:pt x="87" y="60"/>
                  </a:lnTo>
                  <a:lnTo>
                    <a:pt x="80" y="62"/>
                  </a:lnTo>
                  <a:lnTo>
                    <a:pt x="70" y="67"/>
                  </a:lnTo>
                  <a:lnTo>
                    <a:pt x="61" y="67"/>
                  </a:lnTo>
                  <a:lnTo>
                    <a:pt x="38" y="69"/>
                  </a:lnTo>
                  <a:lnTo>
                    <a:pt x="31" y="69"/>
                  </a:lnTo>
                  <a:lnTo>
                    <a:pt x="29" y="69"/>
                  </a:lnTo>
                  <a:lnTo>
                    <a:pt x="27" y="69"/>
                  </a:lnTo>
                  <a:lnTo>
                    <a:pt x="25" y="66"/>
                  </a:lnTo>
                  <a:lnTo>
                    <a:pt x="25" y="66"/>
                  </a:lnTo>
                  <a:lnTo>
                    <a:pt x="30" y="64"/>
                  </a:lnTo>
                  <a:lnTo>
                    <a:pt x="33" y="62"/>
                  </a:lnTo>
                  <a:lnTo>
                    <a:pt x="35" y="62"/>
                  </a:lnTo>
                  <a:lnTo>
                    <a:pt x="29" y="60"/>
                  </a:lnTo>
                  <a:lnTo>
                    <a:pt x="29" y="60"/>
                  </a:lnTo>
                  <a:lnTo>
                    <a:pt x="31" y="59"/>
                  </a:lnTo>
                  <a:lnTo>
                    <a:pt x="38" y="55"/>
                  </a:lnTo>
                  <a:lnTo>
                    <a:pt x="42" y="53"/>
                  </a:lnTo>
                  <a:lnTo>
                    <a:pt x="49" y="53"/>
                  </a:lnTo>
                  <a:lnTo>
                    <a:pt x="56" y="53"/>
                  </a:lnTo>
                  <a:lnTo>
                    <a:pt x="56" y="53"/>
                  </a:lnTo>
                  <a:lnTo>
                    <a:pt x="49" y="51"/>
                  </a:lnTo>
                  <a:lnTo>
                    <a:pt x="44" y="51"/>
                  </a:lnTo>
                  <a:lnTo>
                    <a:pt x="37" y="53"/>
                  </a:lnTo>
                  <a:lnTo>
                    <a:pt x="19" y="57"/>
                  </a:lnTo>
                  <a:lnTo>
                    <a:pt x="18" y="57"/>
                  </a:lnTo>
                  <a:lnTo>
                    <a:pt x="16" y="57"/>
                  </a:lnTo>
                  <a:lnTo>
                    <a:pt x="16" y="55"/>
                  </a:lnTo>
                  <a:lnTo>
                    <a:pt x="27" y="51"/>
                  </a:lnTo>
                  <a:lnTo>
                    <a:pt x="27" y="51"/>
                  </a:lnTo>
                  <a:lnTo>
                    <a:pt x="19" y="51"/>
                  </a:lnTo>
                  <a:lnTo>
                    <a:pt x="18" y="51"/>
                  </a:lnTo>
                  <a:lnTo>
                    <a:pt x="14" y="51"/>
                  </a:lnTo>
                  <a:lnTo>
                    <a:pt x="12" y="51"/>
                  </a:lnTo>
                  <a:lnTo>
                    <a:pt x="9" y="51"/>
                  </a:lnTo>
                  <a:lnTo>
                    <a:pt x="6" y="51"/>
                  </a:lnTo>
                  <a:lnTo>
                    <a:pt x="4" y="51"/>
                  </a:lnTo>
                  <a:lnTo>
                    <a:pt x="0" y="51"/>
                  </a:lnTo>
                  <a:lnTo>
                    <a:pt x="0" y="48"/>
                  </a:lnTo>
                  <a:lnTo>
                    <a:pt x="4" y="46"/>
                  </a:lnTo>
                  <a:lnTo>
                    <a:pt x="7" y="45"/>
                  </a:lnTo>
                  <a:lnTo>
                    <a:pt x="10" y="42"/>
                  </a:lnTo>
                  <a:lnTo>
                    <a:pt x="16" y="40"/>
                  </a:lnTo>
                  <a:lnTo>
                    <a:pt x="21" y="40"/>
                  </a:lnTo>
                  <a:lnTo>
                    <a:pt x="29" y="40"/>
                  </a:lnTo>
                  <a:lnTo>
                    <a:pt x="31" y="40"/>
                  </a:lnTo>
                  <a:lnTo>
                    <a:pt x="35" y="40"/>
                  </a:lnTo>
                  <a:lnTo>
                    <a:pt x="38" y="38"/>
                  </a:lnTo>
                  <a:lnTo>
                    <a:pt x="44" y="36"/>
                  </a:lnTo>
                  <a:lnTo>
                    <a:pt x="51" y="34"/>
                  </a:lnTo>
                  <a:lnTo>
                    <a:pt x="56" y="34"/>
                  </a:lnTo>
                  <a:lnTo>
                    <a:pt x="59" y="36"/>
                  </a:lnTo>
                  <a:lnTo>
                    <a:pt x="61" y="38"/>
                  </a:lnTo>
                  <a:lnTo>
                    <a:pt x="65" y="40"/>
                  </a:lnTo>
                  <a:lnTo>
                    <a:pt x="65" y="38"/>
                  </a:lnTo>
                  <a:lnTo>
                    <a:pt x="67" y="36"/>
                  </a:lnTo>
                  <a:lnTo>
                    <a:pt x="70" y="36"/>
                  </a:lnTo>
                  <a:lnTo>
                    <a:pt x="74" y="36"/>
                  </a:lnTo>
                  <a:lnTo>
                    <a:pt x="77" y="38"/>
                  </a:lnTo>
                  <a:lnTo>
                    <a:pt x="80" y="40"/>
                  </a:lnTo>
                  <a:lnTo>
                    <a:pt x="84" y="40"/>
                  </a:lnTo>
                  <a:lnTo>
                    <a:pt x="86" y="40"/>
                  </a:lnTo>
                  <a:lnTo>
                    <a:pt x="87" y="38"/>
                  </a:lnTo>
                  <a:lnTo>
                    <a:pt x="93" y="38"/>
                  </a:lnTo>
                  <a:lnTo>
                    <a:pt x="93" y="38"/>
                  </a:lnTo>
                  <a:lnTo>
                    <a:pt x="91" y="38"/>
                  </a:lnTo>
                  <a:lnTo>
                    <a:pt x="89" y="36"/>
                  </a:lnTo>
                  <a:lnTo>
                    <a:pt x="70" y="31"/>
                  </a:lnTo>
                  <a:lnTo>
                    <a:pt x="70" y="31"/>
                  </a:lnTo>
                  <a:lnTo>
                    <a:pt x="77" y="29"/>
                  </a:lnTo>
                  <a:lnTo>
                    <a:pt x="80" y="29"/>
                  </a:lnTo>
                  <a:lnTo>
                    <a:pt x="82" y="28"/>
                  </a:lnTo>
                  <a:lnTo>
                    <a:pt x="86" y="25"/>
                  </a:lnTo>
                  <a:lnTo>
                    <a:pt x="89" y="24"/>
                  </a:lnTo>
                  <a:lnTo>
                    <a:pt x="95" y="22"/>
                  </a:lnTo>
                  <a:lnTo>
                    <a:pt x="96" y="24"/>
                  </a:lnTo>
                  <a:lnTo>
                    <a:pt x="100" y="24"/>
                  </a:lnTo>
                  <a:lnTo>
                    <a:pt x="102" y="25"/>
                  </a:lnTo>
                  <a:lnTo>
                    <a:pt x="108" y="25"/>
                  </a:lnTo>
                  <a:lnTo>
                    <a:pt x="112" y="28"/>
                  </a:lnTo>
                  <a:lnTo>
                    <a:pt x="117" y="31"/>
                  </a:lnTo>
                  <a:lnTo>
                    <a:pt x="121" y="32"/>
                  </a:lnTo>
                  <a:lnTo>
                    <a:pt x="125" y="34"/>
                  </a:lnTo>
                  <a:lnTo>
                    <a:pt x="126" y="36"/>
                  </a:lnTo>
                  <a:lnTo>
                    <a:pt x="129" y="36"/>
                  </a:lnTo>
                  <a:lnTo>
                    <a:pt x="129" y="34"/>
                  </a:lnTo>
                  <a:lnTo>
                    <a:pt x="126" y="32"/>
                  </a:lnTo>
                  <a:lnTo>
                    <a:pt x="125" y="31"/>
                  </a:lnTo>
                  <a:lnTo>
                    <a:pt x="125" y="31"/>
                  </a:lnTo>
                  <a:lnTo>
                    <a:pt x="126" y="29"/>
                  </a:lnTo>
                  <a:lnTo>
                    <a:pt x="126" y="29"/>
                  </a:lnTo>
                  <a:lnTo>
                    <a:pt x="131" y="31"/>
                  </a:lnTo>
                  <a:lnTo>
                    <a:pt x="140" y="34"/>
                  </a:lnTo>
                  <a:lnTo>
                    <a:pt x="153" y="38"/>
                  </a:lnTo>
                  <a:lnTo>
                    <a:pt x="159" y="38"/>
                  </a:lnTo>
                  <a:lnTo>
                    <a:pt x="163" y="40"/>
                  </a:lnTo>
                  <a:lnTo>
                    <a:pt x="166" y="40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8" y="40"/>
                  </a:lnTo>
                  <a:lnTo>
                    <a:pt x="161" y="38"/>
                  </a:lnTo>
                  <a:lnTo>
                    <a:pt x="142" y="31"/>
                  </a:lnTo>
                  <a:lnTo>
                    <a:pt x="134" y="29"/>
                  </a:lnTo>
                  <a:lnTo>
                    <a:pt x="131" y="28"/>
                  </a:lnTo>
                  <a:lnTo>
                    <a:pt x="128" y="25"/>
                  </a:lnTo>
                  <a:lnTo>
                    <a:pt x="128" y="24"/>
                  </a:lnTo>
                  <a:lnTo>
                    <a:pt x="131" y="22"/>
                  </a:lnTo>
                  <a:lnTo>
                    <a:pt x="134" y="22"/>
                  </a:lnTo>
                  <a:lnTo>
                    <a:pt x="138" y="21"/>
                  </a:lnTo>
                  <a:lnTo>
                    <a:pt x="138" y="21"/>
                  </a:lnTo>
                  <a:lnTo>
                    <a:pt x="134" y="19"/>
                  </a:lnTo>
                  <a:lnTo>
                    <a:pt x="133" y="19"/>
                  </a:lnTo>
                  <a:lnTo>
                    <a:pt x="133" y="16"/>
                  </a:lnTo>
                  <a:lnTo>
                    <a:pt x="136" y="16"/>
                  </a:lnTo>
                  <a:lnTo>
                    <a:pt x="140" y="16"/>
                  </a:lnTo>
                  <a:lnTo>
                    <a:pt x="145" y="19"/>
                  </a:lnTo>
                  <a:lnTo>
                    <a:pt x="151" y="19"/>
                  </a:lnTo>
                  <a:lnTo>
                    <a:pt x="151" y="19"/>
                  </a:lnTo>
                  <a:lnTo>
                    <a:pt x="145" y="13"/>
                  </a:lnTo>
                  <a:lnTo>
                    <a:pt x="145" y="13"/>
                  </a:lnTo>
                  <a:lnTo>
                    <a:pt x="147" y="12"/>
                  </a:lnTo>
                  <a:lnTo>
                    <a:pt x="149" y="12"/>
                  </a:lnTo>
                  <a:lnTo>
                    <a:pt x="152" y="12"/>
                  </a:lnTo>
                  <a:lnTo>
                    <a:pt x="161" y="15"/>
                  </a:lnTo>
                  <a:lnTo>
                    <a:pt x="175" y="15"/>
                  </a:lnTo>
                  <a:lnTo>
                    <a:pt x="178" y="15"/>
                  </a:lnTo>
                  <a:lnTo>
                    <a:pt x="178" y="15"/>
                  </a:lnTo>
                  <a:lnTo>
                    <a:pt x="173" y="13"/>
                  </a:lnTo>
                  <a:lnTo>
                    <a:pt x="166" y="12"/>
                  </a:lnTo>
                  <a:lnTo>
                    <a:pt x="164" y="10"/>
                  </a:lnTo>
                  <a:lnTo>
                    <a:pt x="163" y="10"/>
                  </a:lnTo>
                  <a:lnTo>
                    <a:pt x="159" y="8"/>
                  </a:lnTo>
                  <a:lnTo>
                    <a:pt x="159" y="8"/>
                  </a:lnTo>
                  <a:lnTo>
                    <a:pt x="163" y="6"/>
                  </a:lnTo>
                  <a:lnTo>
                    <a:pt x="173" y="6"/>
                  </a:lnTo>
                  <a:lnTo>
                    <a:pt x="182" y="8"/>
                  </a:lnTo>
                  <a:lnTo>
                    <a:pt x="191" y="8"/>
                  </a:lnTo>
                  <a:lnTo>
                    <a:pt x="194" y="8"/>
                  </a:lnTo>
                  <a:lnTo>
                    <a:pt x="198" y="8"/>
                  </a:lnTo>
                  <a:lnTo>
                    <a:pt x="201" y="10"/>
                  </a:lnTo>
                  <a:lnTo>
                    <a:pt x="211" y="15"/>
                  </a:lnTo>
                  <a:lnTo>
                    <a:pt x="213" y="16"/>
                  </a:lnTo>
                  <a:lnTo>
                    <a:pt x="213" y="16"/>
                  </a:lnTo>
                  <a:lnTo>
                    <a:pt x="215" y="21"/>
                  </a:lnTo>
                  <a:lnTo>
                    <a:pt x="217" y="21"/>
                  </a:lnTo>
                  <a:lnTo>
                    <a:pt x="221" y="19"/>
                  </a:lnTo>
                  <a:lnTo>
                    <a:pt x="224" y="16"/>
                  </a:lnTo>
                  <a:lnTo>
                    <a:pt x="222" y="16"/>
                  </a:lnTo>
                  <a:lnTo>
                    <a:pt x="217" y="13"/>
                  </a:lnTo>
                  <a:lnTo>
                    <a:pt x="215" y="12"/>
                  </a:lnTo>
                  <a:lnTo>
                    <a:pt x="211" y="10"/>
                  </a:lnTo>
                  <a:lnTo>
                    <a:pt x="204" y="6"/>
                  </a:lnTo>
                  <a:lnTo>
                    <a:pt x="202" y="4"/>
                  </a:lnTo>
                  <a:lnTo>
                    <a:pt x="201" y="4"/>
                  </a:lnTo>
                  <a:lnTo>
                    <a:pt x="221" y="3"/>
                  </a:lnTo>
                  <a:lnTo>
                    <a:pt x="240" y="4"/>
                  </a:lnTo>
                  <a:lnTo>
                    <a:pt x="243" y="4"/>
                  </a:lnTo>
                  <a:lnTo>
                    <a:pt x="245" y="6"/>
                  </a:lnTo>
                  <a:lnTo>
                    <a:pt x="247" y="8"/>
                  </a:lnTo>
                  <a:lnTo>
                    <a:pt x="248" y="10"/>
                  </a:lnTo>
                  <a:lnTo>
                    <a:pt x="255" y="12"/>
                  </a:lnTo>
                  <a:lnTo>
                    <a:pt x="264" y="13"/>
                  </a:lnTo>
                  <a:lnTo>
                    <a:pt x="262" y="13"/>
                  </a:lnTo>
                  <a:lnTo>
                    <a:pt x="255" y="10"/>
                  </a:lnTo>
                  <a:lnTo>
                    <a:pt x="253" y="8"/>
                  </a:lnTo>
                  <a:lnTo>
                    <a:pt x="253" y="6"/>
                  </a:lnTo>
                  <a:lnTo>
                    <a:pt x="253" y="4"/>
                  </a:lnTo>
                  <a:lnTo>
                    <a:pt x="253" y="4"/>
                  </a:lnTo>
                  <a:lnTo>
                    <a:pt x="262" y="2"/>
                  </a:lnTo>
                  <a:lnTo>
                    <a:pt x="271" y="2"/>
                  </a:lnTo>
                  <a:lnTo>
                    <a:pt x="273" y="2"/>
                  </a:lnTo>
                  <a:lnTo>
                    <a:pt x="282" y="4"/>
                  </a:lnTo>
                  <a:lnTo>
                    <a:pt x="285" y="6"/>
                  </a:lnTo>
                  <a:lnTo>
                    <a:pt x="287" y="8"/>
                  </a:lnTo>
                  <a:lnTo>
                    <a:pt x="287" y="8"/>
                  </a:lnTo>
                  <a:lnTo>
                    <a:pt x="283" y="4"/>
                  </a:lnTo>
                  <a:lnTo>
                    <a:pt x="282" y="4"/>
                  </a:lnTo>
                  <a:lnTo>
                    <a:pt x="282" y="3"/>
                  </a:lnTo>
                  <a:lnTo>
                    <a:pt x="285" y="2"/>
                  </a:lnTo>
                  <a:lnTo>
                    <a:pt x="288" y="2"/>
                  </a:lnTo>
                  <a:lnTo>
                    <a:pt x="300" y="0"/>
                  </a:lnTo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1588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760" tIns="34200" rIns="68760" bIns="3420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SV" sz="175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endParaRPr>
            </a:p>
          </p:txBody>
        </p:sp>
        <p:sp>
          <p:nvSpPr>
            <p:cNvPr id="127" name="Freeform 10835"/>
            <p:cNvSpPr/>
            <p:nvPr/>
          </p:nvSpPr>
          <p:spPr>
            <a:xfrm>
              <a:off x="3483000" y="4185720"/>
              <a:ext cx="176400" cy="66600"/>
            </a:xfrm>
            <a:custGeom>
              <a:avLst/>
              <a:gdLst>
                <a:gd name="textAreaLeft" fmla="*/ 0 w 176400"/>
                <a:gd name="textAreaRight" fmla="*/ 178200 w 176400"/>
                <a:gd name="textAreaTop" fmla="*/ 0 h 66600"/>
                <a:gd name="textAreaBottom" fmla="*/ 68400 h 66600"/>
              </a:gdLst>
              <a:ahLst/>
              <a:cxnLst/>
              <a:rect l="textAreaLeft" t="textAreaTop" r="textAreaRight" b="textAreaBottom"/>
              <a:pathLst>
                <a:path w="86" h="33">
                  <a:moveTo>
                    <a:pt x="23" y="0"/>
                  </a:moveTo>
                  <a:lnTo>
                    <a:pt x="26" y="0"/>
                  </a:lnTo>
                  <a:lnTo>
                    <a:pt x="30" y="2"/>
                  </a:lnTo>
                  <a:lnTo>
                    <a:pt x="31" y="4"/>
                  </a:lnTo>
                  <a:lnTo>
                    <a:pt x="35" y="4"/>
                  </a:lnTo>
                  <a:lnTo>
                    <a:pt x="36" y="4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9" y="2"/>
                  </a:lnTo>
                  <a:lnTo>
                    <a:pt x="41" y="2"/>
                  </a:lnTo>
                  <a:lnTo>
                    <a:pt x="41" y="2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7" y="0"/>
                  </a:lnTo>
                  <a:lnTo>
                    <a:pt x="49" y="0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58" y="4"/>
                  </a:lnTo>
                  <a:lnTo>
                    <a:pt x="59" y="6"/>
                  </a:lnTo>
                  <a:lnTo>
                    <a:pt x="60" y="6"/>
                  </a:lnTo>
                  <a:lnTo>
                    <a:pt x="63" y="4"/>
                  </a:lnTo>
                  <a:lnTo>
                    <a:pt x="63" y="4"/>
                  </a:lnTo>
                  <a:lnTo>
                    <a:pt x="65" y="6"/>
                  </a:lnTo>
                  <a:lnTo>
                    <a:pt x="65" y="7"/>
                  </a:lnTo>
                  <a:lnTo>
                    <a:pt x="65" y="8"/>
                  </a:lnTo>
                  <a:lnTo>
                    <a:pt x="66" y="8"/>
                  </a:lnTo>
                  <a:lnTo>
                    <a:pt x="71" y="8"/>
                  </a:lnTo>
                  <a:lnTo>
                    <a:pt x="73" y="10"/>
                  </a:lnTo>
                  <a:lnTo>
                    <a:pt x="73" y="10"/>
                  </a:lnTo>
                  <a:lnTo>
                    <a:pt x="71" y="10"/>
                  </a:lnTo>
                  <a:lnTo>
                    <a:pt x="70" y="10"/>
                  </a:lnTo>
                  <a:lnTo>
                    <a:pt x="69" y="10"/>
                  </a:lnTo>
                  <a:lnTo>
                    <a:pt x="69" y="10"/>
                  </a:lnTo>
                  <a:lnTo>
                    <a:pt x="69" y="12"/>
                  </a:lnTo>
                  <a:lnTo>
                    <a:pt x="70" y="12"/>
                  </a:lnTo>
                  <a:lnTo>
                    <a:pt x="71" y="12"/>
                  </a:lnTo>
                  <a:lnTo>
                    <a:pt x="73" y="12"/>
                  </a:lnTo>
                  <a:lnTo>
                    <a:pt x="73" y="14"/>
                  </a:lnTo>
                  <a:lnTo>
                    <a:pt x="75" y="14"/>
                  </a:lnTo>
                  <a:lnTo>
                    <a:pt x="79" y="14"/>
                  </a:lnTo>
                  <a:lnTo>
                    <a:pt x="80" y="16"/>
                  </a:lnTo>
                  <a:lnTo>
                    <a:pt x="83" y="17"/>
                  </a:lnTo>
                  <a:lnTo>
                    <a:pt x="86" y="17"/>
                  </a:lnTo>
                  <a:lnTo>
                    <a:pt x="86" y="19"/>
                  </a:lnTo>
                  <a:lnTo>
                    <a:pt x="86" y="19"/>
                  </a:lnTo>
                  <a:lnTo>
                    <a:pt x="83" y="21"/>
                  </a:lnTo>
                  <a:lnTo>
                    <a:pt x="83" y="23"/>
                  </a:lnTo>
                  <a:lnTo>
                    <a:pt x="82" y="23"/>
                  </a:lnTo>
                  <a:lnTo>
                    <a:pt x="82" y="23"/>
                  </a:lnTo>
                  <a:lnTo>
                    <a:pt x="80" y="25"/>
                  </a:lnTo>
                  <a:lnTo>
                    <a:pt x="80" y="25"/>
                  </a:lnTo>
                  <a:lnTo>
                    <a:pt x="80" y="25"/>
                  </a:lnTo>
                  <a:lnTo>
                    <a:pt x="79" y="25"/>
                  </a:lnTo>
                  <a:lnTo>
                    <a:pt x="79" y="23"/>
                  </a:lnTo>
                  <a:lnTo>
                    <a:pt x="77" y="23"/>
                  </a:lnTo>
                  <a:lnTo>
                    <a:pt x="75" y="23"/>
                  </a:lnTo>
                  <a:lnTo>
                    <a:pt x="73" y="21"/>
                  </a:lnTo>
                  <a:lnTo>
                    <a:pt x="71" y="21"/>
                  </a:lnTo>
                  <a:lnTo>
                    <a:pt x="70" y="21"/>
                  </a:lnTo>
                  <a:lnTo>
                    <a:pt x="69" y="21"/>
                  </a:lnTo>
                  <a:lnTo>
                    <a:pt x="66" y="21"/>
                  </a:lnTo>
                  <a:lnTo>
                    <a:pt x="65" y="21"/>
                  </a:lnTo>
                  <a:lnTo>
                    <a:pt x="63" y="23"/>
                  </a:lnTo>
                  <a:lnTo>
                    <a:pt x="60" y="23"/>
                  </a:lnTo>
                  <a:lnTo>
                    <a:pt x="60" y="25"/>
                  </a:lnTo>
                  <a:lnTo>
                    <a:pt x="59" y="25"/>
                  </a:lnTo>
                  <a:lnTo>
                    <a:pt x="56" y="25"/>
                  </a:lnTo>
                  <a:lnTo>
                    <a:pt x="54" y="25"/>
                  </a:lnTo>
                  <a:lnTo>
                    <a:pt x="54" y="23"/>
                  </a:lnTo>
                  <a:lnTo>
                    <a:pt x="52" y="23"/>
                  </a:lnTo>
                  <a:lnTo>
                    <a:pt x="49" y="23"/>
                  </a:lnTo>
                  <a:lnTo>
                    <a:pt x="49" y="25"/>
                  </a:lnTo>
                  <a:lnTo>
                    <a:pt x="47" y="25"/>
                  </a:lnTo>
                  <a:lnTo>
                    <a:pt x="47" y="25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6" y="30"/>
                  </a:lnTo>
                  <a:lnTo>
                    <a:pt x="44" y="32"/>
                  </a:lnTo>
                  <a:lnTo>
                    <a:pt x="44" y="33"/>
                  </a:lnTo>
                  <a:lnTo>
                    <a:pt x="41" y="33"/>
                  </a:lnTo>
                  <a:lnTo>
                    <a:pt x="41" y="32"/>
                  </a:lnTo>
                  <a:lnTo>
                    <a:pt x="41" y="32"/>
                  </a:lnTo>
                  <a:lnTo>
                    <a:pt x="41" y="32"/>
                  </a:lnTo>
                  <a:lnTo>
                    <a:pt x="41" y="30"/>
                  </a:lnTo>
                  <a:lnTo>
                    <a:pt x="41" y="30"/>
                  </a:lnTo>
                  <a:lnTo>
                    <a:pt x="41" y="28"/>
                  </a:lnTo>
                  <a:lnTo>
                    <a:pt x="39" y="28"/>
                  </a:lnTo>
                  <a:lnTo>
                    <a:pt x="39" y="28"/>
                  </a:lnTo>
                  <a:lnTo>
                    <a:pt x="36" y="26"/>
                  </a:lnTo>
                  <a:lnTo>
                    <a:pt x="35" y="25"/>
                  </a:lnTo>
                  <a:lnTo>
                    <a:pt x="35" y="25"/>
                  </a:lnTo>
                  <a:lnTo>
                    <a:pt x="33" y="25"/>
                  </a:lnTo>
                  <a:lnTo>
                    <a:pt x="28" y="25"/>
                  </a:lnTo>
                  <a:lnTo>
                    <a:pt x="28" y="25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24" y="26"/>
                  </a:lnTo>
                  <a:lnTo>
                    <a:pt x="23" y="26"/>
                  </a:lnTo>
                  <a:lnTo>
                    <a:pt x="20" y="25"/>
                  </a:lnTo>
                  <a:lnTo>
                    <a:pt x="17" y="25"/>
                  </a:lnTo>
                  <a:lnTo>
                    <a:pt x="16" y="25"/>
                  </a:lnTo>
                  <a:lnTo>
                    <a:pt x="14" y="25"/>
                  </a:lnTo>
                  <a:lnTo>
                    <a:pt x="11" y="25"/>
                  </a:lnTo>
                  <a:lnTo>
                    <a:pt x="10" y="25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9" y="28"/>
                  </a:lnTo>
                  <a:lnTo>
                    <a:pt x="7" y="26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7" y="19"/>
                  </a:lnTo>
                  <a:lnTo>
                    <a:pt x="9" y="19"/>
                  </a:lnTo>
                  <a:lnTo>
                    <a:pt x="11" y="19"/>
                  </a:lnTo>
                  <a:lnTo>
                    <a:pt x="11" y="21"/>
                  </a:lnTo>
                  <a:lnTo>
                    <a:pt x="23" y="21"/>
                  </a:lnTo>
                  <a:lnTo>
                    <a:pt x="24" y="21"/>
                  </a:lnTo>
                  <a:lnTo>
                    <a:pt x="24" y="21"/>
                  </a:lnTo>
                  <a:lnTo>
                    <a:pt x="24" y="21"/>
                  </a:lnTo>
                  <a:lnTo>
                    <a:pt x="26" y="21"/>
                  </a:lnTo>
                  <a:lnTo>
                    <a:pt x="26" y="19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7"/>
                  </a:lnTo>
                  <a:lnTo>
                    <a:pt x="28" y="17"/>
                  </a:lnTo>
                  <a:lnTo>
                    <a:pt x="26" y="16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3" y="6"/>
                  </a:lnTo>
                  <a:lnTo>
                    <a:pt x="22" y="6"/>
                  </a:lnTo>
                  <a:lnTo>
                    <a:pt x="17" y="6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20" y="0"/>
                  </a:lnTo>
                  <a:lnTo>
                    <a:pt x="23" y="0"/>
                  </a:lnTo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1588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760" tIns="68400" rIns="68760" bIns="6840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SV" sz="175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endParaRPr>
            </a:p>
          </p:txBody>
        </p:sp>
        <p:sp>
          <p:nvSpPr>
            <p:cNvPr id="128" name="Freeform 10883"/>
            <p:cNvSpPr/>
            <p:nvPr/>
          </p:nvSpPr>
          <p:spPr>
            <a:xfrm>
              <a:off x="3176280" y="4084200"/>
              <a:ext cx="304920" cy="99720"/>
            </a:xfrm>
            <a:custGeom>
              <a:avLst/>
              <a:gdLst>
                <a:gd name="textAreaLeft" fmla="*/ 0 w 304920"/>
                <a:gd name="textAreaRight" fmla="*/ 306720 w 304920"/>
                <a:gd name="textAreaTop" fmla="*/ 0 h 99720"/>
                <a:gd name="textAreaBottom" fmla="*/ 101520 h 99720"/>
              </a:gdLst>
              <a:ahLst/>
              <a:cxnLst/>
              <a:rect l="textAreaLeft" t="textAreaTop" r="textAreaRight" b="textAreaBottom"/>
              <a:pathLst>
                <a:path w="148" h="49">
                  <a:moveTo>
                    <a:pt x="38" y="0"/>
                  </a:moveTo>
                  <a:lnTo>
                    <a:pt x="41" y="2"/>
                  </a:lnTo>
                  <a:lnTo>
                    <a:pt x="45" y="2"/>
                  </a:lnTo>
                  <a:lnTo>
                    <a:pt x="49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52" y="4"/>
                  </a:lnTo>
                  <a:lnTo>
                    <a:pt x="54" y="2"/>
                  </a:lnTo>
                  <a:lnTo>
                    <a:pt x="57" y="2"/>
                  </a:lnTo>
                  <a:lnTo>
                    <a:pt x="58" y="2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9" y="6"/>
                  </a:lnTo>
                  <a:lnTo>
                    <a:pt x="69" y="6"/>
                  </a:lnTo>
                  <a:lnTo>
                    <a:pt x="71" y="6"/>
                  </a:lnTo>
                  <a:lnTo>
                    <a:pt x="73" y="8"/>
                  </a:lnTo>
                  <a:lnTo>
                    <a:pt x="75" y="10"/>
                  </a:lnTo>
                  <a:lnTo>
                    <a:pt x="77" y="12"/>
                  </a:lnTo>
                  <a:lnTo>
                    <a:pt x="77" y="12"/>
                  </a:lnTo>
                  <a:lnTo>
                    <a:pt x="78" y="12"/>
                  </a:lnTo>
                  <a:lnTo>
                    <a:pt x="81" y="12"/>
                  </a:lnTo>
                  <a:lnTo>
                    <a:pt x="83" y="12"/>
                  </a:lnTo>
                  <a:lnTo>
                    <a:pt x="83" y="12"/>
                  </a:lnTo>
                  <a:lnTo>
                    <a:pt x="86" y="12"/>
                  </a:lnTo>
                  <a:lnTo>
                    <a:pt x="86" y="12"/>
                  </a:lnTo>
                  <a:lnTo>
                    <a:pt x="93" y="15"/>
                  </a:lnTo>
                  <a:lnTo>
                    <a:pt x="96" y="17"/>
                  </a:lnTo>
                  <a:lnTo>
                    <a:pt x="96" y="19"/>
                  </a:lnTo>
                  <a:lnTo>
                    <a:pt x="99" y="21"/>
                  </a:lnTo>
                  <a:lnTo>
                    <a:pt x="101" y="21"/>
                  </a:lnTo>
                  <a:lnTo>
                    <a:pt x="101" y="21"/>
                  </a:lnTo>
                  <a:lnTo>
                    <a:pt x="101" y="21"/>
                  </a:lnTo>
                  <a:lnTo>
                    <a:pt x="101" y="19"/>
                  </a:lnTo>
                  <a:lnTo>
                    <a:pt x="101" y="19"/>
                  </a:lnTo>
                  <a:lnTo>
                    <a:pt x="101" y="19"/>
                  </a:lnTo>
                  <a:lnTo>
                    <a:pt x="105" y="21"/>
                  </a:lnTo>
                  <a:lnTo>
                    <a:pt x="105" y="23"/>
                  </a:lnTo>
                  <a:lnTo>
                    <a:pt x="106" y="23"/>
                  </a:lnTo>
                  <a:lnTo>
                    <a:pt x="106" y="23"/>
                  </a:lnTo>
                  <a:lnTo>
                    <a:pt x="106" y="25"/>
                  </a:lnTo>
                  <a:lnTo>
                    <a:pt x="105" y="25"/>
                  </a:lnTo>
                  <a:lnTo>
                    <a:pt x="103" y="23"/>
                  </a:lnTo>
                  <a:lnTo>
                    <a:pt x="105" y="25"/>
                  </a:lnTo>
                  <a:lnTo>
                    <a:pt x="105" y="25"/>
                  </a:lnTo>
                  <a:lnTo>
                    <a:pt x="106" y="25"/>
                  </a:lnTo>
                  <a:lnTo>
                    <a:pt x="106" y="25"/>
                  </a:lnTo>
                  <a:lnTo>
                    <a:pt x="107" y="25"/>
                  </a:lnTo>
                  <a:lnTo>
                    <a:pt x="110" y="26"/>
                  </a:lnTo>
                  <a:lnTo>
                    <a:pt x="111" y="26"/>
                  </a:lnTo>
                  <a:lnTo>
                    <a:pt x="110" y="26"/>
                  </a:lnTo>
                  <a:lnTo>
                    <a:pt x="110" y="28"/>
                  </a:lnTo>
                  <a:lnTo>
                    <a:pt x="111" y="26"/>
                  </a:lnTo>
                  <a:lnTo>
                    <a:pt x="113" y="26"/>
                  </a:lnTo>
                  <a:lnTo>
                    <a:pt x="113" y="28"/>
                  </a:lnTo>
                  <a:lnTo>
                    <a:pt x="113" y="28"/>
                  </a:lnTo>
                  <a:lnTo>
                    <a:pt x="116" y="28"/>
                  </a:lnTo>
                  <a:lnTo>
                    <a:pt x="117" y="28"/>
                  </a:lnTo>
                  <a:lnTo>
                    <a:pt x="118" y="30"/>
                  </a:lnTo>
                  <a:lnTo>
                    <a:pt x="122" y="30"/>
                  </a:lnTo>
                  <a:lnTo>
                    <a:pt x="124" y="30"/>
                  </a:lnTo>
                  <a:lnTo>
                    <a:pt x="126" y="31"/>
                  </a:lnTo>
                  <a:lnTo>
                    <a:pt x="127" y="31"/>
                  </a:lnTo>
                  <a:lnTo>
                    <a:pt x="127" y="31"/>
                  </a:lnTo>
                  <a:lnTo>
                    <a:pt x="127" y="33"/>
                  </a:lnTo>
                  <a:lnTo>
                    <a:pt x="127" y="33"/>
                  </a:lnTo>
                  <a:lnTo>
                    <a:pt x="127" y="34"/>
                  </a:lnTo>
                  <a:lnTo>
                    <a:pt x="126" y="34"/>
                  </a:lnTo>
                  <a:lnTo>
                    <a:pt x="126" y="34"/>
                  </a:lnTo>
                  <a:lnTo>
                    <a:pt x="126" y="36"/>
                  </a:lnTo>
                  <a:lnTo>
                    <a:pt x="126" y="36"/>
                  </a:lnTo>
                  <a:lnTo>
                    <a:pt x="127" y="36"/>
                  </a:lnTo>
                  <a:lnTo>
                    <a:pt x="129" y="36"/>
                  </a:lnTo>
                  <a:lnTo>
                    <a:pt x="133" y="36"/>
                  </a:lnTo>
                  <a:lnTo>
                    <a:pt x="135" y="36"/>
                  </a:lnTo>
                  <a:lnTo>
                    <a:pt x="137" y="36"/>
                  </a:lnTo>
                  <a:lnTo>
                    <a:pt x="137" y="36"/>
                  </a:lnTo>
                  <a:lnTo>
                    <a:pt x="140" y="38"/>
                  </a:lnTo>
                  <a:lnTo>
                    <a:pt x="141" y="38"/>
                  </a:lnTo>
                  <a:lnTo>
                    <a:pt x="143" y="40"/>
                  </a:lnTo>
                  <a:lnTo>
                    <a:pt x="145" y="42"/>
                  </a:lnTo>
                  <a:lnTo>
                    <a:pt x="146" y="42"/>
                  </a:lnTo>
                  <a:lnTo>
                    <a:pt x="146" y="42"/>
                  </a:lnTo>
                  <a:lnTo>
                    <a:pt x="148" y="42"/>
                  </a:lnTo>
                  <a:lnTo>
                    <a:pt x="148" y="42"/>
                  </a:lnTo>
                  <a:lnTo>
                    <a:pt x="148" y="44"/>
                  </a:lnTo>
                  <a:lnTo>
                    <a:pt x="148" y="44"/>
                  </a:lnTo>
                  <a:lnTo>
                    <a:pt x="146" y="45"/>
                  </a:lnTo>
                  <a:lnTo>
                    <a:pt x="146" y="45"/>
                  </a:lnTo>
                  <a:lnTo>
                    <a:pt x="145" y="45"/>
                  </a:lnTo>
                  <a:lnTo>
                    <a:pt x="141" y="45"/>
                  </a:lnTo>
                  <a:lnTo>
                    <a:pt x="137" y="47"/>
                  </a:lnTo>
                  <a:lnTo>
                    <a:pt x="137" y="47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3" y="47"/>
                  </a:lnTo>
                  <a:lnTo>
                    <a:pt x="133" y="47"/>
                  </a:lnTo>
                  <a:lnTo>
                    <a:pt x="129" y="47"/>
                  </a:lnTo>
                  <a:lnTo>
                    <a:pt x="127" y="47"/>
                  </a:lnTo>
                  <a:lnTo>
                    <a:pt x="126" y="47"/>
                  </a:lnTo>
                  <a:lnTo>
                    <a:pt x="120" y="47"/>
                  </a:lnTo>
                  <a:lnTo>
                    <a:pt x="118" y="47"/>
                  </a:lnTo>
                  <a:lnTo>
                    <a:pt x="116" y="47"/>
                  </a:lnTo>
                  <a:lnTo>
                    <a:pt x="111" y="47"/>
                  </a:lnTo>
                  <a:lnTo>
                    <a:pt x="110" y="47"/>
                  </a:lnTo>
                  <a:lnTo>
                    <a:pt x="107" y="47"/>
                  </a:lnTo>
                  <a:lnTo>
                    <a:pt x="106" y="47"/>
                  </a:lnTo>
                  <a:lnTo>
                    <a:pt x="103" y="49"/>
                  </a:lnTo>
                  <a:lnTo>
                    <a:pt x="99" y="49"/>
                  </a:lnTo>
                  <a:lnTo>
                    <a:pt x="101" y="45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7" y="40"/>
                  </a:lnTo>
                  <a:lnTo>
                    <a:pt x="107" y="40"/>
                  </a:lnTo>
                  <a:lnTo>
                    <a:pt x="106" y="40"/>
                  </a:lnTo>
                  <a:lnTo>
                    <a:pt x="106" y="38"/>
                  </a:lnTo>
                  <a:lnTo>
                    <a:pt x="106" y="38"/>
                  </a:lnTo>
                  <a:lnTo>
                    <a:pt x="106" y="36"/>
                  </a:lnTo>
                  <a:lnTo>
                    <a:pt x="105" y="36"/>
                  </a:lnTo>
                  <a:lnTo>
                    <a:pt x="103" y="36"/>
                  </a:lnTo>
                  <a:lnTo>
                    <a:pt x="101" y="36"/>
                  </a:lnTo>
                  <a:lnTo>
                    <a:pt x="97" y="36"/>
                  </a:lnTo>
                  <a:lnTo>
                    <a:pt x="94" y="36"/>
                  </a:lnTo>
                  <a:lnTo>
                    <a:pt x="93" y="34"/>
                  </a:lnTo>
                  <a:lnTo>
                    <a:pt x="91" y="33"/>
                  </a:lnTo>
                  <a:lnTo>
                    <a:pt x="88" y="33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87" y="28"/>
                  </a:lnTo>
                  <a:lnTo>
                    <a:pt x="87" y="26"/>
                  </a:lnTo>
                  <a:lnTo>
                    <a:pt x="86" y="25"/>
                  </a:lnTo>
                  <a:lnTo>
                    <a:pt x="86" y="25"/>
                  </a:lnTo>
                  <a:lnTo>
                    <a:pt x="83" y="23"/>
                  </a:lnTo>
                  <a:lnTo>
                    <a:pt x="78" y="25"/>
                  </a:lnTo>
                  <a:lnTo>
                    <a:pt x="77" y="25"/>
                  </a:lnTo>
                  <a:lnTo>
                    <a:pt x="77" y="25"/>
                  </a:lnTo>
                  <a:lnTo>
                    <a:pt x="68" y="21"/>
                  </a:lnTo>
                  <a:lnTo>
                    <a:pt x="64" y="21"/>
                  </a:lnTo>
                  <a:lnTo>
                    <a:pt x="64" y="19"/>
                  </a:lnTo>
                  <a:lnTo>
                    <a:pt x="62" y="19"/>
                  </a:lnTo>
                  <a:lnTo>
                    <a:pt x="60" y="17"/>
                  </a:lnTo>
                  <a:lnTo>
                    <a:pt x="60" y="15"/>
                  </a:lnTo>
                  <a:lnTo>
                    <a:pt x="60" y="15"/>
                  </a:lnTo>
                  <a:lnTo>
                    <a:pt x="60" y="17"/>
                  </a:lnTo>
                  <a:lnTo>
                    <a:pt x="54" y="17"/>
                  </a:lnTo>
                  <a:lnTo>
                    <a:pt x="52" y="17"/>
                  </a:lnTo>
                  <a:lnTo>
                    <a:pt x="52" y="15"/>
                  </a:lnTo>
                  <a:lnTo>
                    <a:pt x="52" y="15"/>
                  </a:lnTo>
                  <a:lnTo>
                    <a:pt x="52" y="15"/>
                  </a:lnTo>
                  <a:lnTo>
                    <a:pt x="50" y="14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9" y="15"/>
                  </a:lnTo>
                  <a:lnTo>
                    <a:pt x="49" y="15"/>
                  </a:lnTo>
                  <a:lnTo>
                    <a:pt x="47" y="15"/>
                  </a:lnTo>
                  <a:lnTo>
                    <a:pt x="41" y="15"/>
                  </a:lnTo>
                  <a:lnTo>
                    <a:pt x="41" y="14"/>
                  </a:lnTo>
                  <a:lnTo>
                    <a:pt x="39" y="14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39" y="8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28" y="8"/>
                  </a:lnTo>
                  <a:lnTo>
                    <a:pt x="26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2" y="12"/>
                  </a:lnTo>
                  <a:lnTo>
                    <a:pt x="22" y="14"/>
                  </a:lnTo>
                  <a:lnTo>
                    <a:pt x="20" y="14"/>
                  </a:lnTo>
                  <a:lnTo>
                    <a:pt x="20" y="15"/>
                  </a:lnTo>
                  <a:lnTo>
                    <a:pt x="20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5" y="15"/>
                  </a:lnTo>
                  <a:lnTo>
                    <a:pt x="14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0" y="19"/>
                  </a:lnTo>
                  <a:lnTo>
                    <a:pt x="9" y="19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9" y="10"/>
                  </a:lnTo>
                  <a:lnTo>
                    <a:pt x="10" y="8"/>
                  </a:lnTo>
                  <a:lnTo>
                    <a:pt x="11" y="8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30" y="4"/>
                  </a:lnTo>
                  <a:lnTo>
                    <a:pt x="31" y="2"/>
                  </a:lnTo>
                  <a:lnTo>
                    <a:pt x="34" y="2"/>
                  </a:lnTo>
                  <a:lnTo>
                    <a:pt x="38" y="0"/>
                  </a:lnTo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1588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760" tIns="101520" rIns="68760" bIns="1015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SV" sz="175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endParaRPr>
            </a:p>
          </p:txBody>
        </p:sp>
        <p:sp>
          <p:nvSpPr>
            <p:cNvPr id="129" name="Freeform 11394"/>
            <p:cNvSpPr/>
            <p:nvPr/>
          </p:nvSpPr>
          <p:spPr>
            <a:xfrm>
              <a:off x="4730040" y="2105640"/>
              <a:ext cx="313200" cy="143280"/>
            </a:xfrm>
            <a:custGeom>
              <a:avLst/>
              <a:gdLst>
                <a:gd name="textAreaLeft" fmla="*/ 0 w 313200"/>
                <a:gd name="textAreaRight" fmla="*/ 315000 w 313200"/>
                <a:gd name="textAreaTop" fmla="*/ 0 h 143280"/>
                <a:gd name="textAreaBottom" fmla="*/ 145080 h 143280"/>
              </a:gdLst>
              <a:ahLst/>
              <a:cxnLst/>
              <a:rect l="textAreaLeft" t="textAreaTop" r="textAreaRight" b="textAreaBottom"/>
              <a:pathLst>
                <a:path w="152" h="70">
                  <a:moveTo>
                    <a:pt x="117" y="0"/>
                  </a:moveTo>
                  <a:lnTo>
                    <a:pt x="118" y="0"/>
                  </a:lnTo>
                  <a:lnTo>
                    <a:pt x="120" y="3"/>
                  </a:lnTo>
                  <a:lnTo>
                    <a:pt x="122" y="3"/>
                  </a:lnTo>
                  <a:lnTo>
                    <a:pt x="122" y="3"/>
                  </a:lnTo>
                  <a:lnTo>
                    <a:pt x="122" y="5"/>
                  </a:lnTo>
                  <a:lnTo>
                    <a:pt x="122" y="5"/>
                  </a:lnTo>
                  <a:lnTo>
                    <a:pt x="124" y="7"/>
                  </a:lnTo>
                  <a:lnTo>
                    <a:pt x="126" y="7"/>
                  </a:lnTo>
                  <a:lnTo>
                    <a:pt x="129" y="5"/>
                  </a:lnTo>
                  <a:lnTo>
                    <a:pt x="129" y="5"/>
                  </a:lnTo>
                  <a:lnTo>
                    <a:pt x="133" y="3"/>
                  </a:lnTo>
                  <a:lnTo>
                    <a:pt x="135" y="3"/>
                  </a:lnTo>
                  <a:lnTo>
                    <a:pt x="137" y="3"/>
                  </a:lnTo>
                  <a:lnTo>
                    <a:pt x="138" y="3"/>
                  </a:lnTo>
                  <a:lnTo>
                    <a:pt x="138" y="3"/>
                  </a:lnTo>
                  <a:lnTo>
                    <a:pt x="137" y="3"/>
                  </a:lnTo>
                  <a:lnTo>
                    <a:pt x="135" y="3"/>
                  </a:lnTo>
                  <a:lnTo>
                    <a:pt x="133" y="5"/>
                  </a:lnTo>
                  <a:lnTo>
                    <a:pt x="131" y="7"/>
                  </a:lnTo>
                  <a:lnTo>
                    <a:pt x="131" y="9"/>
                  </a:lnTo>
                  <a:lnTo>
                    <a:pt x="131" y="9"/>
                  </a:lnTo>
                  <a:lnTo>
                    <a:pt x="131" y="11"/>
                  </a:lnTo>
                  <a:lnTo>
                    <a:pt x="133" y="11"/>
                  </a:lnTo>
                  <a:lnTo>
                    <a:pt x="135" y="11"/>
                  </a:lnTo>
                  <a:lnTo>
                    <a:pt x="137" y="11"/>
                  </a:lnTo>
                  <a:lnTo>
                    <a:pt x="137" y="11"/>
                  </a:lnTo>
                  <a:lnTo>
                    <a:pt x="137" y="13"/>
                  </a:lnTo>
                  <a:lnTo>
                    <a:pt x="137" y="13"/>
                  </a:lnTo>
                  <a:lnTo>
                    <a:pt x="137" y="14"/>
                  </a:lnTo>
                  <a:lnTo>
                    <a:pt x="135" y="15"/>
                  </a:lnTo>
                  <a:lnTo>
                    <a:pt x="135" y="18"/>
                  </a:lnTo>
                  <a:lnTo>
                    <a:pt x="135" y="18"/>
                  </a:lnTo>
                  <a:lnTo>
                    <a:pt x="135" y="18"/>
                  </a:lnTo>
                  <a:lnTo>
                    <a:pt x="139" y="15"/>
                  </a:lnTo>
                  <a:lnTo>
                    <a:pt x="139" y="15"/>
                  </a:lnTo>
                  <a:lnTo>
                    <a:pt x="141" y="18"/>
                  </a:lnTo>
                  <a:lnTo>
                    <a:pt x="141" y="18"/>
                  </a:lnTo>
                  <a:lnTo>
                    <a:pt x="141" y="18"/>
                  </a:lnTo>
                  <a:lnTo>
                    <a:pt x="141" y="19"/>
                  </a:lnTo>
                  <a:lnTo>
                    <a:pt x="141" y="19"/>
                  </a:lnTo>
                  <a:lnTo>
                    <a:pt x="139" y="21"/>
                  </a:lnTo>
                  <a:lnTo>
                    <a:pt x="141" y="19"/>
                  </a:lnTo>
                  <a:lnTo>
                    <a:pt x="143" y="19"/>
                  </a:lnTo>
                  <a:lnTo>
                    <a:pt x="146" y="21"/>
                  </a:lnTo>
                  <a:lnTo>
                    <a:pt x="148" y="21"/>
                  </a:lnTo>
                  <a:lnTo>
                    <a:pt x="148" y="22"/>
                  </a:lnTo>
                  <a:lnTo>
                    <a:pt x="150" y="21"/>
                  </a:lnTo>
                  <a:lnTo>
                    <a:pt x="150" y="21"/>
                  </a:lnTo>
                  <a:lnTo>
                    <a:pt x="150" y="22"/>
                  </a:lnTo>
                  <a:lnTo>
                    <a:pt x="152" y="22"/>
                  </a:lnTo>
                  <a:lnTo>
                    <a:pt x="150" y="24"/>
                  </a:lnTo>
                  <a:lnTo>
                    <a:pt x="150" y="24"/>
                  </a:lnTo>
                  <a:lnTo>
                    <a:pt x="150" y="26"/>
                  </a:lnTo>
                  <a:lnTo>
                    <a:pt x="148" y="26"/>
                  </a:lnTo>
                  <a:lnTo>
                    <a:pt x="148" y="26"/>
                  </a:lnTo>
                  <a:lnTo>
                    <a:pt x="148" y="26"/>
                  </a:lnTo>
                  <a:lnTo>
                    <a:pt x="150" y="28"/>
                  </a:lnTo>
                  <a:lnTo>
                    <a:pt x="150" y="28"/>
                  </a:lnTo>
                  <a:lnTo>
                    <a:pt x="150" y="28"/>
                  </a:lnTo>
                  <a:lnTo>
                    <a:pt x="150" y="28"/>
                  </a:lnTo>
                  <a:lnTo>
                    <a:pt x="150" y="30"/>
                  </a:lnTo>
                  <a:lnTo>
                    <a:pt x="150" y="30"/>
                  </a:lnTo>
                  <a:lnTo>
                    <a:pt x="150" y="30"/>
                  </a:lnTo>
                  <a:lnTo>
                    <a:pt x="148" y="30"/>
                  </a:lnTo>
                  <a:lnTo>
                    <a:pt x="152" y="32"/>
                  </a:lnTo>
                  <a:lnTo>
                    <a:pt x="152" y="32"/>
                  </a:lnTo>
                  <a:lnTo>
                    <a:pt x="152" y="32"/>
                  </a:lnTo>
                  <a:lnTo>
                    <a:pt x="152" y="33"/>
                  </a:lnTo>
                  <a:lnTo>
                    <a:pt x="152" y="33"/>
                  </a:lnTo>
                  <a:lnTo>
                    <a:pt x="150" y="33"/>
                  </a:lnTo>
                  <a:lnTo>
                    <a:pt x="148" y="33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8" y="37"/>
                  </a:lnTo>
                  <a:lnTo>
                    <a:pt x="148" y="37"/>
                  </a:lnTo>
                  <a:lnTo>
                    <a:pt x="146" y="38"/>
                  </a:lnTo>
                  <a:lnTo>
                    <a:pt x="145" y="40"/>
                  </a:lnTo>
                  <a:lnTo>
                    <a:pt x="143" y="40"/>
                  </a:lnTo>
                  <a:lnTo>
                    <a:pt x="141" y="40"/>
                  </a:lnTo>
                  <a:lnTo>
                    <a:pt x="139" y="40"/>
                  </a:lnTo>
                  <a:lnTo>
                    <a:pt x="139" y="41"/>
                  </a:lnTo>
                  <a:lnTo>
                    <a:pt x="139" y="41"/>
                  </a:lnTo>
                  <a:lnTo>
                    <a:pt x="139" y="43"/>
                  </a:lnTo>
                  <a:lnTo>
                    <a:pt x="139" y="43"/>
                  </a:lnTo>
                  <a:lnTo>
                    <a:pt x="139" y="43"/>
                  </a:lnTo>
                  <a:lnTo>
                    <a:pt x="139" y="45"/>
                  </a:lnTo>
                  <a:lnTo>
                    <a:pt x="138" y="47"/>
                  </a:lnTo>
                  <a:lnTo>
                    <a:pt x="137" y="47"/>
                  </a:lnTo>
                  <a:lnTo>
                    <a:pt x="135" y="47"/>
                  </a:lnTo>
                  <a:lnTo>
                    <a:pt x="133" y="49"/>
                  </a:lnTo>
                  <a:lnTo>
                    <a:pt x="131" y="49"/>
                  </a:lnTo>
                  <a:lnTo>
                    <a:pt x="129" y="49"/>
                  </a:lnTo>
                  <a:lnTo>
                    <a:pt x="126" y="51"/>
                  </a:lnTo>
                  <a:lnTo>
                    <a:pt x="120" y="52"/>
                  </a:lnTo>
                  <a:lnTo>
                    <a:pt x="117" y="54"/>
                  </a:lnTo>
                  <a:lnTo>
                    <a:pt x="115" y="56"/>
                  </a:lnTo>
                  <a:lnTo>
                    <a:pt x="112" y="58"/>
                  </a:lnTo>
                  <a:lnTo>
                    <a:pt x="110" y="60"/>
                  </a:lnTo>
                  <a:lnTo>
                    <a:pt x="108" y="60"/>
                  </a:lnTo>
                  <a:lnTo>
                    <a:pt x="105" y="60"/>
                  </a:lnTo>
                  <a:lnTo>
                    <a:pt x="103" y="61"/>
                  </a:lnTo>
                  <a:lnTo>
                    <a:pt x="96" y="61"/>
                  </a:lnTo>
                  <a:lnTo>
                    <a:pt x="92" y="62"/>
                  </a:lnTo>
                  <a:lnTo>
                    <a:pt x="92" y="62"/>
                  </a:lnTo>
                  <a:lnTo>
                    <a:pt x="90" y="64"/>
                  </a:lnTo>
                  <a:lnTo>
                    <a:pt x="90" y="64"/>
                  </a:lnTo>
                  <a:lnTo>
                    <a:pt x="92" y="64"/>
                  </a:lnTo>
                  <a:lnTo>
                    <a:pt x="92" y="64"/>
                  </a:lnTo>
                  <a:lnTo>
                    <a:pt x="90" y="66"/>
                  </a:lnTo>
                  <a:lnTo>
                    <a:pt x="89" y="66"/>
                  </a:lnTo>
                  <a:lnTo>
                    <a:pt x="89" y="66"/>
                  </a:lnTo>
                  <a:lnTo>
                    <a:pt x="88" y="66"/>
                  </a:lnTo>
                  <a:lnTo>
                    <a:pt x="88" y="66"/>
                  </a:lnTo>
                  <a:lnTo>
                    <a:pt x="88" y="66"/>
                  </a:lnTo>
                  <a:lnTo>
                    <a:pt x="88" y="66"/>
                  </a:lnTo>
                  <a:lnTo>
                    <a:pt x="88" y="68"/>
                  </a:lnTo>
                  <a:lnTo>
                    <a:pt x="86" y="68"/>
                  </a:lnTo>
                  <a:lnTo>
                    <a:pt x="82" y="70"/>
                  </a:lnTo>
                  <a:lnTo>
                    <a:pt x="73" y="68"/>
                  </a:lnTo>
                  <a:lnTo>
                    <a:pt x="69" y="68"/>
                  </a:lnTo>
                  <a:lnTo>
                    <a:pt x="66" y="66"/>
                  </a:lnTo>
                  <a:lnTo>
                    <a:pt x="63" y="66"/>
                  </a:lnTo>
                  <a:lnTo>
                    <a:pt x="60" y="66"/>
                  </a:lnTo>
                  <a:lnTo>
                    <a:pt x="58" y="64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6" y="61"/>
                  </a:lnTo>
                  <a:lnTo>
                    <a:pt x="56" y="61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56" y="61"/>
                  </a:lnTo>
                  <a:lnTo>
                    <a:pt x="54" y="61"/>
                  </a:lnTo>
                  <a:lnTo>
                    <a:pt x="54" y="61"/>
                  </a:lnTo>
                  <a:lnTo>
                    <a:pt x="52" y="61"/>
                  </a:lnTo>
                  <a:lnTo>
                    <a:pt x="52" y="61"/>
                  </a:lnTo>
                  <a:lnTo>
                    <a:pt x="50" y="61"/>
                  </a:lnTo>
                  <a:lnTo>
                    <a:pt x="49" y="60"/>
                  </a:lnTo>
                  <a:lnTo>
                    <a:pt x="47" y="60"/>
                  </a:lnTo>
                  <a:lnTo>
                    <a:pt x="47" y="58"/>
                  </a:lnTo>
                  <a:lnTo>
                    <a:pt x="47" y="58"/>
                  </a:lnTo>
                  <a:lnTo>
                    <a:pt x="47" y="58"/>
                  </a:lnTo>
                  <a:lnTo>
                    <a:pt x="47" y="58"/>
                  </a:lnTo>
                  <a:lnTo>
                    <a:pt x="45" y="58"/>
                  </a:lnTo>
                  <a:lnTo>
                    <a:pt x="43" y="60"/>
                  </a:lnTo>
                  <a:lnTo>
                    <a:pt x="42" y="60"/>
                  </a:lnTo>
                  <a:lnTo>
                    <a:pt x="30" y="60"/>
                  </a:lnTo>
                  <a:lnTo>
                    <a:pt x="26" y="60"/>
                  </a:lnTo>
                  <a:lnTo>
                    <a:pt x="26" y="60"/>
                  </a:lnTo>
                  <a:lnTo>
                    <a:pt x="26" y="60"/>
                  </a:lnTo>
                  <a:lnTo>
                    <a:pt x="24" y="58"/>
                  </a:lnTo>
                  <a:lnTo>
                    <a:pt x="24" y="56"/>
                  </a:lnTo>
                  <a:lnTo>
                    <a:pt x="24" y="56"/>
                  </a:lnTo>
                  <a:lnTo>
                    <a:pt x="26" y="54"/>
                  </a:lnTo>
                  <a:lnTo>
                    <a:pt x="26" y="54"/>
                  </a:lnTo>
                  <a:lnTo>
                    <a:pt x="26" y="56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33" y="56"/>
                  </a:lnTo>
                  <a:lnTo>
                    <a:pt x="35" y="54"/>
                  </a:lnTo>
                  <a:lnTo>
                    <a:pt x="35" y="54"/>
                  </a:lnTo>
                  <a:lnTo>
                    <a:pt x="37" y="52"/>
                  </a:lnTo>
                  <a:lnTo>
                    <a:pt x="37" y="52"/>
                  </a:lnTo>
                  <a:lnTo>
                    <a:pt x="37" y="52"/>
                  </a:lnTo>
                  <a:lnTo>
                    <a:pt x="39" y="51"/>
                  </a:lnTo>
                  <a:lnTo>
                    <a:pt x="39" y="49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2" y="47"/>
                  </a:lnTo>
                  <a:lnTo>
                    <a:pt x="42" y="47"/>
                  </a:lnTo>
                  <a:lnTo>
                    <a:pt x="41" y="47"/>
                  </a:lnTo>
                  <a:lnTo>
                    <a:pt x="35" y="49"/>
                  </a:lnTo>
                  <a:lnTo>
                    <a:pt x="35" y="49"/>
                  </a:lnTo>
                  <a:lnTo>
                    <a:pt x="35" y="49"/>
                  </a:lnTo>
                  <a:lnTo>
                    <a:pt x="35" y="49"/>
                  </a:lnTo>
                  <a:lnTo>
                    <a:pt x="37" y="47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5" y="45"/>
                  </a:lnTo>
                  <a:lnTo>
                    <a:pt x="35" y="45"/>
                  </a:lnTo>
                  <a:lnTo>
                    <a:pt x="39" y="43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37" y="43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1" y="43"/>
                  </a:lnTo>
                  <a:lnTo>
                    <a:pt x="31" y="43"/>
                  </a:lnTo>
                  <a:lnTo>
                    <a:pt x="31" y="41"/>
                  </a:lnTo>
                  <a:lnTo>
                    <a:pt x="31" y="41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28" y="38"/>
                  </a:lnTo>
                  <a:lnTo>
                    <a:pt x="24" y="38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2" y="40"/>
                  </a:lnTo>
                  <a:lnTo>
                    <a:pt x="11" y="40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7" y="38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2" y="37"/>
                  </a:lnTo>
                  <a:lnTo>
                    <a:pt x="14" y="35"/>
                  </a:lnTo>
                  <a:lnTo>
                    <a:pt x="16" y="35"/>
                  </a:lnTo>
                  <a:lnTo>
                    <a:pt x="18" y="35"/>
                  </a:lnTo>
                  <a:lnTo>
                    <a:pt x="18" y="35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22" y="33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26" y="33"/>
                  </a:lnTo>
                  <a:lnTo>
                    <a:pt x="26" y="33"/>
                  </a:lnTo>
                  <a:lnTo>
                    <a:pt x="28" y="33"/>
                  </a:lnTo>
                  <a:lnTo>
                    <a:pt x="31" y="33"/>
                  </a:lnTo>
                  <a:lnTo>
                    <a:pt x="37" y="33"/>
                  </a:lnTo>
                  <a:lnTo>
                    <a:pt x="37" y="33"/>
                  </a:lnTo>
                  <a:lnTo>
                    <a:pt x="39" y="32"/>
                  </a:lnTo>
                  <a:lnTo>
                    <a:pt x="39" y="30"/>
                  </a:lnTo>
                  <a:lnTo>
                    <a:pt x="39" y="30"/>
                  </a:lnTo>
                  <a:lnTo>
                    <a:pt x="35" y="32"/>
                  </a:lnTo>
                  <a:lnTo>
                    <a:pt x="33" y="32"/>
                  </a:lnTo>
                  <a:lnTo>
                    <a:pt x="30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31" y="28"/>
                  </a:lnTo>
                  <a:lnTo>
                    <a:pt x="33" y="26"/>
                  </a:lnTo>
                  <a:lnTo>
                    <a:pt x="37" y="24"/>
                  </a:lnTo>
                  <a:lnTo>
                    <a:pt x="37" y="24"/>
                  </a:lnTo>
                  <a:lnTo>
                    <a:pt x="37" y="24"/>
                  </a:lnTo>
                  <a:lnTo>
                    <a:pt x="35" y="22"/>
                  </a:lnTo>
                  <a:lnTo>
                    <a:pt x="31" y="22"/>
                  </a:lnTo>
                  <a:lnTo>
                    <a:pt x="30" y="22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2" y="21"/>
                  </a:lnTo>
                  <a:lnTo>
                    <a:pt x="19" y="22"/>
                  </a:lnTo>
                  <a:lnTo>
                    <a:pt x="12" y="24"/>
                  </a:lnTo>
                  <a:lnTo>
                    <a:pt x="11" y="24"/>
                  </a:lnTo>
                  <a:lnTo>
                    <a:pt x="9" y="24"/>
                  </a:lnTo>
                  <a:lnTo>
                    <a:pt x="7" y="24"/>
                  </a:lnTo>
                  <a:lnTo>
                    <a:pt x="3" y="22"/>
                  </a:lnTo>
                  <a:lnTo>
                    <a:pt x="2" y="22"/>
                  </a:lnTo>
                  <a:lnTo>
                    <a:pt x="0" y="22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1"/>
                  </a:lnTo>
                  <a:lnTo>
                    <a:pt x="9" y="22"/>
                  </a:lnTo>
                  <a:lnTo>
                    <a:pt x="7" y="21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8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7" y="15"/>
                  </a:lnTo>
                  <a:lnTo>
                    <a:pt x="9" y="18"/>
                  </a:lnTo>
                  <a:lnTo>
                    <a:pt x="12" y="19"/>
                  </a:lnTo>
                  <a:lnTo>
                    <a:pt x="14" y="19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4" y="18"/>
                  </a:lnTo>
                  <a:lnTo>
                    <a:pt x="12" y="18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4" y="14"/>
                  </a:lnTo>
                  <a:lnTo>
                    <a:pt x="12" y="13"/>
                  </a:lnTo>
                  <a:lnTo>
                    <a:pt x="11" y="13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4" y="11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8" y="9"/>
                  </a:lnTo>
                  <a:lnTo>
                    <a:pt x="21" y="11"/>
                  </a:lnTo>
                  <a:lnTo>
                    <a:pt x="21" y="11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6" y="11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8" y="14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3"/>
                  </a:lnTo>
                  <a:lnTo>
                    <a:pt x="30" y="11"/>
                  </a:lnTo>
                  <a:lnTo>
                    <a:pt x="30" y="11"/>
                  </a:lnTo>
                  <a:lnTo>
                    <a:pt x="24" y="9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5"/>
                  </a:lnTo>
                  <a:lnTo>
                    <a:pt x="24" y="5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1" y="3"/>
                  </a:lnTo>
                  <a:lnTo>
                    <a:pt x="33" y="5"/>
                  </a:lnTo>
                  <a:lnTo>
                    <a:pt x="35" y="5"/>
                  </a:lnTo>
                  <a:lnTo>
                    <a:pt x="35" y="7"/>
                  </a:lnTo>
                  <a:lnTo>
                    <a:pt x="37" y="7"/>
                  </a:lnTo>
                  <a:lnTo>
                    <a:pt x="41" y="11"/>
                  </a:lnTo>
                  <a:lnTo>
                    <a:pt x="43" y="11"/>
                  </a:lnTo>
                  <a:lnTo>
                    <a:pt x="43" y="13"/>
                  </a:lnTo>
                  <a:lnTo>
                    <a:pt x="43" y="13"/>
                  </a:lnTo>
                  <a:lnTo>
                    <a:pt x="42" y="13"/>
                  </a:lnTo>
                  <a:lnTo>
                    <a:pt x="42" y="13"/>
                  </a:lnTo>
                  <a:lnTo>
                    <a:pt x="43" y="13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3" y="18"/>
                  </a:lnTo>
                  <a:lnTo>
                    <a:pt x="43" y="18"/>
                  </a:lnTo>
                  <a:lnTo>
                    <a:pt x="42" y="19"/>
                  </a:lnTo>
                  <a:lnTo>
                    <a:pt x="41" y="18"/>
                  </a:lnTo>
                  <a:lnTo>
                    <a:pt x="41" y="19"/>
                  </a:lnTo>
                  <a:lnTo>
                    <a:pt x="42" y="19"/>
                  </a:lnTo>
                  <a:lnTo>
                    <a:pt x="43" y="21"/>
                  </a:lnTo>
                  <a:lnTo>
                    <a:pt x="42" y="21"/>
                  </a:lnTo>
                  <a:lnTo>
                    <a:pt x="43" y="21"/>
                  </a:lnTo>
                  <a:lnTo>
                    <a:pt x="43" y="21"/>
                  </a:lnTo>
                  <a:lnTo>
                    <a:pt x="43" y="21"/>
                  </a:lnTo>
                  <a:lnTo>
                    <a:pt x="43" y="22"/>
                  </a:lnTo>
                  <a:lnTo>
                    <a:pt x="43" y="22"/>
                  </a:lnTo>
                  <a:lnTo>
                    <a:pt x="43" y="22"/>
                  </a:lnTo>
                  <a:lnTo>
                    <a:pt x="43" y="24"/>
                  </a:lnTo>
                  <a:lnTo>
                    <a:pt x="43" y="24"/>
                  </a:lnTo>
                  <a:lnTo>
                    <a:pt x="45" y="24"/>
                  </a:lnTo>
                  <a:lnTo>
                    <a:pt x="45" y="24"/>
                  </a:lnTo>
                  <a:lnTo>
                    <a:pt x="47" y="28"/>
                  </a:lnTo>
                  <a:lnTo>
                    <a:pt x="47" y="28"/>
                  </a:lnTo>
                  <a:lnTo>
                    <a:pt x="47" y="28"/>
                  </a:lnTo>
                  <a:lnTo>
                    <a:pt x="47" y="26"/>
                  </a:lnTo>
                  <a:lnTo>
                    <a:pt x="49" y="24"/>
                  </a:lnTo>
                  <a:lnTo>
                    <a:pt x="49" y="24"/>
                  </a:lnTo>
                  <a:lnTo>
                    <a:pt x="49" y="24"/>
                  </a:lnTo>
                  <a:lnTo>
                    <a:pt x="49" y="24"/>
                  </a:lnTo>
                  <a:lnTo>
                    <a:pt x="49" y="21"/>
                  </a:lnTo>
                  <a:lnTo>
                    <a:pt x="52" y="19"/>
                  </a:lnTo>
                  <a:lnTo>
                    <a:pt x="52" y="19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56" y="21"/>
                  </a:lnTo>
                  <a:lnTo>
                    <a:pt x="56" y="21"/>
                  </a:lnTo>
                  <a:lnTo>
                    <a:pt x="56" y="21"/>
                  </a:lnTo>
                  <a:lnTo>
                    <a:pt x="58" y="21"/>
                  </a:lnTo>
                  <a:lnTo>
                    <a:pt x="58" y="18"/>
                  </a:lnTo>
                  <a:lnTo>
                    <a:pt x="58" y="15"/>
                  </a:lnTo>
                  <a:lnTo>
                    <a:pt x="58" y="13"/>
                  </a:lnTo>
                  <a:lnTo>
                    <a:pt x="58" y="11"/>
                  </a:lnTo>
                  <a:lnTo>
                    <a:pt x="60" y="11"/>
                  </a:lnTo>
                  <a:lnTo>
                    <a:pt x="60" y="9"/>
                  </a:lnTo>
                  <a:lnTo>
                    <a:pt x="61" y="11"/>
                  </a:lnTo>
                  <a:lnTo>
                    <a:pt x="63" y="11"/>
                  </a:lnTo>
                  <a:lnTo>
                    <a:pt x="65" y="14"/>
                  </a:lnTo>
                  <a:lnTo>
                    <a:pt x="66" y="14"/>
                  </a:lnTo>
                  <a:lnTo>
                    <a:pt x="68" y="15"/>
                  </a:lnTo>
                  <a:lnTo>
                    <a:pt x="68" y="18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69" y="15"/>
                  </a:lnTo>
                  <a:lnTo>
                    <a:pt x="69" y="15"/>
                  </a:lnTo>
                  <a:lnTo>
                    <a:pt x="69" y="13"/>
                  </a:lnTo>
                  <a:lnTo>
                    <a:pt x="69" y="11"/>
                  </a:lnTo>
                  <a:lnTo>
                    <a:pt x="71" y="11"/>
                  </a:lnTo>
                  <a:lnTo>
                    <a:pt x="73" y="9"/>
                  </a:lnTo>
                  <a:lnTo>
                    <a:pt x="75" y="9"/>
                  </a:lnTo>
                  <a:lnTo>
                    <a:pt x="77" y="9"/>
                  </a:lnTo>
                  <a:lnTo>
                    <a:pt x="79" y="7"/>
                  </a:lnTo>
                  <a:lnTo>
                    <a:pt x="79" y="7"/>
                  </a:lnTo>
                  <a:lnTo>
                    <a:pt x="80" y="7"/>
                  </a:lnTo>
                  <a:lnTo>
                    <a:pt x="80" y="9"/>
                  </a:lnTo>
                  <a:lnTo>
                    <a:pt x="82" y="11"/>
                  </a:lnTo>
                  <a:lnTo>
                    <a:pt x="84" y="13"/>
                  </a:lnTo>
                  <a:lnTo>
                    <a:pt x="88" y="14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9" y="18"/>
                  </a:lnTo>
                  <a:lnTo>
                    <a:pt x="89" y="18"/>
                  </a:lnTo>
                  <a:lnTo>
                    <a:pt x="89" y="18"/>
                  </a:lnTo>
                  <a:lnTo>
                    <a:pt x="89" y="15"/>
                  </a:lnTo>
                  <a:lnTo>
                    <a:pt x="89" y="14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8" y="9"/>
                  </a:lnTo>
                  <a:lnTo>
                    <a:pt x="92" y="9"/>
                  </a:lnTo>
                  <a:lnTo>
                    <a:pt x="92" y="9"/>
                  </a:lnTo>
                  <a:lnTo>
                    <a:pt x="96" y="13"/>
                  </a:lnTo>
                  <a:lnTo>
                    <a:pt x="96" y="13"/>
                  </a:lnTo>
                  <a:lnTo>
                    <a:pt x="96" y="13"/>
                  </a:lnTo>
                  <a:lnTo>
                    <a:pt x="96" y="13"/>
                  </a:lnTo>
                  <a:lnTo>
                    <a:pt x="98" y="13"/>
                  </a:lnTo>
                  <a:lnTo>
                    <a:pt x="98" y="11"/>
                  </a:lnTo>
                  <a:lnTo>
                    <a:pt x="99" y="11"/>
                  </a:lnTo>
                  <a:lnTo>
                    <a:pt x="101" y="7"/>
                  </a:lnTo>
                  <a:lnTo>
                    <a:pt x="103" y="7"/>
                  </a:lnTo>
                  <a:lnTo>
                    <a:pt x="103" y="7"/>
                  </a:lnTo>
                  <a:lnTo>
                    <a:pt x="105" y="9"/>
                  </a:lnTo>
                  <a:lnTo>
                    <a:pt x="105" y="9"/>
                  </a:lnTo>
                  <a:lnTo>
                    <a:pt x="107" y="9"/>
                  </a:lnTo>
                  <a:lnTo>
                    <a:pt x="108" y="9"/>
                  </a:lnTo>
                  <a:lnTo>
                    <a:pt x="110" y="7"/>
                  </a:lnTo>
                  <a:lnTo>
                    <a:pt x="112" y="7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0" y="3"/>
                  </a:lnTo>
                  <a:lnTo>
                    <a:pt x="112" y="0"/>
                  </a:lnTo>
                  <a:lnTo>
                    <a:pt x="115" y="0"/>
                  </a:lnTo>
                  <a:lnTo>
                    <a:pt x="117" y="0"/>
                  </a:lnTo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1588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760" tIns="34200" rIns="68760" bIns="3420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s-SV" sz="175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endParaRPr>
            </a:p>
          </p:txBody>
        </p:sp>
      </p:grpSp>
      <p:sp>
        <p:nvSpPr>
          <p:cNvPr id="130" name="PlaceHolder 1"/>
          <p:cNvSpPr>
            <a:spLocks noGrp="1"/>
          </p:cNvSpPr>
          <p:nvPr>
            <p:ph type="sldNum" idx="2"/>
          </p:nvPr>
        </p:nvSpPr>
        <p:spPr>
          <a:xfrm>
            <a:off x="11369160" y="6516720"/>
            <a:ext cx="470520" cy="267480"/>
          </a:xfrm>
          <a:prstGeom prst="rect">
            <a:avLst/>
          </a:prstGeom>
          <a:noFill/>
          <a:ln w="0">
            <a:noFill/>
          </a:ln>
        </p:spPr>
        <p:txBody>
          <a:bodyPr lIns="181440" tIns="90720" rIns="181440" bIns="90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s-SV" sz="1000" b="0" strike="noStrike" spc="-1">
                <a:solidFill>
                  <a:srgbClr val="1F1F1F"/>
                </a:solidFill>
                <a:latin typeface="PT Sans"/>
                <a:ea typeface="Roboto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C0A3912A-F450-45DC-BCF4-EC3350BEE3A9}" type="slidenum">
              <a:rPr lang="es-SV" sz="1000" b="0" strike="noStrike" spc="-1">
                <a:solidFill>
                  <a:srgbClr val="1F1F1F"/>
                </a:solidFill>
                <a:latin typeface="PT Sans"/>
                <a:ea typeface="Roboto Light"/>
              </a:rPr>
            </a:fld>
            <a:endParaRPr lang="en-US" sz="10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120" y="273240"/>
            <a:ext cx="10967760" cy="114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09120" y="1604160"/>
            <a:ext cx="10967760" cy="397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71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3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102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68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34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34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34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ftr" idx="6"/>
          </p:nvPr>
        </p:nvSpPr>
        <p:spPr>
          <a:xfrm>
            <a:off x="4167720" y="6246720"/>
            <a:ext cx="3862080" cy="471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sldNum" idx="7"/>
          </p:nvPr>
        </p:nvSpPr>
        <p:spPr>
          <a:xfrm>
            <a:off x="8738280" y="6246720"/>
            <a:ext cx="2838600" cy="471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E1DCD2E-713B-4149-8F4F-F3BB500C0A98}" type="slidenum">
              <a:rPr lang="en-US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en-US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 type="dt" idx="8"/>
          </p:nvPr>
        </p:nvSpPr>
        <p:spPr>
          <a:xfrm>
            <a:off x="609120" y="6246720"/>
            <a:ext cx="2838600" cy="471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3.xml"/><Relationship Id="rId2" Type="http://schemas.openxmlformats.org/officeDocument/2006/relationships/hyperlink" Target="https://git-scm.com/book/en/v2" TargetMode="External"/><Relationship Id="rId1" Type="http://schemas.openxmlformats.org/officeDocument/2006/relationships/hyperlink" Target="https://docs.github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8 Rectángulo"/>
          <p:cNvSpPr/>
          <p:nvPr/>
        </p:nvSpPr>
        <p:spPr>
          <a:xfrm>
            <a:off x="0" y="3001680"/>
            <a:ext cx="12186360" cy="1872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endParaRPr lang="es-SV" sz="24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296" name="9 Rectángulo"/>
          <p:cNvSpPr/>
          <p:nvPr/>
        </p:nvSpPr>
        <p:spPr>
          <a:xfrm>
            <a:off x="5824080" y="0"/>
            <a:ext cx="5621760" cy="68554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endParaRPr lang="es-SV" sz="2400" b="0" strike="noStrike" spc="-1">
              <a:solidFill>
                <a:srgbClr val="FFFFFF"/>
              </a:solidFill>
              <a:latin typeface="Arial" panose="020B0604020202020204"/>
              <a:ea typeface="DejaVu Sans"/>
            </a:endParaRPr>
          </a:p>
        </p:txBody>
      </p:sp>
      <p:pic>
        <p:nvPicPr>
          <p:cNvPr id="297" name="Picture 24"/>
          <p:cNvPicPr/>
          <p:nvPr/>
        </p:nvPicPr>
        <p:blipFill>
          <a:blip r:embed="rId1"/>
          <a:stretch>
            <a:fillRect/>
          </a:stretch>
        </p:blipFill>
        <p:spPr>
          <a:xfrm>
            <a:off x="380160" y="101520"/>
            <a:ext cx="4626720" cy="2890440"/>
          </a:xfrm>
          <a:prstGeom prst="rect">
            <a:avLst/>
          </a:prstGeom>
          <a:ln w="0">
            <a:noFill/>
          </a:ln>
        </p:spPr>
      </p:pic>
      <p:sp>
        <p:nvSpPr>
          <p:cNvPr id="298" name="Rectangle 27"/>
          <p:cNvSpPr/>
          <p:nvPr/>
        </p:nvSpPr>
        <p:spPr>
          <a:xfrm>
            <a:off x="5869080" y="3068640"/>
            <a:ext cx="3270960" cy="34200"/>
          </a:xfrm>
          <a:prstGeom prst="rect">
            <a:avLst/>
          </a:prstGeom>
          <a:solidFill>
            <a:srgbClr val="FFB42A"/>
          </a:solidFill>
          <a:ln>
            <a:solidFill>
              <a:srgbClr val="F5AE2C"/>
            </a:solidFill>
            <a:round/>
          </a:ln>
          <a:effectLst>
            <a:outerShdw blurRad="39960" dist="23040" algn="bl" rotWithShape="0">
              <a:srgbClr val="000000">
                <a:alpha val="40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endParaRPr lang="en-IN" sz="2400" b="0" strike="noStrike" spc="-1">
              <a:solidFill>
                <a:schemeClr val="lt1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299" name="Textbox 3"/>
          <p:cNvSpPr/>
          <p:nvPr/>
        </p:nvSpPr>
        <p:spPr>
          <a:xfrm>
            <a:off x="5862320" y="2286000"/>
            <a:ext cx="5840730" cy="12280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0" tIns="60480" rIns="0" bIns="6048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altLang="en-US" sz="4800" b="0" strike="noStrike" spc="-1">
                <a:solidFill>
                  <a:srgbClr val="FFFFFF"/>
                </a:solidFill>
                <a:latin typeface="Oswald"/>
                <a:ea typeface="Roboto Condensed"/>
              </a:rPr>
              <a:t>Git and GitHub</a:t>
            </a:r>
            <a:r>
              <a:rPr lang="en-US" sz="4800" b="0" strike="noStrike" spc="-1">
                <a:solidFill>
                  <a:srgbClr val="FFFFFF"/>
                </a:solidFill>
                <a:latin typeface="Oswald"/>
                <a:ea typeface="Roboto Condensed"/>
              </a:rPr>
              <a:t>:</a:t>
            </a:r>
            <a:endParaRPr lang="en-US" sz="4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Oswald"/>
                <a:ea typeface="Roboto Condensed"/>
              </a:rPr>
              <a:t> Understanding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0" name="Textbox 4"/>
          <p:cNvSpPr/>
          <p:nvPr/>
        </p:nvSpPr>
        <p:spPr>
          <a:xfrm>
            <a:off x="5862240" y="3504240"/>
            <a:ext cx="3453480" cy="3898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60480" rIns="0" bIns="6048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altLang="en-US" sz="1750" b="0" strike="noStrike" spc="-1">
                <a:solidFill>
                  <a:srgbClr val="FFFFFF"/>
                </a:solidFill>
                <a:latin typeface="Oswald"/>
                <a:ea typeface="Roboto Condensed"/>
              </a:rPr>
              <a:t>0</a:t>
            </a:r>
            <a:r>
              <a:rPr lang="en-US" sz="1750" b="0" strike="noStrike" spc="-1">
                <a:solidFill>
                  <a:srgbClr val="FFFFFF"/>
                </a:solidFill>
                <a:latin typeface="Oswald"/>
                <a:ea typeface="Roboto Condensed"/>
              </a:rPr>
              <a:t>1</a:t>
            </a:r>
            <a:r>
              <a:rPr lang="en-IN" altLang="en-US" sz="1750" b="0" strike="noStrike" spc="-1">
                <a:solidFill>
                  <a:srgbClr val="FFFFFF"/>
                </a:solidFill>
                <a:latin typeface="Oswald"/>
                <a:ea typeface="Roboto Condensed"/>
              </a:rPr>
              <a:t>s</a:t>
            </a:r>
            <a:r>
              <a:rPr lang="en-US" sz="1750" b="0" strike="noStrike" spc="-1" baseline="33000">
                <a:solidFill>
                  <a:srgbClr val="FFFFFF"/>
                </a:solidFill>
                <a:latin typeface="Oswald"/>
                <a:ea typeface="Roboto Condensed"/>
              </a:rPr>
              <a:t>t</a:t>
            </a:r>
            <a:r>
              <a:rPr lang="en-US" sz="1750" b="0" strike="noStrike" spc="-1">
                <a:solidFill>
                  <a:srgbClr val="FFFFFF"/>
                </a:solidFill>
                <a:latin typeface="Oswald"/>
                <a:ea typeface="Roboto Condensed"/>
              </a:rPr>
              <a:t> </a:t>
            </a:r>
            <a:r>
              <a:rPr lang="en-IN" altLang="en-US" sz="1750" b="0" strike="noStrike" spc="-1">
                <a:solidFill>
                  <a:srgbClr val="FFFFFF"/>
                </a:solidFill>
                <a:latin typeface="Oswald"/>
                <a:ea typeface="Roboto Condensed"/>
              </a:rPr>
              <a:t>October</a:t>
            </a:r>
            <a:r>
              <a:rPr lang="en-US" sz="1750" b="0" strike="noStrike" spc="-1">
                <a:solidFill>
                  <a:srgbClr val="FFFFFF"/>
                </a:solidFill>
                <a:latin typeface="Oswald"/>
                <a:ea typeface="Roboto Condensed"/>
              </a:rPr>
              <a:t> 202</a:t>
            </a:r>
            <a:r>
              <a:rPr lang="en-IN" altLang="en-US" sz="1750" b="0" strike="noStrike" spc="-1">
                <a:solidFill>
                  <a:srgbClr val="FFFFFF"/>
                </a:solidFill>
                <a:latin typeface="Oswald"/>
                <a:ea typeface="Roboto Condensed"/>
              </a:rPr>
              <a:t>4</a:t>
            </a:r>
            <a:r>
              <a:rPr lang="en-US" sz="1750" b="0" strike="noStrike" spc="-1">
                <a:solidFill>
                  <a:srgbClr val="FFFFFF"/>
                </a:solidFill>
                <a:latin typeface="Oswald"/>
                <a:ea typeface="Roboto Condensed"/>
              </a:rPr>
              <a:t>.</a:t>
            </a:r>
            <a:endParaRPr lang="en-US" sz="175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Num" idx="15"/>
          </p:nvPr>
        </p:nvSpPr>
        <p:spPr>
          <a:xfrm>
            <a:off x="11316960" y="6510600"/>
            <a:ext cx="595080" cy="248760"/>
          </a:xfrm>
          <a:prstGeom prst="rect">
            <a:avLst/>
          </a:prstGeom>
          <a:noFill/>
          <a:ln w="0">
            <a:noFill/>
          </a:ln>
        </p:spPr>
        <p:txBody>
          <a:bodyPr lIns="181440" tIns="90720" rIns="181440" bIns="90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s-SV" sz="1000" b="0" strike="noStrike" spc="-1">
                <a:solidFill>
                  <a:srgbClr val="1F1F1F"/>
                </a:solidFill>
                <a:latin typeface="PT Sans"/>
                <a:ea typeface="Roboto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866CDA76-7F6E-4E5C-9EC9-5EDA912BB9C4}" type="slidenum">
              <a:rPr lang="es-SV" sz="1000" b="0" strike="noStrike" spc="-1">
                <a:solidFill>
                  <a:srgbClr val="1F1F1F"/>
                </a:solidFill>
                <a:latin typeface="PT Sans"/>
                <a:ea typeface="Roboto Light"/>
              </a:rPr>
            </a:fld>
            <a:endParaRPr lang="en-US" sz="10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23" name="Marcador de texto 25"/>
          <p:cNvSpPr/>
          <p:nvPr/>
        </p:nvSpPr>
        <p:spPr>
          <a:xfrm>
            <a:off x="228240" y="552798"/>
            <a:ext cx="7175160" cy="471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720" tIns="45360" rIns="90720" bIns="45360" anchor="ctr">
            <a:noAutofit/>
          </a:bodyPr>
          <a:lstStyle/>
          <a:p>
            <a:pPr>
              <a:spcBef>
                <a:spcPts val="640"/>
              </a:spcBef>
              <a:spcAft>
                <a:spcPts val="600"/>
              </a:spcAft>
              <a:tabLst>
                <a:tab pos="0" algn="l"/>
              </a:tabLst>
            </a:pPr>
            <a:r>
              <a:rPr lang="en-US" sz="2400" spc="-1">
                <a:solidFill>
                  <a:srgbClr val="000000"/>
                </a:solidFill>
                <a:latin typeface="PT Sans"/>
                <a:ea typeface="Roboto Light"/>
              </a:rPr>
              <a:t>Branching and Merging</a:t>
            </a:r>
            <a:endParaRPr lang="en-US"/>
          </a:p>
        </p:txBody>
      </p:sp>
      <p:sp>
        <p:nvSpPr>
          <p:cNvPr id="324" name="Rectangles 323"/>
          <p:cNvSpPr/>
          <p:nvPr/>
        </p:nvSpPr>
        <p:spPr>
          <a:xfrm>
            <a:off x="228240" y="1378800"/>
            <a:ext cx="11197080" cy="4334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just"/>
            <a:r>
              <a:rPr lang="en-US" sz="2400" spc="-1">
                <a:solidFill>
                  <a:srgbClr val="000000"/>
                </a:solidFill>
                <a:ea typeface="+mn-lt"/>
                <a:cs typeface="+mn-lt"/>
              </a:rPr>
              <a:t>Branching </a:t>
            </a:r>
            <a:r>
              <a:rPr lang="en-US" sz="2400" b="0" strike="noStrike" spc="-1">
                <a:solidFill>
                  <a:srgbClr val="000000"/>
                </a:solidFill>
                <a:ea typeface="+mn-lt"/>
                <a:cs typeface="+mn-lt"/>
              </a:rPr>
              <a:t>and </a:t>
            </a:r>
            <a:r>
              <a:rPr lang="en-US" sz="2400" spc="-1">
                <a:solidFill>
                  <a:srgbClr val="000000"/>
                </a:solidFill>
                <a:ea typeface="+mn-lt"/>
                <a:cs typeface="+mn-lt"/>
              </a:rPr>
              <a:t>merging </a:t>
            </a:r>
            <a:r>
              <a:rPr lang="en-US" sz="2400" b="0" strike="noStrike" spc="-1">
                <a:solidFill>
                  <a:srgbClr val="000000"/>
                </a:solidFill>
                <a:ea typeface="+mn-lt"/>
                <a:cs typeface="+mn-lt"/>
              </a:rPr>
              <a:t>are </a:t>
            </a:r>
            <a:r>
              <a:rPr lang="en-US" sz="2400" spc="-1">
                <a:solidFill>
                  <a:srgbClr val="000000"/>
                </a:solidFill>
                <a:ea typeface="+mn-lt"/>
                <a:cs typeface="+mn-lt"/>
              </a:rPr>
              <a:t>essential concepts in Git that allow teams </a:t>
            </a:r>
            <a:r>
              <a:rPr lang="en-US" sz="2400" b="0" strike="noStrike" spc="-1">
                <a:solidFill>
                  <a:srgbClr val="000000"/>
                </a:solidFill>
                <a:ea typeface="+mn-lt"/>
                <a:cs typeface="+mn-lt"/>
              </a:rPr>
              <a:t>to </a:t>
            </a:r>
            <a:r>
              <a:rPr lang="en-US" sz="2400" spc="-1">
                <a:solidFill>
                  <a:srgbClr val="000000"/>
                </a:solidFill>
                <a:ea typeface="+mn-lt"/>
                <a:cs typeface="+mn-lt"/>
              </a:rPr>
              <a:t>work on different parts </a:t>
            </a:r>
            <a:r>
              <a:rPr lang="en-US" sz="2400" b="0" strike="noStrike" spc="-1">
                <a:solidFill>
                  <a:srgbClr val="000000"/>
                </a:solidFill>
                <a:ea typeface="+mn-lt"/>
                <a:cs typeface="+mn-lt"/>
              </a:rPr>
              <a:t>of a </a:t>
            </a:r>
            <a:r>
              <a:rPr lang="en-US" sz="2400" spc="-1">
                <a:solidFill>
                  <a:srgbClr val="000000"/>
                </a:solidFill>
                <a:ea typeface="+mn-lt"/>
                <a:cs typeface="+mn-lt"/>
              </a:rPr>
              <a:t>project simultaneously </a:t>
            </a:r>
            <a:r>
              <a:rPr lang="en-US" sz="2400" b="0" strike="noStrike" spc="-1">
                <a:solidFill>
                  <a:srgbClr val="000000"/>
                </a:solidFill>
                <a:ea typeface="+mn-lt"/>
                <a:cs typeface="+mn-lt"/>
              </a:rPr>
              <a:t>and </a:t>
            </a:r>
            <a:r>
              <a:rPr lang="en-US" sz="2400" spc="-1">
                <a:solidFill>
                  <a:srgbClr val="000000"/>
                </a:solidFill>
                <a:ea typeface="+mn-lt"/>
                <a:cs typeface="+mn-lt"/>
              </a:rPr>
              <a:t>then integrate the work smoothly</a:t>
            </a:r>
            <a:r>
              <a:rPr lang="en-US" sz="2400" b="0" strike="noStrike" spc="-1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sz="2400" spc="-1">
              <a:ea typeface="+mn-lt"/>
              <a:cs typeface="+mn-lt"/>
            </a:endParaRPr>
          </a:p>
          <a:p>
            <a:pPr algn="just"/>
            <a:endParaRPr lang="en-US" sz="2400" spc="-1">
              <a:cs typeface="Arial" panose="020B0604020202020204"/>
            </a:endParaRPr>
          </a:p>
          <a:p>
            <a:pPr algn="just"/>
            <a:r>
              <a:rPr lang="en-US" b="1"/>
              <a:t>What is Branching?</a:t>
            </a:r>
            <a:endParaRPr lang="en-US"/>
          </a:p>
          <a:p>
            <a:pPr algn="just"/>
            <a:endParaRPr lang="en-US" b="1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 algn="just">
              <a:buFont typeface="Arial" panose="020B0604020202020204"/>
              <a:buChar char="•"/>
            </a:pPr>
            <a:r>
              <a:rPr lang="en-US" sz="1600" spc="-1">
                <a:solidFill>
                  <a:srgbClr val="000000"/>
                </a:solidFill>
                <a:ea typeface="+mn-lt"/>
                <a:cs typeface="+mn-lt"/>
              </a:rPr>
              <a:t>A </a:t>
            </a:r>
            <a:r>
              <a:rPr lang="en-US" sz="1600" b="1" spc="-1">
                <a:solidFill>
                  <a:srgbClr val="000000"/>
                </a:solidFill>
                <a:ea typeface="+mn-lt"/>
                <a:cs typeface="+mn-lt"/>
              </a:rPr>
              <a:t>branch</a:t>
            </a:r>
            <a:r>
              <a:rPr lang="en-US" sz="1600" spc="-1">
                <a:solidFill>
                  <a:srgbClr val="000000"/>
                </a:solidFill>
                <a:ea typeface="+mn-lt"/>
                <a:cs typeface="+mn-lt"/>
              </a:rPr>
              <a:t> in Git is like a parallel version of your project where you can work independently from the main line of development.</a:t>
            </a:r>
            <a:endParaRPr lang="en-US" sz="1600">
              <a:ea typeface="+mn-lt"/>
              <a:cs typeface="+mn-lt"/>
            </a:endParaRPr>
          </a:p>
          <a:p>
            <a:pPr marL="285750" indent="-285750" algn="just">
              <a:buFont typeface="Arial" panose="020B0604020202020204"/>
              <a:buChar char="•"/>
            </a:pPr>
            <a:r>
              <a:rPr lang="en-US" sz="1600" spc="-1">
                <a:solidFill>
                  <a:srgbClr val="000000"/>
                </a:solidFill>
                <a:ea typeface="+mn-lt"/>
                <a:cs typeface="+mn-lt"/>
              </a:rPr>
              <a:t>The </a:t>
            </a:r>
            <a:r>
              <a:rPr lang="en-US" sz="1600" b="1" spc="-1">
                <a:solidFill>
                  <a:srgbClr val="000000"/>
                </a:solidFill>
                <a:ea typeface="+mn-lt"/>
                <a:cs typeface="+mn-lt"/>
              </a:rPr>
              <a:t>main</a:t>
            </a:r>
            <a:r>
              <a:rPr lang="en-US" sz="1600" spc="-1">
                <a:solidFill>
                  <a:srgbClr val="000000"/>
                </a:solidFill>
                <a:ea typeface="+mn-lt"/>
                <a:cs typeface="+mn-lt"/>
              </a:rPr>
              <a:t> branch (also called </a:t>
            </a:r>
            <a:r>
              <a:rPr lang="en-US" sz="1600" spc="-1">
                <a:solidFill>
                  <a:srgbClr val="000000"/>
                </a:solidFill>
                <a:latin typeface="Consolas" panose="020B0609020204030204"/>
                <a:ea typeface="+mn-lt"/>
                <a:cs typeface="+mn-lt"/>
              </a:rPr>
              <a:t>master</a:t>
            </a:r>
            <a:r>
              <a:rPr lang="en-US" sz="1600" spc="-1">
                <a:solidFill>
                  <a:srgbClr val="000000"/>
                </a:solidFill>
                <a:ea typeface="+mn-lt"/>
                <a:cs typeface="+mn-lt"/>
              </a:rPr>
              <a:t> in older versions of Git) contains the stable version of the code, while branches are created to work on new features, bug fixes, or experimental changes without affecting the main codebase.</a:t>
            </a:r>
            <a:endParaRPr lang="en-US" sz="1600">
              <a:ea typeface="+mn-lt"/>
              <a:cs typeface="+mn-lt"/>
            </a:endParaRPr>
          </a:p>
          <a:p>
            <a:pPr algn="just"/>
            <a:endParaRPr lang="en-US" b="1"/>
          </a:p>
          <a:p>
            <a:pPr algn="just"/>
            <a:r>
              <a:rPr lang="en-US" b="1"/>
              <a:t>Why Use Branches?</a:t>
            </a:r>
            <a:endParaRPr lang="en-US" sz="1600" spc="-1">
              <a:ea typeface="+mn-lt"/>
              <a:cs typeface="+mn-lt"/>
            </a:endParaRPr>
          </a:p>
          <a:p>
            <a:pPr algn="just"/>
            <a:endParaRPr lang="en-US" b="1">
              <a:ea typeface="+mn-lt"/>
              <a:cs typeface="+mn-lt"/>
            </a:endParaRPr>
          </a:p>
          <a:p>
            <a:pPr algn="just">
              <a:buFont typeface="Arial" panose="020B0604020202020204"/>
              <a:buChar char="•"/>
            </a:pPr>
            <a:r>
              <a:rPr lang="en-US" sz="1600" spc="-1">
                <a:ea typeface="+mn-lt"/>
                <a:cs typeface="+mn-lt"/>
              </a:rPr>
              <a:t>Allows multiple people to work on different features simultaneously.</a:t>
            </a:r>
            <a:endParaRPr lang="en-US"/>
          </a:p>
          <a:p>
            <a:pPr algn="just">
              <a:buFont typeface="Arial" panose="020B0604020202020204"/>
              <a:buChar char="•"/>
            </a:pPr>
            <a:r>
              <a:rPr lang="en-US" sz="1600" spc="-1">
                <a:ea typeface="+mn-lt"/>
                <a:cs typeface="+mn-lt"/>
              </a:rPr>
              <a:t>Keeps the main branch clean and stable while development occurs in isolated branches.</a:t>
            </a:r>
            <a:endParaRPr lang="en-US"/>
          </a:p>
          <a:p>
            <a:pPr algn="just">
              <a:buFont typeface="Arial" panose="020B0604020202020204"/>
              <a:buChar char="•"/>
            </a:pPr>
            <a:r>
              <a:rPr lang="en-US" sz="1600" spc="-1">
                <a:ea typeface="+mn-lt"/>
                <a:cs typeface="+mn-lt"/>
              </a:rPr>
              <a:t>Facilitates better collaboration and easier testing of new changes.</a:t>
            </a:r>
            <a:endParaRPr lang="en-US"/>
          </a:p>
          <a:p>
            <a:pPr marL="285750" indent="-285750" algn="just">
              <a:buFont typeface="Arial" panose="020B0604020202020204"/>
              <a:buChar char="•"/>
            </a:pPr>
            <a:endParaRPr lang="en-US" sz="1600" spc="-1">
              <a:ea typeface="+mn-lt"/>
              <a:cs typeface="+mn-lt"/>
            </a:endParaRPr>
          </a:p>
          <a:p>
            <a:pPr algn="just"/>
            <a:endParaRPr lang="en-US" sz="2400" spc="-1">
              <a:ea typeface="+mn-lt"/>
              <a:cs typeface="+mn-lt"/>
            </a:endParaRPr>
          </a:p>
        </p:txBody>
      </p:sp>
      <p:sp>
        <p:nvSpPr>
          <p:cNvPr id="325" name="Rectangles 324"/>
          <p:cNvSpPr/>
          <p:nvPr/>
        </p:nvSpPr>
        <p:spPr>
          <a:xfrm>
            <a:off x="51840" y="1751760"/>
            <a:ext cx="17928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34391" y="1439708"/>
            <a:ext cx="10969560" cy="3977280"/>
          </a:xfrm>
        </p:spPr>
        <p:txBody>
          <a:bodyPr lIns="0" tIns="0" rIns="0" bIns="0" anchor="t">
            <a:noAutofit/>
          </a:bodyPr>
          <a:lstStyle/>
          <a:p>
            <a:pPr algn="l"/>
            <a:r>
              <a:rPr lang="en-US" b="1"/>
              <a:t>What is Merging?</a:t>
            </a:r>
            <a:endParaRPr lang="en-US"/>
          </a:p>
          <a:p>
            <a:pPr marL="342900" indent="-342900" algn="l">
              <a:buChar char="•"/>
            </a:pPr>
            <a:r>
              <a:rPr lang="en-US" b="1"/>
              <a:t>Merging</a:t>
            </a:r>
            <a:r>
              <a:rPr lang="en-US"/>
              <a:t> is the process of integrating changes from one branch into another. After you’ve completed the work on a branch, it’s time to merge the changes back into the main branch (or another branch).</a:t>
            </a:r>
            <a:endParaRPr lang="en-US"/>
          </a:p>
          <a:p>
            <a:pPr marL="342900" indent="-342900" algn="l">
              <a:buChar char="•"/>
            </a:pPr>
            <a:r>
              <a:rPr lang="en-US"/>
              <a:t>Git offers two main types of merges: </a:t>
            </a:r>
            <a:r>
              <a:rPr lang="en-US" b="1"/>
              <a:t>Fast-Forward Merges</a:t>
            </a:r>
            <a:r>
              <a:rPr lang="en-US"/>
              <a:t> and </a:t>
            </a:r>
            <a:r>
              <a:rPr lang="en-US" b="1"/>
              <a:t>Three-Way Merges</a:t>
            </a:r>
            <a:r>
              <a:rPr lang="en-US"/>
              <a:t>.</a:t>
            </a:r>
            <a:endParaRPr lang="en-US"/>
          </a:p>
          <a:p>
            <a:pPr marL="342900" indent="-342900" algn="l">
              <a:buChar char="•"/>
            </a:pPr>
            <a:endParaRPr lang="en-US"/>
          </a:p>
          <a:p>
            <a:pPr algn="l">
              <a:buChar char="•"/>
            </a:pPr>
            <a:r>
              <a:rPr lang="en-US" b="1"/>
              <a:t>What is a Merge Conflict?</a:t>
            </a:r>
            <a:endParaRPr lang="en-US"/>
          </a:p>
          <a:p>
            <a:pPr algn="l"/>
            <a:r>
              <a:rPr lang="en-US"/>
              <a:t>A </a:t>
            </a:r>
            <a:r>
              <a:rPr lang="en-US" b="1"/>
              <a:t>merge conflict</a:t>
            </a:r>
            <a:r>
              <a:rPr lang="en-US"/>
              <a:t> happens when Git cannot automatically resolve differences between two branches, often when the same lines of code have been modified in both branches.</a:t>
            </a:r>
            <a:endParaRPr lang="en-US"/>
          </a:p>
          <a:p>
            <a:pPr algn="l"/>
            <a:endParaRPr lang="en-US"/>
          </a:p>
          <a:p>
            <a:pPr algn="l">
              <a:buChar char="•"/>
            </a:pPr>
            <a:r>
              <a:rPr lang="en-US" b="1"/>
              <a:t>How to Resolve a Merge Conflict</a:t>
            </a:r>
            <a:r>
              <a:rPr lang="en-US"/>
              <a:t>:</a:t>
            </a:r>
            <a:endParaRPr lang="en-US"/>
          </a:p>
          <a:p>
            <a:pPr algn="l">
              <a:buAutoNum type="arabicPeriod"/>
            </a:pPr>
            <a:r>
              <a:rPr lang="en-US"/>
              <a:t>Git will notify you of the conflict and mark the conflicting areas in the files.</a:t>
            </a:r>
            <a:endParaRPr lang="en-US"/>
          </a:p>
          <a:p>
            <a:pPr algn="l">
              <a:buAutoNum type="arabicPeriod"/>
            </a:pPr>
            <a:r>
              <a:rPr lang="en-US"/>
              <a:t>Open the conflicting file, and you'll see the conflict markers (</a:t>
            </a:r>
            <a:r>
              <a:rPr lang="en-US">
                <a:latin typeface="Consolas" panose="020B0609020204030204"/>
              </a:rPr>
              <a:t>&lt;&lt;&lt;&lt;&lt;&lt;</a:t>
            </a:r>
            <a:r>
              <a:rPr lang="en-US"/>
              <a:t>, </a:t>
            </a:r>
            <a:r>
              <a:rPr lang="en-US">
                <a:latin typeface="Consolas" panose="020B0609020204030204"/>
              </a:rPr>
              <a:t>======</a:t>
            </a:r>
            <a:r>
              <a:rPr lang="en-US"/>
              <a:t>, </a:t>
            </a:r>
            <a:r>
              <a:rPr lang="en-US">
                <a:latin typeface="Consolas" panose="020B0609020204030204"/>
              </a:rPr>
              <a:t>&gt;&gt;&gt;&gt;&gt;&gt;</a:t>
            </a:r>
            <a:r>
              <a:rPr lang="en-US"/>
              <a:t>) showing the differences between the branches.</a:t>
            </a:r>
            <a:endParaRPr lang="en-US"/>
          </a:p>
          <a:p>
            <a:pPr algn="l">
              <a:buAutoNum type="arabicPeriod"/>
            </a:pPr>
            <a:r>
              <a:rPr lang="en-US"/>
              <a:t>Manually resolve the conflict by editing the file to keep the correct version of the code.</a:t>
            </a:r>
            <a:endParaRPr lang="en-US"/>
          </a:p>
          <a:p>
            <a:pPr algn="l">
              <a:buAutoNum type="arabicPeriod"/>
            </a:pPr>
            <a:r>
              <a:rPr lang="en-US"/>
              <a:t>After resolving the conflicts, stage the file with </a:t>
            </a:r>
            <a:r>
              <a:rPr lang="en-US">
                <a:latin typeface="Consolas" panose="020B0609020204030204"/>
              </a:rPr>
              <a:t>git add</a:t>
            </a:r>
            <a:r>
              <a:rPr lang="en-US"/>
              <a:t> and complete the merge with </a:t>
            </a:r>
            <a:r>
              <a:rPr lang="en-US">
                <a:latin typeface="Consolas" panose="020B0609020204030204"/>
              </a:rPr>
              <a:t>git commit</a:t>
            </a:r>
            <a:r>
              <a:rPr lang="en-US"/>
              <a:t>.</a:t>
            </a:r>
            <a:endParaRPr lang="en-US"/>
          </a:p>
          <a:p>
            <a:pPr marL="342900" indent="-342900" algn="l">
              <a:buChar char="•"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89337" y="1274897"/>
            <a:ext cx="10969560" cy="3977280"/>
          </a:xfrm>
        </p:spPr>
        <p:txBody>
          <a:bodyPr lIns="0" tIns="0" rIns="0" bIns="0" anchor="t">
            <a:noAutofit/>
          </a:bodyPr>
          <a:lstStyle/>
          <a:p>
            <a:pPr algn="l"/>
            <a:endParaRPr lang="en-US" b="1"/>
          </a:p>
          <a:p>
            <a:pPr marL="342900" indent="-342900" algn="l">
              <a:buChar char="•"/>
            </a:pPr>
            <a:r>
              <a:rPr lang="en-US" b="1"/>
              <a:t>Create small, focused branches</a:t>
            </a:r>
            <a:r>
              <a:rPr lang="en-US"/>
              <a:t>: Each branch should focus on a specific task, like developing a feature or fixing a bug. This makes merging easier and minimizes conflicts.</a:t>
            </a:r>
            <a:endParaRPr lang="en-US"/>
          </a:p>
          <a:p>
            <a:pPr marL="342900" indent="-342900" algn="l">
              <a:buChar char="•"/>
            </a:pPr>
            <a:r>
              <a:rPr lang="en-US" b="1"/>
              <a:t>Regularly update your feature branch</a:t>
            </a:r>
            <a:r>
              <a:rPr lang="en-US"/>
              <a:t>: If other team members are committing to the main branch, periodically pull the latest changes from the main branch into your feature branch to avoid large merge conflicts later.</a:t>
            </a:r>
            <a:endParaRPr lang="en-US"/>
          </a:p>
          <a:p>
            <a:pPr marL="342900" indent="-342900" algn="l">
              <a:buChar char="•"/>
            </a:pPr>
            <a:r>
              <a:rPr lang="en-US" b="1"/>
              <a:t>Commit frequently and meaningfully</a:t>
            </a:r>
            <a:r>
              <a:rPr lang="en-US"/>
              <a:t>: Make small, incremental commits with clear messages so it’s easy to track changes when merging.</a:t>
            </a:r>
            <a:endParaRPr lang="en-US"/>
          </a:p>
          <a:p>
            <a:pPr marL="342900" indent="-342900" algn="l">
              <a:buChar char="•"/>
            </a:pPr>
            <a:r>
              <a:rPr lang="en-US" b="1"/>
              <a:t>Use pull requests for merges</a:t>
            </a:r>
            <a:r>
              <a:rPr lang="en-US"/>
              <a:t>: When working with teams, use GitHub's pull request feature to discuss and review changes before merging into the main branch.</a:t>
            </a:r>
            <a:endParaRPr lang="en-US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3039" y="645818"/>
            <a:ext cx="47395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b="1">
                <a:latin typeface="Calibri" panose="020F0502020204030204"/>
              </a:rPr>
              <a:t>Best Practices for Branching and Merging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Num" idx="16"/>
          </p:nvPr>
        </p:nvSpPr>
        <p:spPr>
          <a:xfrm>
            <a:off x="11316960" y="6510600"/>
            <a:ext cx="595080" cy="248760"/>
          </a:xfrm>
          <a:prstGeom prst="rect">
            <a:avLst/>
          </a:prstGeom>
          <a:noFill/>
          <a:ln w="0">
            <a:noFill/>
          </a:ln>
        </p:spPr>
        <p:txBody>
          <a:bodyPr lIns="181440" tIns="90720" rIns="181440" bIns="90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s-SV" sz="1000" b="0" strike="noStrike" spc="-1">
                <a:solidFill>
                  <a:srgbClr val="1F1F1F"/>
                </a:solidFill>
                <a:latin typeface="PT Sans"/>
                <a:ea typeface="Roboto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0112BFC6-6A2B-4AEA-B73C-59703D83017B}" type="slidenum">
              <a:rPr lang="es-SV" sz="1000" b="0" strike="noStrike" spc="-1">
                <a:solidFill>
                  <a:srgbClr val="1F1F1F"/>
                </a:solidFill>
                <a:latin typeface="PT Sans"/>
                <a:ea typeface="Roboto Light"/>
              </a:rPr>
            </a:fld>
            <a:endParaRPr lang="en-US" sz="10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27" name="Marcador de texto 8"/>
          <p:cNvSpPr/>
          <p:nvPr/>
        </p:nvSpPr>
        <p:spPr>
          <a:xfrm>
            <a:off x="238158" y="568123"/>
            <a:ext cx="7175160" cy="471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720" tIns="45360" rIns="90720" bIns="45360" anchor="ctr">
            <a:noAutofit/>
          </a:bodyPr>
          <a:lstStyle/>
          <a:p>
            <a:pPr>
              <a:lnSpc>
                <a:spcPct val="100000"/>
              </a:lnSpc>
              <a:spcBef>
                <a:spcPts val="640"/>
              </a:spcBef>
              <a:spcAft>
                <a:spcPts val="600"/>
              </a:spcAft>
              <a:tabLst>
                <a:tab pos="0" algn="l"/>
              </a:tabLst>
            </a:pPr>
            <a:r>
              <a:rPr lang="en-US"/>
              <a:t>Summary of Key Commands</a:t>
            </a:r>
            <a:endParaRPr lang="en-US" sz="3200" b="0" strike="noStrike" spc="-1">
              <a:solidFill>
                <a:srgbClr val="3465A4"/>
              </a:solidFill>
              <a:latin typeface="Oswald"/>
              <a:ea typeface="Roboto Light"/>
            </a:endParaRPr>
          </a:p>
        </p:txBody>
      </p:sp>
      <p:sp>
        <p:nvSpPr>
          <p:cNvPr id="328" name="Marcador de texto 5"/>
          <p:cNvSpPr/>
          <p:nvPr/>
        </p:nvSpPr>
        <p:spPr>
          <a:xfrm>
            <a:off x="365040" y="1143000"/>
            <a:ext cx="11060280" cy="5027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720" tIns="45360" rIns="90720" bIns="45360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640"/>
              </a:spcBef>
              <a:spcAft>
                <a:spcPts val="600"/>
              </a:spcAft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Oswald"/>
              <a:ea typeface="Roboto Light"/>
            </a:endParaRPr>
          </a:p>
        </p:txBody>
      </p:sp>
      <p:sp>
        <p:nvSpPr>
          <p:cNvPr id="329" name="Straight Connector 328"/>
          <p:cNvSpPr/>
          <p:nvPr/>
        </p:nvSpPr>
        <p:spPr>
          <a:xfrm>
            <a:off x="5941800" y="1828800"/>
            <a:ext cx="360" cy="4114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1440000" rIns="90000" bIns="1440000" anchor="ctr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02508" y="1965099"/>
          <a:ext cx="10299675" cy="30674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40031"/>
                <a:gridCol w="5159644"/>
              </a:tblGrid>
              <a:tr h="365760">
                <a:tc>
                  <a:txBody>
                    <a:bodyPr/>
                    <a:lstStyle/>
                    <a:p>
                      <a:r>
                        <a:rPr lang="en-US" b="1"/>
                        <a:t>Action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2CB82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Command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Create and switch to a new branch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2CB82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git checkout -b &lt;branch-name&gt;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Switch to an existing branch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2CB82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git checkout &lt;branch-name&gt;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Merge a branch into the current one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2CB82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git merge &lt;branch-name&gt;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View all branches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2CB82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git branch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View the merge status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2CB82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git status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Abort a merge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2CB82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git merge --abort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507143">
                <a:tc>
                  <a:txBody>
                    <a:bodyPr/>
                    <a:lstStyle/>
                    <a:p>
                      <a:r>
                        <a:rPr lang="en-US"/>
                        <a:t>Rebase a branch onto another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2CB82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git rebase &lt;branch-name&gt;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Num" idx="17"/>
          </p:nvPr>
        </p:nvSpPr>
        <p:spPr>
          <a:xfrm>
            <a:off x="11316960" y="6510600"/>
            <a:ext cx="595080" cy="248760"/>
          </a:xfrm>
          <a:prstGeom prst="rect">
            <a:avLst/>
          </a:prstGeom>
          <a:noFill/>
          <a:ln w="0">
            <a:noFill/>
          </a:ln>
        </p:spPr>
        <p:txBody>
          <a:bodyPr lIns="181440" tIns="90720" rIns="181440" bIns="90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s-SV" sz="1000" b="0" strike="noStrike" spc="-1">
                <a:solidFill>
                  <a:srgbClr val="1F1F1F"/>
                </a:solidFill>
                <a:latin typeface="PT Sans"/>
                <a:ea typeface="Roboto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AC9BA90A-2A6C-4172-AF78-431E0CC63ECD}" type="slidenum">
              <a:rPr lang="es-SV" sz="1000" b="0" strike="noStrike" spc="-1">
                <a:solidFill>
                  <a:srgbClr val="1F1F1F"/>
                </a:solidFill>
                <a:latin typeface="PT Sans"/>
                <a:ea typeface="Roboto Light"/>
              </a:rPr>
            </a:fld>
            <a:endParaRPr lang="en-US" sz="10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32" name="Marcador de texto 9"/>
          <p:cNvSpPr/>
          <p:nvPr/>
        </p:nvSpPr>
        <p:spPr>
          <a:xfrm>
            <a:off x="365040" y="1143000"/>
            <a:ext cx="7175160" cy="4203304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720" tIns="45360" rIns="90720" bIns="45360" anchor="t">
            <a:noAutofit/>
          </a:bodyPr>
          <a:lstStyle/>
          <a:p>
            <a:pPr>
              <a:tabLst>
                <a:tab pos="0" algn="l"/>
              </a:tabLst>
            </a:pPr>
            <a:r>
              <a:rPr lang="en-US" sz="1600" b="1"/>
              <a:t>Common Causes of Conflicts</a:t>
            </a:r>
            <a:r>
              <a:rPr lang="en-US" sz="1600"/>
              <a:t>:</a:t>
            </a:r>
            <a:endParaRPr lang="en-US" sz="1600"/>
          </a:p>
          <a:p>
            <a:pPr marL="285750" indent="-285750"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600" b="1" spc="-1">
                <a:solidFill>
                  <a:srgbClr val="000000"/>
                </a:solidFill>
                <a:ea typeface="+mn-lt"/>
                <a:cs typeface="+mn-lt"/>
              </a:rPr>
              <a:t>Simultaneous updates</a:t>
            </a:r>
            <a:r>
              <a:rPr lang="en-US" sz="1600" spc="-1">
                <a:solidFill>
                  <a:srgbClr val="000000"/>
                </a:solidFill>
                <a:ea typeface="+mn-lt"/>
                <a:cs typeface="+mn-lt"/>
              </a:rPr>
              <a:t>: Multiple developers working on the same codebase.</a:t>
            </a:r>
            <a:endParaRPr lang="en-US" sz="1600"/>
          </a:p>
          <a:p>
            <a:pPr marL="285750" indent="-285750"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600" b="1" spc="-1">
                <a:solidFill>
                  <a:srgbClr val="000000"/>
                </a:solidFill>
                <a:ea typeface="+mn-lt"/>
                <a:cs typeface="+mn-lt"/>
              </a:rPr>
              <a:t>Rebasing</a:t>
            </a:r>
            <a:r>
              <a:rPr lang="en-US" sz="1600" spc="-1">
                <a:solidFill>
                  <a:srgbClr val="000000"/>
                </a:solidFill>
                <a:ea typeface="+mn-lt"/>
                <a:cs typeface="+mn-lt"/>
              </a:rPr>
              <a:t>: Rewriting commit history during rebase can cause conflicts when reapplying commits.</a:t>
            </a:r>
            <a:endParaRPr lang="en-US" sz="1600"/>
          </a:p>
          <a:p>
            <a:pPr marL="285750" indent="-285750"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600" b="1" spc="-1">
                <a:solidFill>
                  <a:srgbClr val="000000"/>
                </a:solidFill>
                <a:ea typeface="+mn-lt"/>
                <a:cs typeface="+mn-lt"/>
              </a:rPr>
              <a:t>File deletions/renames</a:t>
            </a:r>
            <a:r>
              <a:rPr lang="en-US" sz="1600" b="0" strike="noStrike" spc="-1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en-US" sz="1600" spc="-1">
                <a:solidFill>
                  <a:srgbClr val="000000"/>
                </a:solidFill>
                <a:ea typeface="+mn-lt"/>
                <a:cs typeface="+mn-lt"/>
              </a:rPr>
              <a:t> If a file is deleted or renamed in one branch and modified in another.</a:t>
            </a:r>
            <a:endParaRPr lang="en-US" sz="1600"/>
          </a:p>
          <a:p>
            <a:pPr>
              <a:lnSpc>
                <a:spcPct val="100000"/>
              </a:lnSpc>
              <a:spcBef>
                <a:spcPts val="640"/>
              </a:spcBef>
              <a:spcAft>
                <a:spcPts val="600"/>
              </a:spcAft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Arial" panose="020B0604020202020204"/>
              <a:ea typeface="Roboto Light"/>
            </a:endParaRPr>
          </a:p>
        </p:txBody>
      </p:sp>
      <p:sp>
        <p:nvSpPr>
          <p:cNvPr id="333" name="Marcador de texto 10"/>
          <p:cNvSpPr/>
          <p:nvPr/>
        </p:nvSpPr>
        <p:spPr>
          <a:xfrm>
            <a:off x="228240" y="473400"/>
            <a:ext cx="7175160" cy="471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720" tIns="45360" rIns="90720" bIns="45360" anchor="ctr">
            <a:noAutofit/>
          </a:bodyPr>
          <a:lstStyle/>
          <a:p>
            <a:pPr>
              <a:spcBef>
                <a:spcPts val="640"/>
              </a:spcBef>
              <a:spcAft>
                <a:spcPts val="600"/>
              </a:spcAft>
              <a:tabLst>
                <a:tab pos="0" algn="l"/>
              </a:tabLst>
            </a:pPr>
            <a:r>
              <a:rPr lang="en-US" sz="2400" spc="-1">
                <a:solidFill>
                  <a:srgbClr val="000000"/>
                </a:solidFill>
                <a:latin typeface="PT Sans"/>
                <a:ea typeface="Roboto Light"/>
              </a:rPr>
              <a:t>Resolving Conflicts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Num" idx="18"/>
          </p:nvPr>
        </p:nvSpPr>
        <p:spPr>
          <a:xfrm>
            <a:off x="11316960" y="6510600"/>
            <a:ext cx="595080" cy="248760"/>
          </a:xfrm>
          <a:prstGeom prst="rect">
            <a:avLst/>
          </a:prstGeom>
          <a:noFill/>
          <a:ln w="0">
            <a:noFill/>
          </a:ln>
        </p:spPr>
        <p:txBody>
          <a:bodyPr lIns="181440" tIns="90720" rIns="181440" bIns="90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s-SV" sz="1000" b="0" strike="noStrike" spc="-1">
                <a:solidFill>
                  <a:srgbClr val="1F1F1F"/>
                </a:solidFill>
                <a:latin typeface="PT Sans"/>
                <a:ea typeface="Roboto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14F1EB4F-7F2D-4255-B842-C1B9C36F01FF}" type="slidenum">
              <a:rPr lang="es-SV" sz="1000" b="0" strike="noStrike" spc="-1">
                <a:solidFill>
                  <a:srgbClr val="1F1F1F"/>
                </a:solidFill>
                <a:latin typeface="PT Sans"/>
                <a:ea typeface="Roboto Light"/>
              </a:rPr>
            </a:fld>
            <a:endParaRPr lang="en-US" sz="10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48" name="Marcador de texto 11"/>
          <p:cNvSpPr/>
          <p:nvPr/>
        </p:nvSpPr>
        <p:spPr>
          <a:xfrm>
            <a:off x="228240" y="473400"/>
            <a:ext cx="7175160" cy="471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720" tIns="45360" rIns="90720" bIns="45360" anchor="ctr">
            <a:noAutofit/>
          </a:bodyPr>
          <a:lstStyle/>
          <a:p>
            <a:pPr>
              <a:spcBef>
                <a:spcPts val="640"/>
              </a:spcBef>
              <a:spcAft>
                <a:spcPts val="600"/>
              </a:spcAft>
              <a:tabLst>
                <a:tab pos="0" algn="l"/>
              </a:tabLst>
            </a:pPr>
            <a:r>
              <a:rPr lang="en-US" sz="2400" spc="-1">
                <a:solidFill>
                  <a:srgbClr val="000000"/>
                </a:solidFill>
                <a:latin typeface="PT Sans"/>
                <a:ea typeface="Roboto Light"/>
              </a:rPr>
              <a:t>GitHub Overview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39199" y="1364322"/>
            <a:ext cx="7057389" cy="1198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b="1"/>
              <a:t>Resources for Hands-on Assignment:</a:t>
            </a:r>
            <a:endParaRPr lang="en-US" b="1"/>
          </a:p>
          <a:p>
            <a:pPr>
              <a:buAutoNum type="arabicPeriod"/>
            </a:pPr>
            <a:r>
              <a:rPr lang="en-US"/>
              <a:t>GitHub Documentation: </a:t>
            </a:r>
            <a:r>
              <a:rPr lang="en-US">
                <a:hlinkClick r:id="rId1"/>
              </a:rPr>
              <a:t>https://docs.github.com</a:t>
            </a:r>
            <a:endParaRPr lang="en-US"/>
          </a:p>
          <a:p>
            <a:pPr>
              <a:buAutoNum type="arabicPeriod"/>
            </a:pPr>
            <a:r>
              <a:rPr lang="en-US"/>
              <a:t>Git Book: </a:t>
            </a:r>
            <a:r>
              <a:rPr lang="en-US">
                <a:hlinkClick r:id="rId2"/>
              </a:rPr>
              <a:t>https://git-scm.com/book/en/v2</a:t>
            </a:r>
            <a:endParaRPr lang="en-US">
              <a:hlinkClick r:id="rId2"/>
            </a:endParaRPr>
          </a:p>
          <a:p>
            <a:pPr>
              <a:buAutoNum type="arabicPeriod"/>
            </a:pPr>
            <a:r>
              <a:rPr lang="en-IN" altLang="en-US">
                <a:hlinkClick r:id="rId2"/>
              </a:rPr>
              <a:t> HowtoGit</a:t>
            </a:r>
            <a:endParaRPr lang="en-IN" altLang="en-US">
              <a:hlinkClick r:id="rId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Hands-on Assignments</a:t>
            </a:r>
            <a:endParaRPr lang="en-I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235585" y="990600"/>
            <a:ext cx="11623040" cy="58032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/>
              <a:t>1. Set Up a Repository Locally and on GitHub</a:t>
            </a:r>
            <a:endParaRPr lang="en-US"/>
          </a:p>
          <a:p>
            <a:r>
              <a:rPr lang="en-US"/>
              <a:t>2. Clone a Repository and Make Changes</a:t>
            </a:r>
            <a:endParaRPr lang="en-US"/>
          </a:p>
          <a:p>
            <a:r>
              <a:rPr lang="en-US"/>
              <a:t>3. Branching and Merging</a:t>
            </a:r>
            <a:endParaRPr lang="en-US"/>
          </a:p>
          <a:p>
            <a:r>
              <a:rPr lang="en-US"/>
              <a:t>4. Fork a Repository and Submit a Pull Request</a:t>
            </a:r>
            <a:endParaRPr lang="en-US"/>
          </a:p>
          <a:p>
            <a:r>
              <a:rPr lang="en-US"/>
              <a:t>5. Resolving Merge Conflicts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sldNum" idx="25"/>
          </p:nvPr>
        </p:nvSpPr>
        <p:spPr>
          <a:xfrm>
            <a:off x="11369160" y="6516720"/>
            <a:ext cx="470520" cy="267480"/>
          </a:xfrm>
          <a:prstGeom prst="rect">
            <a:avLst/>
          </a:prstGeom>
          <a:noFill/>
          <a:ln w="0">
            <a:noFill/>
          </a:ln>
        </p:spPr>
        <p:txBody>
          <a:bodyPr lIns="181440" tIns="90720" rIns="181440" bIns="90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s-SV" sz="1000" b="0" strike="noStrike" spc="-1">
                <a:solidFill>
                  <a:srgbClr val="1F1F1F"/>
                </a:solidFill>
                <a:latin typeface="PT Sans"/>
                <a:ea typeface="Roboto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52DE4CD1-F12E-4B40-BE08-32BC76C41F84}" type="slidenum">
              <a:rPr lang="es-SV" sz="1000" b="0" strike="noStrike" spc="-1">
                <a:solidFill>
                  <a:srgbClr val="1F1F1F"/>
                </a:solidFill>
                <a:latin typeface="PT Sans"/>
                <a:ea typeface="Roboto Light"/>
              </a:rPr>
            </a:fld>
            <a:endParaRPr lang="en-US" sz="10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356760" y="364680"/>
            <a:ext cx="7175160" cy="471600"/>
          </a:xfrm>
          <a:prstGeom prst="rect">
            <a:avLst/>
          </a:prstGeom>
          <a:noFill/>
          <a:ln w="0">
            <a:noFill/>
          </a:ln>
        </p:spPr>
        <p:txBody>
          <a:bodyPr lIns="90720" tIns="45360" rIns="90720" bIns="45360" anchor="ctr">
            <a:noAutofit/>
          </a:bodyPr>
          <a:lstStyle/>
          <a:p>
            <a:pPr>
              <a:spcBef>
                <a:spcPts val="640"/>
              </a:spcBef>
              <a:spcAft>
                <a:spcPts val="600"/>
              </a:spcAft>
              <a:tabLst>
                <a:tab pos="0" algn="l"/>
              </a:tabLst>
            </a:pPr>
            <a:r>
              <a:rPr lang="en-US" sz="3200" spc="-1">
                <a:solidFill>
                  <a:srgbClr val="1F1F1F"/>
                </a:solidFill>
              </a:rPr>
              <a:t>Advanced Git Techniques</a:t>
            </a:r>
            <a:endParaRPr lang="en-US"/>
          </a:p>
        </p:txBody>
      </p:sp>
      <p:sp>
        <p:nvSpPr>
          <p:cNvPr id="395" name="Rectangles 394"/>
          <p:cNvSpPr/>
          <p:nvPr/>
        </p:nvSpPr>
        <p:spPr>
          <a:xfrm>
            <a:off x="489600" y="1164600"/>
            <a:ext cx="9564480" cy="7520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85750" indent="-285750" algn="just">
              <a:buFont typeface="Arial" panose="020B0604020202020204"/>
              <a:buChar char="•"/>
            </a:pPr>
            <a:r>
              <a:rPr lang="en-US" b="1" spc="-1">
                <a:solidFill>
                  <a:srgbClr val="000000"/>
                </a:solidFill>
                <a:ea typeface="+mn-lt"/>
                <a:cs typeface="+mn-lt"/>
              </a:rPr>
              <a:t>Rebase vs Merge</a:t>
            </a:r>
            <a:r>
              <a:rPr lang="en-US" spc="-1">
                <a:solidFill>
                  <a:srgbClr val="000000"/>
                </a:solidFill>
                <a:ea typeface="+mn-lt"/>
                <a:cs typeface="+mn-lt"/>
              </a:rPr>
              <a:t>:</a:t>
            </a:r>
            <a:endParaRPr lang="en-US"/>
          </a:p>
          <a:p>
            <a:pPr marL="285750" indent="-285750" algn="just">
              <a:buFont typeface="Arial" panose="020B0604020202020204"/>
              <a:buChar char="•"/>
            </a:pPr>
            <a:r>
              <a:rPr lang="en-US" spc="-1">
                <a:solidFill>
                  <a:srgbClr val="000000"/>
                </a:solidFill>
                <a:ea typeface="+mn-lt"/>
                <a:cs typeface="+mn-lt"/>
              </a:rPr>
              <a:t>Merging creates a new commit for merge</a:t>
            </a:r>
            <a:r>
              <a:rPr lang="en-US" b="0" strike="noStrike" spc="-1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 marL="285750" indent="-285750" algn="just">
              <a:buFont typeface="Arial" panose="020B0604020202020204"/>
              <a:buChar char="•"/>
            </a:pPr>
            <a:r>
              <a:rPr lang="en-US" spc="-1">
                <a:solidFill>
                  <a:srgbClr val="000000"/>
                </a:solidFill>
                <a:ea typeface="+mn-lt"/>
                <a:cs typeface="+mn-lt"/>
              </a:rPr>
              <a:t>Rebasing rewrites commit history (</a:t>
            </a:r>
            <a:r>
              <a:rPr lang="en-US" spc="-1">
                <a:solidFill>
                  <a:srgbClr val="000000"/>
                </a:solidFill>
                <a:latin typeface="Arial" panose="020B0604020202020204"/>
                <a:ea typeface="+mn-lt"/>
              </a:rPr>
              <a:t>git rebase</a:t>
            </a:r>
            <a:r>
              <a:rPr lang="en-US" spc="-1">
                <a:solidFill>
                  <a:srgbClr val="000000"/>
                </a:solidFill>
                <a:ea typeface="+mn-lt"/>
                <a:cs typeface="+mn-lt"/>
              </a:rPr>
              <a:t>).</a:t>
            </a:r>
            <a:endParaRPr lang="en-US"/>
          </a:p>
          <a:p>
            <a:pPr marL="285750" indent="-285750" algn="just">
              <a:buFont typeface="Arial" panose="020B0604020202020204"/>
              <a:buChar char="•"/>
            </a:pPr>
            <a:r>
              <a:rPr lang="en-US" b="1" spc="-1">
                <a:solidFill>
                  <a:srgbClr val="000000"/>
                </a:solidFill>
                <a:ea typeface="+mn-lt"/>
                <a:cs typeface="+mn-lt"/>
              </a:rPr>
              <a:t>Stashing Changes</a:t>
            </a:r>
            <a:r>
              <a:rPr lang="en-US" spc="-1">
                <a:solidFill>
                  <a:srgbClr val="000000"/>
                </a:solidFill>
                <a:ea typeface="+mn-lt"/>
                <a:cs typeface="+mn-lt"/>
              </a:rPr>
              <a:t>: </a:t>
            </a:r>
            <a:r>
              <a:rPr lang="en-US" spc="-1">
                <a:solidFill>
                  <a:srgbClr val="000000"/>
                </a:solidFill>
                <a:latin typeface="Arial" panose="020B0604020202020204"/>
                <a:ea typeface="+mn-lt"/>
              </a:rPr>
              <a:t>git stash</a:t>
            </a:r>
            <a:r>
              <a:rPr lang="en-US" b="0" strike="noStrike" spc="-1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 marL="285750" indent="-285750" algn="just">
              <a:buFont typeface="Arial" panose="020B0604020202020204"/>
              <a:buChar char="•"/>
            </a:pPr>
            <a:r>
              <a:rPr lang="en-US" b="1" spc="-1">
                <a:solidFill>
                  <a:srgbClr val="000000"/>
                </a:solidFill>
                <a:ea typeface="+mn-lt"/>
                <a:cs typeface="+mn-lt"/>
              </a:rPr>
              <a:t>Cherry-picking Commits</a:t>
            </a:r>
            <a:r>
              <a:rPr lang="en-US" spc="-1">
                <a:solidFill>
                  <a:srgbClr val="000000"/>
                </a:solidFill>
                <a:ea typeface="+mn-lt"/>
                <a:cs typeface="+mn-lt"/>
              </a:rPr>
              <a:t>: </a:t>
            </a:r>
            <a:r>
              <a:rPr lang="en-US" spc="-1">
                <a:solidFill>
                  <a:srgbClr val="000000"/>
                </a:solidFill>
                <a:latin typeface="Arial" panose="020B0604020202020204"/>
              </a:rPr>
              <a:t>git cherry-pick &lt;commit-hash&gt;</a:t>
            </a:r>
            <a:r>
              <a:rPr lang="en-US" spc="-1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/>
          </a:p>
          <a:p>
            <a:pPr marL="285750" indent="-285750" algn="just">
              <a:buFont typeface="Arial" panose="020B0604020202020204"/>
              <a:buChar char="•"/>
            </a:pPr>
            <a:r>
              <a:rPr lang="en-US" b="1" spc="-1">
                <a:solidFill>
                  <a:srgbClr val="000000"/>
                </a:solidFill>
                <a:ea typeface="+mn-lt"/>
                <a:cs typeface="+mn-lt"/>
              </a:rPr>
              <a:t>Squashing Commits</a:t>
            </a:r>
            <a:r>
              <a:rPr lang="en-US" spc="-1">
                <a:solidFill>
                  <a:srgbClr val="000000"/>
                </a:solidFill>
                <a:ea typeface="+mn-lt"/>
                <a:cs typeface="+mn-lt"/>
              </a:rPr>
              <a:t>: Cleaning up commit history using interactive rebase (</a:t>
            </a:r>
            <a:r>
              <a:rPr lang="en-US" spc="-1">
                <a:solidFill>
                  <a:srgbClr val="000000"/>
                </a:solidFill>
                <a:latin typeface="Arial" panose="020B0604020202020204"/>
              </a:rPr>
              <a:t>git rebase -</a:t>
            </a:r>
            <a:r>
              <a:rPr lang="en-US" spc="-1" err="1">
                <a:solidFill>
                  <a:srgbClr val="000000"/>
                </a:solidFill>
                <a:latin typeface="Arial" panose="020B0604020202020204"/>
              </a:rPr>
              <a:t>i</a:t>
            </a:r>
            <a:r>
              <a:rPr lang="en-US" spc="-1">
                <a:solidFill>
                  <a:srgbClr val="000000"/>
                </a:solidFill>
                <a:ea typeface="+mn-lt"/>
                <a:cs typeface="+mn-lt"/>
              </a:rPr>
              <a:t>).</a:t>
            </a:r>
            <a:endParaRPr lang="en-US"/>
          </a:p>
          <a:p>
            <a:pPr marL="285750" indent="-285750" algn="just">
              <a:buFont typeface="Arial" panose="020B0604020202020204"/>
              <a:buChar char="•"/>
            </a:pPr>
            <a:r>
              <a:rPr lang="en-US" b="1" spc="-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GitHub PAT</a:t>
            </a:r>
            <a:endParaRPr lang="en-US" b="1" strike="noStrike" spc="-1">
              <a:solidFill>
                <a:srgbClr val="000000"/>
              </a:solidFill>
              <a:latin typeface="Arial" panose="020B0604020202020204"/>
              <a:cs typeface="Arial" panose="020B0604020202020204"/>
            </a:endParaRPr>
          </a:p>
          <a:p>
            <a:pPr algn="just">
              <a:lnSpc>
                <a:spcPct val="125000"/>
              </a:lnSpc>
            </a:pPr>
            <a:endParaRPr lang="en-US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Rectangle 104"/>
          <p:cNvSpPr/>
          <p:nvPr/>
        </p:nvSpPr>
        <p:spPr>
          <a:xfrm>
            <a:off x="0" y="2146680"/>
            <a:ext cx="12186360" cy="29232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50" b="0" strike="noStrike" spc="-1">
              <a:solidFill>
                <a:srgbClr val="000000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400" name="Textbox 1"/>
          <p:cNvSpPr/>
          <p:nvPr/>
        </p:nvSpPr>
        <p:spPr>
          <a:xfrm>
            <a:off x="1415160" y="2754000"/>
            <a:ext cx="307980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60480" rIns="0" bIns="6048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Oswald LIGHT"/>
                <a:ea typeface="Roboto Condensed"/>
              </a:rPr>
              <a:t>Any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1" name="Textbox 1"/>
          <p:cNvSpPr/>
          <p:nvPr/>
        </p:nvSpPr>
        <p:spPr>
          <a:xfrm>
            <a:off x="1415160" y="3050640"/>
            <a:ext cx="5226120" cy="790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60480" rIns="0" bIns="6048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Oswald"/>
                <a:ea typeface="Roboto Condensed"/>
              </a:rPr>
              <a:t>Questions?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Rectangle 104"/>
          <p:cNvSpPr/>
          <p:nvPr/>
        </p:nvSpPr>
        <p:spPr>
          <a:xfrm>
            <a:off x="0" y="2146680"/>
            <a:ext cx="12186360" cy="29232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50" b="0" strike="noStrike" spc="-1">
              <a:solidFill>
                <a:srgbClr val="000000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403" name="Textbox 1"/>
          <p:cNvSpPr/>
          <p:nvPr/>
        </p:nvSpPr>
        <p:spPr>
          <a:xfrm>
            <a:off x="456840" y="2619000"/>
            <a:ext cx="3079800" cy="851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60480" rIns="0" bIns="6048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FFFFFF"/>
                </a:solidFill>
                <a:latin typeface="Oswald LIGHT"/>
                <a:ea typeface="Roboto Condensed"/>
              </a:rPr>
              <a:t>Thank You</a:t>
            </a:r>
            <a:endParaRPr lang="en-US" sz="4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4" name="Textbox 1"/>
          <p:cNvSpPr/>
          <p:nvPr/>
        </p:nvSpPr>
        <p:spPr>
          <a:xfrm>
            <a:off x="532800" y="3363120"/>
            <a:ext cx="3493800" cy="546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60480" rIns="0" bIns="6048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Oswald"/>
                <a:ea typeface="Roboto Condensed"/>
              </a:rPr>
              <a:t>For Your Attention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Num" idx="12"/>
          </p:nvPr>
        </p:nvSpPr>
        <p:spPr>
          <a:xfrm>
            <a:off x="11316960" y="6510600"/>
            <a:ext cx="595080" cy="248760"/>
          </a:xfrm>
          <a:prstGeom prst="rect">
            <a:avLst/>
          </a:prstGeom>
          <a:noFill/>
          <a:ln w="0">
            <a:noFill/>
          </a:ln>
        </p:spPr>
        <p:txBody>
          <a:bodyPr lIns="181440" tIns="90720" rIns="181440" bIns="90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s-SV" sz="1000" b="0" strike="noStrike" spc="-1">
                <a:solidFill>
                  <a:srgbClr val="1F1F1F"/>
                </a:solidFill>
                <a:latin typeface="PT Sans"/>
                <a:ea typeface="Roboto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97C7405A-55AE-4FD4-8DC0-D168387D92D6}" type="slidenum">
              <a:rPr lang="es-SV" sz="1000" b="0" strike="noStrike" spc="-1">
                <a:solidFill>
                  <a:srgbClr val="1F1F1F"/>
                </a:solidFill>
                <a:latin typeface="PT Sans"/>
                <a:ea typeface="Roboto Light"/>
              </a:rPr>
            </a:fld>
            <a:endParaRPr lang="en-US" sz="10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02" name="Marcador de texto 2"/>
          <p:cNvSpPr/>
          <p:nvPr/>
        </p:nvSpPr>
        <p:spPr>
          <a:xfrm>
            <a:off x="365040" y="1143000"/>
            <a:ext cx="7175160" cy="471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720" tIns="45360" rIns="90720" bIns="45360" anchor="ctr">
            <a:noAutofit/>
          </a:bodyPr>
          <a:lstStyle/>
          <a:p>
            <a:pPr>
              <a:lnSpc>
                <a:spcPct val="100000"/>
              </a:lnSpc>
              <a:spcBef>
                <a:spcPts val="640"/>
              </a:spcBef>
              <a:spcAft>
                <a:spcPts val="600"/>
              </a:spcAft>
              <a:tabLst>
                <a:tab pos="0" algn="l"/>
              </a:tabLst>
            </a:pPr>
            <a:r>
              <a:rPr lang="en-US" sz="2400" b="0" u="sng" strike="noStrike" spc="-1">
                <a:solidFill>
                  <a:srgbClr val="3465A4"/>
                </a:solidFill>
                <a:uFillTx/>
                <a:latin typeface="Oswald"/>
                <a:ea typeface="Roboto Light"/>
              </a:rPr>
              <a:t>Content: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3" name="Textbox 5"/>
          <p:cNvSpPr/>
          <p:nvPr/>
        </p:nvSpPr>
        <p:spPr>
          <a:xfrm>
            <a:off x="2285280" y="1398240"/>
            <a:ext cx="5483520" cy="79121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0960" tIns="60480" rIns="120960" bIns="60480" anchor="t">
            <a:spAutoFit/>
          </a:bodyPr>
          <a:lstStyle/>
          <a:p>
            <a:pPr marL="215900" indent="-21590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Symbol" panose="05050102010706020507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PT Sans"/>
                <a:ea typeface="Segoe UI" panose="020B0502040204020203"/>
              </a:rPr>
              <a:t>What is Version Control?</a:t>
            </a:r>
            <a:endParaRPr lang="en-US" sz="2400" b="0" strike="noStrike" spc="-1">
              <a:solidFill>
                <a:srgbClr val="000000"/>
              </a:solidFill>
              <a:latin typeface="PT Sans"/>
              <a:ea typeface="Segoe UI" panose="020B0502040204020203"/>
            </a:endParaRPr>
          </a:p>
          <a:p>
            <a:pPr marL="215900" indent="-21590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Symbol" panose="05050102010706020507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PT Sans"/>
                <a:ea typeface="Segoe UI" panose="020B0502040204020203"/>
              </a:rPr>
              <a:t>Introduction to Git</a:t>
            </a:r>
            <a:endParaRPr lang="en-US" sz="2400" b="0" strike="noStrike" spc="-1">
              <a:solidFill>
                <a:srgbClr val="000000"/>
              </a:solidFill>
              <a:latin typeface="PT Sans"/>
              <a:ea typeface="Segoe UI" panose="020B0502040204020203"/>
            </a:endParaRPr>
          </a:p>
          <a:p>
            <a:pPr marL="215900" indent="-21590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Symbol" panose="05050102010706020507"/>
              <a:buChar char=""/>
            </a:pPr>
            <a:r>
              <a:rPr lang="en-IN" altLang="en-US" sz="2400" b="0" strike="noStrike" spc="-1">
                <a:solidFill>
                  <a:srgbClr val="000000"/>
                </a:solidFill>
                <a:latin typeface="PT Sans"/>
                <a:ea typeface="Segoe UI" panose="020B0502040204020203"/>
              </a:rPr>
              <a:t>Git Vs SVN</a:t>
            </a:r>
            <a:endParaRPr lang="en-US" sz="2400" b="0" strike="noStrike" spc="-1">
              <a:solidFill>
                <a:srgbClr val="000000"/>
              </a:solidFill>
              <a:latin typeface="PT Sans"/>
              <a:ea typeface="Segoe UI" panose="020B0502040204020203"/>
            </a:endParaRPr>
          </a:p>
          <a:p>
            <a:pPr marL="215900" indent="-21590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Symbol" panose="05050102010706020507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PT Sans"/>
                <a:ea typeface="Segoe UI" panose="020B0502040204020203"/>
              </a:rPr>
              <a:t>Basic Git </a:t>
            </a:r>
            <a:r>
              <a:rPr lang="en-US" sz="2400" spc="-1">
                <a:solidFill>
                  <a:srgbClr val="000000"/>
                </a:solidFill>
                <a:latin typeface="PT Sans"/>
                <a:ea typeface="Segoe UI" panose="020B0502040204020203"/>
              </a:rPr>
              <a:t>Workflow</a:t>
            </a:r>
            <a:endParaRPr lang="en-US" sz="2400" b="0" strike="noStrike" spc="-1">
              <a:solidFill>
                <a:srgbClr val="000000"/>
              </a:solidFill>
              <a:latin typeface="PT Sans"/>
              <a:ea typeface="Segoe UI" panose="020B0502040204020203"/>
            </a:endParaRPr>
          </a:p>
          <a:p>
            <a:pPr marL="215900" indent="-21590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Symbol" panose="05050102010706020507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PT Sans"/>
                <a:ea typeface="Segoe UI" panose="020B0502040204020203"/>
              </a:rPr>
              <a:t>Branching and Merging</a:t>
            </a:r>
            <a:endParaRPr lang="en-US" sz="2400" b="0" strike="noStrike" spc="-1">
              <a:solidFill>
                <a:srgbClr val="000000"/>
              </a:solidFill>
              <a:latin typeface="PT Sans"/>
              <a:ea typeface="Segoe UI" panose="020B0502040204020203"/>
            </a:endParaRPr>
          </a:p>
          <a:p>
            <a:pPr marL="215900" indent="-21590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Symbol" panose="05050102010706020507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PT Sans"/>
                <a:ea typeface="Segoe UI" panose="020B0502040204020203"/>
              </a:rPr>
              <a:t>Resolving Conflicts</a:t>
            </a:r>
            <a:endParaRPr lang="en-US" sz="2400" b="0" strike="noStrike" spc="-1">
              <a:solidFill>
                <a:srgbClr val="000000"/>
              </a:solidFill>
              <a:latin typeface="PT Sans"/>
              <a:ea typeface="Segoe UI" panose="020B0502040204020203"/>
            </a:endParaRPr>
          </a:p>
          <a:p>
            <a:pPr marL="215900" indent="-21590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Symbol" panose="05050102010706020507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PT Sans"/>
                <a:ea typeface="Segoe UI" panose="020B0502040204020203"/>
              </a:rPr>
              <a:t>GitHub Overview</a:t>
            </a:r>
            <a:endParaRPr lang="en-US" sz="2400" b="0" strike="noStrike" spc="-1">
              <a:solidFill>
                <a:srgbClr val="000000"/>
              </a:solidFill>
              <a:latin typeface="PT Sans"/>
              <a:ea typeface="Segoe UI" panose="020B0502040204020203"/>
            </a:endParaRPr>
          </a:p>
          <a:p>
            <a:pPr marL="215900" indent="-215900" algn="just">
              <a:spcBef>
                <a:spcPts val="575"/>
              </a:spcBef>
              <a:buClr>
                <a:srgbClr val="000000"/>
              </a:buClr>
              <a:buSzPct val="45000"/>
              <a:buFont typeface="Symbol" panose="05050102010706020507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PT Sans"/>
                <a:ea typeface="Segoe UI" panose="020B0502040204020203"/>
              </a:rPr>
              <a:t>Advanced Git </a:t>
            </a:r>
            <a:r>
              <a:rPr lang="en-US" sz="2400" spc="-1">
                <a:solidFill>
                  <a:srgbClr val="000000"/>
                </a:solidFill>
                <a:latin typeface="PT Sans"/>
                <a:ea typeface="Segoe UI" panose="020B0502040204020203"/>
              </a:rPr>
              <a:t>and GitHub </a:t>
            </a:r>
            <a:r>
              <a:rPr lang="en-US" sz="2400" b="0" strike="noStrike" spc="-1">
                <a:solidFill>
                  <a:srgbClr val="000000"/>
                </a:solidFill>
                <a:latin typeface="PT Sans"/>
                <a:ea typeface="Segoe UI" panose="020B0502040204020203"/>
              </a:rPr>
              <a:t>Techniques</a:t>
            </a:r>
            <a:endParaRPr lang="en-US" sz="2400" b="0" strike="noStrike" spc="-1">
              <a:solidFill>
                <a:srgbClr val="000000"/>
              </a:solidFill>
              <a:latin typeface="PT Sans"/>
              <a:ea typeface="Segoe UI" panose="020B0502040204020203"/>
            </a:endParaRPr>
          </a:p>
          <a:p>
            <a:pPr marL="215900" indent="-21590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Symbol" panose="05050102010706020507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PT Sans"/>
                <a:ea typeface="Segoe UI" panose="020B0502040204020203"/>
              </a:rPr>
              <a:t>Hands-on Assignment</a:t>
            </a:r>
            <a:endParaRPr lang="en-US" sz="2400" b="0" strike="noStrike" spc="-1">
              <a:solidFill>
                <a:srgbClr val="000000"/>
              </a:solidFill>
              <a:latin typeface="PT Sans"/>
              <a:ea typeface="Segoe UI" panose="020B0502040204020203"/>
            </a:endParaRPr>
          </a:p>
          <a:p>
            <a:pPr marL="215900" indent="-21590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Symbol" panose="05050102010706020507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PT Sans"/>
                <a:ea typeface="Segoe UI" panose="020B0502040204020203"/>
              </a:rPr>
              <a:t>Q&amp;A</a:t>
            </a:r>
            <a:endParaRPr lang="en-US" sz="2400" b="0" strike="noStrike" spc="-1">
              <a:solidFill>
                <a:srgbClr val="000000"/>
              </a:solidFill>
              <a:latin typeface="PT Sans"/>
              <a:ea typeface="Segoe UI" panose="020B0502040204020203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algn="just">
              <a:lnSpc>
                <a:spcPct val="100000"/>
              </a:lnSpc>
              <a:spcBef>
                <a:spcPts val="575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algn="just">
              <a:lnSpc>
                <a:spcPct val="100000"/>
              </a:lnSpc>
              <a:spcBef>
                <a:spcPts val="575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algn="just">
              <a:lnSpc>
                <a:spcPct val="100000"/>
              </a:lnSpc>
              <a:spcBef>
                <a:spcPts val="575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algn="just">
              <a:lnSpc>
                <a:spcPct val="100000"/>
              </a:lnSpc>
              <a:spcBef>
                <a:spcPts val="575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4" name="Textbox 6"/>
          <p:cNvSpPr/>
          <p:nvPr/>
        </p:nvSpPr>
        <p:spPr>
          <a:xfrm>
            <a:off x="228240" y="3647160"/>
            <a:ext cx="3883680" cy="4123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0960" tIns="60480" rIns="120960" bIns="60480" anchor="t">
            <a:spAutoFit/>
          </a:bodyPr>
          <a:lstStyle/>
          <a:p>
            <a:pPr algn="just">
              <a:lnSpc>
                <a:spcPct val="100000"/>
              </a:lnSpc>
              <a:spcBef>
                <a:spcPts val="575"/>
              </a:spcBef>
            </a:pPr>
            <a:endParaRPr lang="en-US" sz="2400" b="0" strike="noStrike" spc="-1">
              <a:solidFill>
                <a:srgbClr val="000000"/>
              </a:solidFill>
              <a:latin typeface="PT Sans"/>
              <a:ea typeface="DejaVu Sans"/>
            </a:endParaRPr>
          </a:p>
        </p:txBody>
      </p:sp>
      <p:sp>
        <p:nvSpPr>
          <p:cNvPr id="305" name="Marcador de texto 6"/>
          <p:cNvSpPr/>
          <p:nvPr/>
        </p:nvSpPr>
        <p:spPr>
          <a:xfrm>
            <a:off x="228240" y="462600"/>
            <a:ext cx="7175160" cy="471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720" tIns="45360" rIns="90720" bIns="45360" anchor="ctr">
            <a:noAutofit/>
          </a:bodyPr>
          <a:lstStyle/>
          <a:p>
            <a:pPr>
              <a:spcBef>
                <a:spcPts val="640"/>
              </a:spcBef>
              <a:spcAft>
                <a:spcPts val="600"/>
              </a:spcAft>
              <a:tabLst>
                <a:tab pos="0" algn="l"/>
              </a:tabLst>
            </a:pPr>
            <a:r>
              <a:rPr lang="en-US" sz="3200" spc="-1">
                <a:solidFill>
                  <a:srgbClr val="3465A4"/>
                </a:solidFill>
                <a:latin typeface="Oswald"/>
                <a:ea typeface="Roboto Light"/>
              </a:rPr>
              <a:t>Git and GitHub: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 Box 305"/>
          <p:cNvSpPr txBox="1"/>
          <p:nvPr/>
        </p:nvSpPr>
        <p:spPr>
          <a:xfrm>
            <a:off x="231769" y="2155125"/>
            <a:ext cx="11510645" cy="433175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85750" indent="-285750" algn="just">
              <a:buFont typeface="Arial" panose="020B0604020202020204"/>
              <a:buChar char="•"/>
            </a:pPr>
            <a:r>
              <a:rPr lang="en-US" sz="1600" b="1" spc="-1">
                <a:solidFill>
                  <a:srgbClr val="000000"/>
                </a:solidFill>
                <a:latin typeface="Arial" panose="020B0604020202020204"/>
                <a:sym typeface="+mn-ea"/>
              </a:rPr>
              <a:t>Track Changes:</a:t>
            </a:r>
            <a:endParaRPr lang="en-US" sz="1600" b="1"/>
          </a:p>
          <a:p>
            <a:pPr marL="285750" indent="-285750" algn="just">
              <a:buFont typeface="Arial" panose="020B0604020202020204"/>
              <a:buChar char="•"/>
            </a:pPr>
            <a:r>
              <a:rPr lang="en-US" sz="1600" b="1" spc="-1">
                <a:solidFill>
                  <a:srgbClr val="000000"/>
                </a:solidFill>
                <a:latin typeface="Arial" panose="020B0604020202020204"/>
                <a:sym typeface="+mn-ea"/>
              </a:rPr>
              <a:t>Collaborate:</a:t>
            </a:r>
            <a:r>
              <a:rPr lang="en-US" sz="1600" spc="-1">
                <a:solidFill>
                  <a:srgbClr val="000000"/>
                </a:solidFill>
                <a:latin typeface="Arial" panose="020B0604020202020204"/>
                <a:sym typeface="+mn-ea"/>
              </a:rPr>
              <a:t> </a:t>
            </a:r>
            <a:endParaRPr lang="en-US" sz="1600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 algn="just">
              <a:buFont typeface="Arial" panose="020B0604020202020204"/>
              <a:buChar char="•"/>
            </a:pPr>
            <a:r>
              <a:rPr lang="en-US" sz="1600" b="1" spc="-1">
                <a:solidFill>
                  <a:srgbClr val="000000"/>
                </a:solidFill>
                <a:latin typeface="Arial" panose="020B0604020202020204"/>
                <a:sym typeface="+mn-ea"/>
              </a:rPr>
              <a:t>Restore Versions:</a:t>
            </a:r>
            <a:r>
              <a:rPr lang="en-US" sz="1600" spc="-1">
                <a:solidFill>
                  <a:srgbClr val="000000"/>
                </a:solidFill>
                <a:latin typeface="Arial" panose="020B0604020202020204"/>
                <a:sym typeface="+mn-ea"/>
              </a:rPr>
              <a:t> </a:t>
            </a:r>
            <a:endParaRPr lang="en-US" sz="1600" spc="-1">
              <a:solidFill>
                <a:srgbClr val="000000"/>
              </a:solidFill>
              <a:latin typeface="Arial" panose="020B0604020202020204"/>
            </a:endParaRPr>
          </a:p>
          <a:p>
            <a:pPr algn="just"/>
            <a:r>
              <a:rPr lang="en-IN" altLang="en-US" sz="1600" spc="-1">
                <a:solidFill>
                  <a:srgbClr val="000000"/>
                </a:solidFill>
                <a:latin typeface="Arial" panose="020B0604020202020204"/>
                <a:sym typeface="+mn-ea"/>
              </a:rPr>
              <a:t> </a:t>
            </a:r>
            <a:endParaRPr lang="en-IN" altLang="en-US" sz="1600" spc="-1">
              <a:solidFill>
                <a:srgbClr val="000000"/>
              </a:solidFill>
              <a:latin typeface="Arial" panose="020B0604020202020204"/>
            </a:endParaRPr>
          </a:p>
          <a:p>
            <a:pPr algn="just"/>
            <a:r>
              <a:rPr lang="en-US" sz="2400" u="sng" spc="-1">
                <a:solidFill>
                  <a:schemeClr val="accent1">
                    <a:lumMod val="76000"/>
                  </a:schemeClr>
                </a:solidFill>
                <a:latin typeface="Oswald"/>
                <a:sym typeface="+mn-ea"/>
              </a:rPr>
              <a:t>Types of Version control</a:t>
            </a:r>
            <a:r>
              <a:rPr lang="en-IN" altLang="en-US" sz="1600" b="0" strike="noStrike" spc="-1">
                <a:solidFill>
                  <a:srgbClr val="000000"/>
                </a:solidFill>
                <a:latin typeface="Arial" panose="020B0604020202020204"/>
                <a:sym typeface="+mn-ea"/>
              </a:rPr>
              <a:t>:</a:t>
            </a:r>
            <a:endParaRPr lang="en-IN" altLang="en-US" sz="1600" spc="-1">
              <a:solidFill>
                <a:srgbClr val="000000"/>
              </a:solidFill>
              <a:latin typeface="Arial" panose="020B0604020202020204"/>
              <a:sym typeface="+mn-ea"/>
            </a:endParaRPr>
          </a:p>
          <a:p>
            <a:pPr algn="just"/>
            <a:endParaRPr lang="en-IN" altLang="en-US" sz="1600" spc="-1">
              <a:solidFill>
                <a:srgbClr val="000000"/>
              </a:solidFill>
              <a:latin typeface="Arial" panose="020B0604020202020204"/>
              <a:sym typeface="+mn-ea"/>
            </a:endParaRPr>
          </a:p>
          <a:p>
            <a:pPr algn="just"/>
            <a:r>
              <a:rPr lang="en-IN" altLang="en-US" sz="1600" spc="-1">
                <a:solidFill>
                  <a:srgbClr val="000000"/>
                </a:solidFill>
                <a:latin typeface="Arial" panose="020B0604020202020204"/>
                <a:sym typeface="+mn-ea"/>
              </a:rPr>
              <a:t>1.    </a:t>
            </a:r>
            <a:r>
              <a:rPr lang="en-IN" altLang="en-US" sz="1600" u="sng" spc="-1">
                <a:solidFill>
                  <a:srgbClr val="000000"/>
                </a:solidFill>
                <a:latin typeface="Arial" panose="020B0604020202020204"/>
                <a:sym typeface="+mn-ea"/>
              </a:rPr>
              <a:t>Local</a:t>
            </a:r>
            <a:r>
              <a:rPr lang="en-IN" altLang="en-US" sz="1600" b="0" u="sng" strike="noStrike" spc="-1">
                <a:solidFill>
                  <a:srgbClr val="000000"/>
                </a:solidFill>
                <a:latin typeface="Arial" panose="020B0604020202020204"/>
                <a:sym typeface="+mn-ea"/>
              </a:rPr>
              <a:t> Version Control</a:t>
            </a:r>
            <a:r>
              <a:rPr lang="en-IN" altLang="en-US" sz="1600" b="0" strike="noStrike" spc="-1">
                <a:solidFill>
                  <a:srgbClr val="000000"/>
                </a:solidFill>
                <a:latin typeface="Arial" panose="020B0604020202020204"/>
                <a:sym typeface="+mn-ea"/>
              </a:rPr>
              <a:t>:</a:t>
            </a:r>
            <a:endParaRPr lang="en-IN" altLang="en-US" sz="1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algn="just"/>
            <a:r>
              <a:rPr lang="en-IN" altLang="en-US" sz="1600" spc="-1">
                <a:solidFill>
                  <a:srgbClr val="000000"/>
                </a:solidFill>
                <a:latin typeface="Arial" panose="020B0604020202020204"/>
                <a:sym typeface="+mn-ea"/>
              </a:rPr>
              <a:t>   </a:t>
            </a:r>
            <a:r>
              <a:rPr lang="en-IN" altLang="en-US" sz="1400" b="0" i="1" strike="noStrike" spc="-1">
                <a:solidFill>
                  <a:srgbClr val="000000"/>
                </a:solidFill>
                <a:latin typeface="Arial" panose="020B0604020202020204"/>
                <a:sym typeface="+mn-ea"/>
              </a:rPr>
              <a:t>Stores changes in a local directory on your computer.</a:t>
            </a:r>
            <a:endParaRPr lang="en-IN" altLang="en-US" sz="1400" b="0" i="1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algn="just"/>
            <a:r>
              <a:rPr lang="en-IN" altLang="en-US" sz="1600" spc="-1">
                <a:solidFill>
                  <a:srgbClr val="000000"/>
                </a:solidFill>
                <a:latin typeface="Arial" panose="020B0604020202020204"/>
                <a:sym typeface="+mn-ea"/>
              </a:rPr>
              <a:t>2.   </a:t>
            </a:r>
            <a:r>
              <a:rPr lang="en-IN" altLang="en-US" sz="1600" b="0" u="sng" strike="noStrike" spc="-1">
                <a:solidFill>
                  <a:srgbClr val="000000"/>
                </a:solidFill>
                <a:latin typeface="Arial" panose="020B0604020202020204"/>
                <a:sym typeface="+mn-ea"/>
              </a:rPr>
              <a:t>Centralized Version Control</a:t>
            </a:r>
            <a:r>
              <a:rPr lang="en-IN" altLang="en-US" sz="1600" b="0" strike="noStrike" spc="-1">
                <a:solidFill>
                  <a:srgbClr val="000000"/>
                </a:solidFill>
                <a:latin typeface="Arial" panose="020B0604020202020204"/>
                <a:sym typeface="+mn-ea"/>
              </a:rPr>
              <a:t> (CVCS):</a:t>
            </a:r>
            <a:r>
              <a:rPr lang="en-IN" altLang="en-US" sz="1600" spc="-1">
                <a:solidFill>
                  <a:srgbClr val="000000"/>
                </a:solidFill>
                <a:latin typeface="Arial" panose="020B0604020202020204"/>
                <a:sym typeface="+mn-ea"/>
              </a:rPr>
              <a:t> </a:t>
            </a:r>
            <a:r>
              <a:rPr lang="en-IN" altLang="en-US" sz="1200" spc="-1">
                <a:solidFill>
                  <a:srgbClr val="000000"/>
                </a:solidFill>
                <a:latin typeface="Arial" panose="020B0604020202020204"/>
                <a:sym typeface="+mn-ea"/>
              </a:rPr>
              <a:t>(</a:t>
            </a:r>
            <a:r>
              <a:rPr lang="en-IN" altLang="en-US" sz="1200" spc="-1" err="1">
                <a:solidFill>
                  <a:srgbClr val="000000"/>
                </a:solidFill>
                <a:latin typeface="Arial" panose="020B0604020202020204"/>
                <a:sym typeface="+mn-ea"/>
              </a:rPr>
              <a:t>Eg.</a:t>
            </a:r>
            <a:r>
              <a:rPr lang="en-IN" altLang="en-US" sz="1200" spc="-1">
                <a:solidFill>
                  <a:srgbClr val="000000"/>
                </a:solidFill>
                <a:latin typeface="Arial" panose="020B0604020202020204"/>
                <a:sym typeface="+mn-ea"/>
              </a:rPr>
              <a:t> SVN )</a:t>
            </a:r>
            <a:endParaRPr lang="en-IN" altLang="en-US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algn="just"/>
            <a:r>
              <a:rPr lang="en-IN" altLang="en-US" sz="1600" spc="-1">
                <a:solidFill>
                  <a:srgbClr val="000000"/>
                </a:solidFill>
                <a:latin typeface="Arial" panose="020B0604020202020204"/>
                <a:sym typeface="+mn-ea"/>
              </a:rPr>
              <a:t>  </a:t>
            </a:r>
            <a:r>
              <a:rPr lang="en-IN" altLang="en-US" sz="1400" b="0" i="1" strike="noStrike" spc="-1">
                <a:solidFill>
                  <a:srgbClr val="000000"/>
                </a:solidFill>
                <a:latin typeface="Arial" panose="020B0604020202020204"/>
                <a:sym typeface="+mn-ea"/>
              </a:rPr>
              <a:t>All team members pull and push changes to/from a central </a:t>
            </a:r>
            <a:r>
              <a:rPr lang="en-IN" altLang="en-US" sz="1400" i="1" spc="-1">
                <a:solidFill>
                  <a:srgbClr val="000000"/>
                </a:solidFill>
                <a:latin typeface="Arial" panose="020B0604020202020204"/>
                <a:sym typeface="+mn-ea"/>
              </a:rPr>
              <a:t>server.</a:t>
            </a:r>
            <a:endParaRPr lang="en-IN" altLang="en-US" sz="1400" i="1" spc="-1">
              <a:solidFill>
                <a:srgbClr val="000000"/>
              </a:solidFill>
              <a:latin typeface="Arial" panose="020B0604020202020204"/>
            </a:endParaRPr>
          </a:p>
          <a:p>
            <a:pPr algn="just"/>
            <a:r>
              <a:rPr lang="en-IN" altLang="en-US" sz="1600" spc="-1">
                <a:solidFill>
                  <a:srgbClr val="000000"/>
                </a:solidFill>
                <a:latin typeface="Arial" panose="020B0604020202020204"/>
                <a:sym typeface="+mn-ea"/>
              </a:rPr>
              <a:t>3.   </a:t>
            </a:r>
            <a:r>
              <a:rPr lang="en-IN" altLang="en-US" sz="1600" u="sng" spc="-1">
                <a:solidFill>
                  <a:srgbClr val="000000"/>
                </a:solidFill>
                <a:latin typeface="Arial" panose="020B0604020202020204"/>
                <a:sym typeface="+mn-ea"/>
              </a:rPr>
              <a:t>Distributed</a:t>
            </a:r>
            <a:r>
              <a:rPr lang="en-IN" altLang="en-US" sz="1600" b="0" u="sng" strike="noStrike" spc="-1">
                <a:solidFill>
                  <a:srgbClr val="000000"/>
                </a:solidFill>
                <a:latin typeface="Arial" panose="020B0604020202020204"/>
                <a:sym typeface="+mn-ea"/>
              </a:rPr>
              <a:t> Version Control </a:t>
            </a:r>
            <a:r>
              <a:rPr lang="en-IN" altLang="en-US" sz="1600" b="0" strike="noStrike" spc="-1">
                <a:solidFill>
                  <a:srgbClr val="000000"/>
                </a:solidFill>
                <a:latin typeface="Arial" panose="020B0604020202020204"/>
                <a:sym typeface="+mn-ea"/>
              </a:rPr>
              <a:t>(DVCS):</a:t>
            </a:r>
            <a:r>
              <a:rPr lang="en-IN" altLang="en-US" sz="1600" spc="-1">
                <a:solidFill>
                  <a:srgbClr val="000000"/>
                </a:solidFill>
                <a:latin typeface="Arial" panose="020B0604020202020204"/>
                <a:sym typeface="+mn-ea"/>
              </a:rPr>
              <a:t>  </a:t>
            </a:r>
            <a:r>
              <a:rPr lang="en-IN" altLang="en-US" sz="1200" spc="-1">
                <a:solidFill>
                  <a:srgbClr val="000000"/>
                </a:solidFill>
                <a:latin typeface="Arial" panose="020B0604020202020204"/>
                <a:sym typeface="+mn-ea"/>
              </a:rPr>
              <a:t>(</a:t>
            </a:r>
            <a:r>
              <a:rPr lang="en-IN" altLang="en-US" sz="1200" spc="-1" err="1">
                <a:solidFill>
                  <a:srgbClr val="000000"/>
                </a:solidFill>
                <a:latin typeface="Arial" panose="020B0604020202020204"/>
                <a:sym typeface="+mn-ea"/>
              </a:rPr>
              <a:t>Eg.</a:t>
            </a:r>
            <a:r>
              <a:rPr lang="en-IN" altLang="en-US" sz="1200" spc="-1">
                <a:solidFill>
                  <a:srgbClr val="000000"/>
                </a:solidFill>
                <a:latin typeface="Arial" panose="020B0604020202020204"/>
                <a:sym typeface="+mn-ea"/>
              </a:rPr>
              <a:t> Git)</a:t>
            </a:r>
            <a:endParaRPr lang="en-IN" altLang="en-US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algn="just"/>
            <a:r>
              <a:rPr lang="en-IN" altLang="en-US" sz="1600" spc="-1">
                <a:solidFill>
                  <a:srgbClr val="000000"/>
                </a:solidFill>
                <a:latin typeface="Arial" panose="020B0604020202020204"/>
                <a:sym typeface="+mn-ea"/>
              </a:rPr>
              <a:t>  </a:t>
            </a:r>
            <a:r>
              <a:rPr lang="en-IN" altLang="en-US" sz="1400" b="0" i="1" strike="noStrike" spc="-1">
                <a:solidFill>
                  <a:srgbClr val="000000"/>
                </a:solidFill>
                <a:latin typeface="Arial" panose="020B0604020202020204"/>
                <a:sym typeface="+mn-ea"/>
              </a:rPr>
              <a:t>Every developer has a full copy of the project’s history on their machine. Changes can be pushed and pulled between multiple repositories.</a:t>
            </a:r>
            <a:endParaRPr lang="en-IN" altLang="en-US" sz="1400" b="0" i="1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algn="just"/>
            <a:endParaRPr lang="en-IN" altLang="en-US" sz="1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7" name="Text Box 306"/>
          <p:cNvSpPr txBox="1"/>
          <p:nvPr/>
        </p:nvSpPr>
        <p:spPr>
          <a:xfrm>
            <a:off x="227965" y="568325"/>
            <a:ext cx="6441440" cy="77025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400" spc="-1">
                <a:solidFill>
                  <a:srgbClr val="000000"/>
                </a:solidFill>
                <a:latin typeface="PT Sans"/>
                <a:ea typeface="Segoe UI" panose="020B0502040204020203"/>
                <a:sym typeface="+mn-ea"/>
              </a:rPr>
              <a:t>What is Version Control?</a:t>
            </a:r>
            <a:endParaRPr lang="en-US" sz="2400" b="0" strike="noStrike" spc="-1">
              <a:solidFill>
                <a:srgbClr val="000000"/>
              </a:solidFill>
              <a:latin typeface="PT Sans"/>
              <a:ea typeface="Segoe UI" panose="020B0502040204020203"/>
            </a:endParaRPr>
          </a:p>
          <a:p>
            <a:endParaRPr lang="en-US" sz="2400" b="1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9" name="Text Box 308"/>
          <p:cNvSpPr txBox="1"/>
          <p:nvPr/>
        </p:nvSpPr>
        <p:spPr>
          <a:xfrm>
            <a:off x="231770" y="1111538"/>
            <a:ext cx="11592974" cy="102984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400" u="sng" spc="-1">
                <a:solidFill>
                  <a:schemeClr val="accent1">
                    <a:lumMod val="76000"/>
                  </a:schemeClr>
                </a:solidFill>
                <a:latin typeface="Oswald"/>
                <a:cs typeface="Arial" panose="020B0604020202020204"/>
              </a:rPr>
              <a:t>Definition</a:t>
            </a:r>
            <a:br>
              <a:rPr lang="en-US" spc="-1">
                <a:solidFill>
                  <a:srgbClr val="000000"/>
                </a:solidFill>
                <a:latin typeface="Arial" panose="020B0604020202020204"/>
              </a:rPr>
            </a:b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Version Control is a system that records changes to files or sets of files over time, </a:t>
            </a:r>
            <a:br>
              <a:rPr lang="en-US" spc="-1">
                <a:solidFill>
                  <a:srgbClr val="000000"/>
                </a:solidFill>
                <a:latin typeface="Arial" panose="020B0604020202020204"/>
              </a:rPr>
            </a:b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allowing you to:</a:t>
            </a:r>
            <a:endParaRPr lang="en-US"/>
          </a:p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09"/>
          <p:cNvSpPr txBox="1"/>
          <p:nvPr/>
        </p:nvSpPr>
        <p:spPr>
          <a:xfrm>
            <a:off x="556387" y="643467"/>
            <a:ext cx="1120800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ct val="45000"/>
            </a:pPr>
            <a:r>
              <a:rPr lang="en-US" sz="3200" kern="1200" spc="-1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Git</a:t>
            </a:r>
            <a:r>
              <a:rPr lang="en-US" altLang="en-US" sz="3200" kern="1200" spc="-1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 Vs SVN</a:t>
            </a:r>
            <a:endParaRPr lang="en-US" altLang="en-US" sz="3200" b="1" strike="noStrike" kern="1200" spc="-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4" name="PlaceHolder 1"/>
          <p:cNvSpPr>
            <a:spLocks noGrp="1"/>
          </p:cNvSpPr>
          <p:nvPr>
            <p:ph type="sldNum" idx="13"/>
          </p:nvPr>
        </p:nvSpPr>
        <p:spPr>
          <a:xfrm>
            <a:off x="8608357" y="6356350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s-SV" sz="1000" b="0" strike="noStrike" spc="-1">
                <a:solidFill>
                  <a:srgbClr val="1F1F1F"/>
                </a:solidFill>
                <a:latin typeface="PT Sans"/>
                <a:ea typeface="Roboto Light"/>
              </a:defRPr>
            </a:lvl1pPr>
          </a:lstStyle>
          <a:p>
            <a:pPr indent="0" algn="r">
              <a:spcAft>
                <a:spcPts val="600"/>
              </a:spcAft>
              <a:buNone/>
              <a:tabLst>
                <a:tab pos="0" algn="l"/>
              </a:tabLst>
            </a:pPr>
            <a:fld id="{5DB559DF-3AD4-46FA-8203-2829A38B65C0}" type="slidenum">
              <a:rPr lang="en-US" sz="1200" b="0" strike="noStrike" spc="-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en-US" sz="1200" b="0" strike="noStrike" spc="-1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5" name="PlaceHolder 3"/>
          <p:cNvSpPr/>
          <p:nvPr/>
        </p:nvSpPr>
        <p:spPr>
          <a:xfrm>
            <a:off x="1142640" y="1828800"/>
            <a:ext cx="10282680" cy="3326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215900" indent="-2159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</a:pPr>
            <a:endParaRPr lang="en-US" sz="2400" b="0" strike="noStrike" spc="-1">
              <a:solidFill>
                <a:srgbClr val="000000"/>
              </a:solidFill>
              <a:latin typeface="PT San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53217" y="1825116"/>
          <a:ext cx="10902227" cy="3697432"/>
        </p:xfrm>
        <a:graphic>
          <a:graphicData uri="http://schemas.openxmlformats.org/drawingml/2006/table">
            <a:tbl>
              <a:tblPr bandRow="1">
                <a:noFill/>
                <a:tableStyleId>{5C22544A-7EE6-4342-B048-85BDC9FD1C3A}</a:tableStyleId>
              </a:tblPr>
              <a:tblGrid>
                <a:gridCol w="3201251"/>
                <a:gridCol w="3850488"/>
                <a:gridCol w="3850488"/>
              </a:tblGrid>
              <a:tr h="462179"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Feature</a:t>
                      </a:r>
                      <a:endParaRPr lang="en-US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646" marR="112656" marT="112656" marB="1126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2CB82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Git</a:t>
                      </a:r>
                      <a:endParaRPr lang="en-US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646" marR="112656" marT="112656" marB="1126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SVN</a:t>
                      </a:r>
                      <a:endParaRPr lang="en-US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646" marR="112656" marT="112656" marB="1126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</a:tr>
              <a:tr h="462179"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Type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646" marR="112656" marT="112656" marB="1126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2CB82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Distributed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646" marR="112656" marT="112656" marB="1126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Centralized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646" marR="112656" marT="112656" marB="1126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</a:tr>
              <a:tr h="462179"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Branching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646" marR="112656" marT="112656" marB="1126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2CB82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Lightweight, frequent branching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646" marR="112656" marT="112656" marB="1126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Heavier, directory-based branches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646" marR="112656" marT="112656" marB="1126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</a:tr>
              <a:tr h="462179"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Performance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646" marR="112656" marT="112656" marB="1126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2CB82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Fast (local history and operations)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646" marR="112656" marT="112656" marB="1126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Slower (network-dependent)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646" marR="112656" marT="112656" marB="1126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</a:tr>
              <a:tr h="462179"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Collaboration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646" marR="112656" marT="112656" marB="1126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2CB82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Distributed workflow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646" marR="112656" marT="112656" marB="1126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Centralized workflow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646" marR="112656" marT="112656" marB="1126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</a:tr>
              <a:tr h="462179"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Storage Model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646" marR="112656" marT="112656" marB="1126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2CB82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Snapshots (entire repository state)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646" marR="112656" marT="112656" marB="1126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Deltas (changes between versions)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646" marR="112656" marT="112656" marB="1126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</a:tr>
              <a:tr h="462179"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Learning Curve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646" marR="112656" marT="112656" marB="1126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2CB82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Steeper, more complex commands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646" marR="112656" marT="112656" marB="1126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Easier for beginners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646" marR="112656" marT="112656" marB="1126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</a:tr>
              <a:tr h="462179"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Conflict Resolution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646" marR="112656" marT="112656" marB="1126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2CB82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Powerful and flexible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646" marR="112656" marT="112656" marB="1126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Less advanced tools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646" marR="112656" marT="112656" marB="11265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Text Box 309"/>
          <p:cNvSpPr txBox="1"/>
          <p:nvPr/>
        </p:nvSpPr>
        <p:spPr>
          <a:xfrm>
            <a:off x="227965" y="568325"/>
            <a:ext cx="5369560" cy="77025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just">
              <a:spcBef>
                <a:spcPts val="575"/>
              </a:spcBef>
              <a:buClr>
                <a:srgbClr val="000000"/>
              </a:buClr>
              <a:buSzPct val="45000"/>
            </a:pPr>
            <a:r>
              <a:rPr lang="en-US" sz="2400" spc="-1">
                <a:solidFill>
                  <a:srgbClr val="000000"/>
                </a:solidFill>
                <a:latin typeface="PT Sans"/>
                <a:ea typeface="Segoe UI" panose="020B0502040204020203"/>
                <a:sym typeface="+mn-ea"/>
              </a:rPr>
              <a:t>Git</a:t>
            </a:r>
            <a:r>
              <a:rPr lang="en-IN" altLang="en-US" sz="2400" spc="-1">
                <a:solidFill>
                  <a:srgbClr val="000000"/>
                </a:solidFill>
                <a:latin typeface="PT Sans"/>
                <a:ea typeface="Segoe UI" panose="020B0502040204020203"/>
                <a:sym typeface="+mn-ea"/>
              </a:rPr>
              <a:t> Vs SVN</a:t>
            </a:r>
            <a:endParaRPr lang="en-IN" altLang="en-US" sz="2400" b="1" strike="noStrike" spc="-1">
              <a:solidFill>
                <a:srgbClr val="000000"/>
              </a:solidFill>
              <a:latin typeface="PT Sans"/>
              <a:ea typeface="Segoe UI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607695" y="1447800"/>
            <a:ext cx="10776585" cy="4333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 Box 309"/>
          <p:cNvSpPr txBox="1"/>
          <p:nvPr/>
        </p:nvSpPr>
        <p:spPr>
          <a:xfrm>
            <a:off x="227965" y="568325"/>
            <a:ext cx="5369560" cy="77025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</a:pPr>
            <a:r>
              <a:rPr lang="en-US" sz="2400" spc="-1">
                <a:solidFill>
                  <a:srgbClr val="000000"/>
                </a:solidFill>
                <a:latin typeface="PT Sans"/>
                <a:ea typeface="Segoe UI" panose="020B0502040204020203"/>
                <a:sym typeface="+mn-ea"/>
              </a:rPr>
              <a:t>Introduction to Git</a:t>
            </a:r>
            <a:r>
              <a:rPr lang="en-IN" altLang="en-US" sz="2400" spc="-1">
                <a:solidFill>
                  <a:srgbClr val="000000"/>
                </a:solidFill>
                <a:latin typeface="PT Sans"/>
                <a:ea typeface="Segoe UI" panose="020B0502040204020203"/>
                <a:sym typeface="+mn-ea"/>
              </a:rPr>
              <a:t> and GitHub</a:t>
            </a:r>
            <a:endParaRPr lang="en-IN" altLang="en-US" sz="2400" b="1" strike="noStrike" spc="-1">
              <a:solidFill>
                <a:srgbClr val="000000"/>
              </a:solidFill>
              <a:latin typeface="PT Sans"/>
              <a:ea typeface="Segoe UI" panose="020B0502040204020203"/>
            </a:endParaRPr>
          </a:p>
        </p:txBody>
      </p:sp>
      <p:sp>
        <p:nvSpPr>
          <p:cNvPr id="311" name="Text Box 310"/>
          <p:cNvSpPr txBox="1"/>
          <p:nvPr/>
        </p:nvSpPr>
        <p:spPr>
          <a:xfrm>
            <a:off x="366480" y="1427400"/>
            <a:ext cx="10831680" cy="858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just"/>
            <a:r>
              <a:rPr lang="en-US" sz="1800" b="1" u="sng" strike="noStrike" spc="-1">
                <a:solidFill>
                  <a:srgbClr val="000000"/>
                </a:solidFill>
                <a:latin typeface="Arial" panose="020B0604020202020204"/>
              </a:rPr>
              <a:t>What is </a:t>
            </a:r>
            <a:r>
              <a:rPr lang="en-US" sz="1800" b="1" u="sng" strike="noStrike" spc="-1">
                <a:solidFill>
                  <a:schemeClr val="accent1">
                    <a:lumMod val="76000"/>
                  </a:schemeClr>
                </a:solidFill>
                <a:latin typeface="Arial" panose="020B0604020202020204"/>
              </a:rPr>
              <a:t>G</a:t>
            </a:r>
            <a:r>
              <a:rPr lang="en-US" sz="1800" b="1" u="sng" strike="noStrike" spc="-1">
                <a:solidFill>
                  <a:srgbClr val="000000"/>
                </a:solidFill>
                <a:latin typeface="Arial" panose="020B0604020202020204"/>
              </a:rPr>
              <a:t>it?</a:t>
            </a:r>
            <a:endParaRPr lang="en-US" sz="1800" b="1" u="sng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algn="just"/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Git is a distributed version control system (DVCS) designed to handle everything from small to very large projects with speed and efficiency. It enables multiple developers to work on a project at the same time without overriding each other's changes.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2" name="Text Box 311"/>
          <p:cNvSpPr txBox="1"/>
          <p:nvPr/>
        </p:nvSpPr>
        <p:spPr>
          <a:xfrm>
            <a:off x="366620" y="2925445"/>
            <a:ext cx="10836127" cy="320623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b="1" u="sng" spc="-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What is </a:t>
            </a:r>
            <a:r>
              <a:rPr lang="en-US" b="1" u="sng" spc="-1">
                <a:solidFill>
                  <a:schemeClr val="accent1">
                    <a:lumMod val="76000"/>
                  </a:schemeClr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lang="en-US" b="1" u="sng" spc="-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itHub?</a:t>
            </a:r>
            <a:endParaRPr lang="en-US" b="1" u="sng" spc="-1">
              <a:solidFill>
                <a:srgbClr val="000000"/>
              </a:solidFill>
              <a:latin typeface="Arial" panose="020B0604020202020204"/>
              <a:cs typeface="Arial" panose="020B0604020202020204"/>
            </a:endParaRPr>
          </a:p>
          <a:p>
            <a:endParaRPr lang="en-US" b="1" u="sng"/>
          </a:p>
          <a:p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GitHub is a </a:t>
            </a:r>
            <a:r>
              <a:rPr lang="en-US" spc="-1">
                <a:solidFill>
                  <a:srgbClr val="000000"/>
                </a:solidFill>
                <a:latin typeface="Arial" panose="020B0604020202020204"/>
              </a:rPr>
              <a:t>Cloud-based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 platform built around Git that provides:</a:t>
            </a:r>
            <a:endParaRPr lang="en-US" spc="-1"/>
          </a:p>
          <a:p>
            <a:pPr marL="285750" indent="-285750"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Remote Hosting: A place to store Git repositories online so that teams can collaborate on the same project from different locations.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Collaboration Tools: GitHub offers tools like pull requests, issue tracking, and project management features that make teamwork easier.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Open Source Community: Many open-source projects are hosted on GitHub, making it a central hub for developers around the world to collaborate and contribute.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Num" idx="14"/>
          </p:nvPr>
        </p:nvSpPr>
        <p:spPr>
          <a:xfrm>
            <a:off x="11326878" y="6500675"/>
            <a:ext cx="595080" cy="248760"/>
          </a:xfrm>
          <a:prstGeom prst="rect">
            <a:avLst/>
          </a:prstGeom>
          <a:noFill/>
          <a:ln w="0">
            <a:noFill/>
          </a:ln>
        </p:spPr>
        <p:txBody>
          <a:bodyPr lIns="181440" tIns="90720" rIns="181440" bIns="90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s-SV" sz="1000" b="0" strike="noStrike" spc="-1">
                <a:solidFill>
                  <a:srgbClr val="1F1F1F"/>
                </a:solidFill>
                <a:latin typeface="PT Sans"/>
                <a:ea typeface="Roboto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D31C6797-ED2F-4079-B727-A94718D3147B}" type="slidenum">
              <a:rPr lang="es-SV" sz="1000" b="0" strike="noStrike" spc="-1">
                <a:solidFill>
                  <a:srgbClr val="1F1F1F"/>
                </a:solidFill>
                <a:latin typeface="PT Sans"/>
                <a:ea typeface="Roboto Light"/>
              </a:rPr>
            </a:fld>
            <a:endParaRPr lang="en-US" sz="10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20" name="PlaceHolder 4"/>
          <p:cNvSpPr/>
          <p:nvPr/>
        </p:nvSpPr>
        <p:spPr>
          <a:xfrm>
            <a:off x="238651" y="927821"/>
            <a:ext cx="11192760" cy="52217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buClr>
                <a:srgbClr val="000000"/>
              </a:buClr>
              <a:buSzPct val="45000"/>
              <a:buFont typeface="Arial" panose="020B0604020202020204"/>
              <a:buChar char="•"/>
            </a:pPr>
            <a:endParaRPr lang="en-US" b="1">
              <a:solidFill>
                <a:srgbClr val="000000"/>
              </a:solidFill>
              <a:latin typeface="Arial" panose="020B0604020202020204"/>
              <a:ea typeface="+mn-lt"/>
            </a:endParaRPr>
          </a:p>
          <a:p>
            <a:pPr>
              <a:buFont typeface="Arial" panose="020B0604020202020204"/>
              <a:buChar char="•"/>
            </a:pPr>
            <a:r>
              <a:rPr lang="en-US" b="1" u="sng" spc="-1">
                <a:solidFill>
                  <a:srgbClr val="000000"/>
                </a:solidFill>
                <a:latin typeface="Arial" panose="020B0604020202020204"/>
                <a:ea typeface="+mn-lt"/>
                <a:cs typeface="+mn-lt"/>
              </a:rPr>
              <a:t>Git States</a:t>
            </a:r>
            <a:r>
              <a:rPr lang="en-US" spc="-1">
                <a:solidFill>
                  <a:srgbClr val="000000"/>
                </a:solidFill>
                <a:latin typeface="Arial" panose="020B0604020202020204"/>
                <a:ea typeface="+mn-lt"/>
                <a:cs typeface="+mn-lt"/>
              </a:rPr>
              <a:t>: Modified, Staged</a:t>
            </a:r>
            <a:r>
              <a:rPr lang="en-US" b="0" strike="noStrike" spc="-1">
                <a:solidFill>
                  <a:srgbClr val="000000"/>
                </a:solidFill>
                <a:latin typeface="Arial" panose="020B0604020202020204"/>
                <a:ea typeface="+mn-lt"/>
                <a:cs typeface="+mn-lt"/>
              </a:rPr>
              <a:t>, </a:t>
            </a:r>
            <a:r>
              <a:rPr lang="en-US" spc="-1">
                <a:solidFill>
                  <a:srgbClr val="000000"/>
                </a:solidFill>
                <a:latin typeface="Arial" panose="020B0604020202020204"/>
                <a:ea typeface="+mn-lt"/>
                <a:cs typeface="+mn-lt"/>
              </a:rPr>
              <a:t>Committed</a:t>
            </a:r>
            <a:r>
              <a:rPr lang="en-US" b="0" strike="noStrike" spc="-1">
                <a:solidFill>
                  <a:srgbClr val="000000"/>
                </a:solidFill>
                <a:latin typeface="Arial" panose="020B0604020202020204"/>
                <a:ea typeface="+mn-lt"/>
                <a:cs typeface="+mn-lt"/>
              </a:rPr>
              <a:t>.</a:t>
            </a:r>
            <a:endParaRPr lang="en-US">
              <a:latin typeface="Arial" panose="020B0604020202020204"/>
              <a:ea typeface="+mn-lt"/>
              <a:cs typeface="+mn-lt"/>
            </a:endParaRPr>
          </a:p>
          <a:p>
            <a:pPr>
              <a:buFont typeface="Arial" panose="020B0604020202020204"/>
              <a:buChar char="•"/>
            </a:pPr>
            <a:endParaRPr lang="en-US" spc="-1">
              <a:solidFill>
                <a:srgbClr val="000000"/>
              </a:solidFill>
              <a:latin typeface="Arial" panose="020B0604020202020204"/>
              <a:ea typeface="+mn-lt"/>
              <a:cs typeface="+mn-lt"/>
            </a:endParaRPr>
          </a:p>
          <a:p>
            <a:pPr>
              <a:buFont typeface="Arial" panose="020B0604020202020204"/>
              <a:buChar char="•"/>
            </a:pPr>
            <a:r>
              <a:rPr lang="en-US" b="1" u="sng" spc="-1">
                <a:solidFill>
                  <a:srgbClr val="000000"/>
                </a:solidFill>
                <a:latin typeface="Arial" panose="020B0604020202020204"/>
                <a:ea typeface="+mn-lt"/>
                <a:cs typeface="+mn-lt"/>
              </a:rPr>
              <a:t>Git Workflow</a:t>
            </a:r>
            <a:r>
              <a:rPr lang="en-US" spc="-1">
                <a:solidFill>
                  <a:srgbClr val="000000"/>
                </a:solidFill>
                <a:latin typeface="Arial" panose="020B0604020202020204"/>
                <a:ea typeface="+mn-lt"/>
                <a:cs typeface="+mn-lt"/>
              </a:rPr>
              <a:t>:</a:t>
            </a:r>
            <a:endParaRPr lang="en-US" spc="-1">
              <a:latin typeface="Arial" panose="020B0604020202020204"/>
              <a:ea typeface="+mn-lt"/>
              <a:cs typeface="+mn-lt"/>
            </a:endParaRPr>
          </a:p>
          <a:p>
            <a:pPr>
              <a:buFont typeface="Arial" panose="020B0604020202020204"/>
              <a:buChar char="•"/>
            </a:pPr>
            <a:endParaRPr lang="en-US" spc="-1">
              <a:solidFill>
                <a:srgbClr val="000000"/>
              </a:solidFill>
              <a:latin typeface="Arial" panose="020B0604020202020204"/>
              <a:ea typeface="+mn-lt"/>
              <a:cs typeface="+mn-lt"/>
            </a:endParaRPr>
          </a:p>
          <a:p>
            <a:pPr lvl="1">
              <a:buFont typeface="Arial" panose="020B0604020202020204"/>
              <a:buChar char="•"/>
            </a:pPr>
            <a:r>
              <a:rPr lang="en-US" spc="-1">
                <a:solidFill>
                  <a:srgbClr val="000000"/>
                </a:solidFill>
                <a:latin typeface="Arial" panose="020B0604020202020204"/>
                <a:ea typeface="+mn-lt"/>
                <a:cs typeface="+mn-lt"/>
              </a:rPr>
              <a:t>Modify files</a:t>
            </a:r>
            <a:endParaRPr lang="en-US">
              <a:latin typeface="Arial" panose="020B0604020202020204"/>
            </a:endParaRPr>
          </a:p>
          <a:p>
            <a:pPr lvl="1">
              <a:buFont typeface="Arial" panose="020B0604020202020204"/>
              <a:buChar char="•"/>
            </a:pPr>
            <a:r>
              <a:rPr lang="en-US" spc="-1">
                <a:solidFill>
                  <a:srgbClr val="000000"/>
                </a:solidFill>
                <a:latin typeface="Arial" panose="020B0604020202020204"/>
                <a:ea typeface="+mn-lt"/>
                <a:cs typeface="+mn-lt"/>
              </a:rPr>
              <a:t>Stage changes (</a:t>
            </a:r>
            <a:r>
              <a:rPr lang="en-US" spc="-1">
                <a:solidFill>
                  <a:srgbClr val="000000"/>
                </a:solidFill>
                <a:latin typeface="Arial" panose="020B0604020202020204"/>
                <a:ea typeface="+mn-lt"/>
              </a:rPr>
              <a:t>git add</a:t>
            </a:r>
            <a:r>
              <a:rPr lang="en-US" spc="-1">
                <a:solidFill>
                  <a:srgbClr val="000000"/>
                </a:solidFill>
                <a:latin typeface="Arial" panose="020B0604020202020204"/>
                <a:ea typeface="+mn-lt"/>
                <a:cs typeface="+mn-lt"/>
              </a:rPr>
              <a:t>)</a:t>
            </a:r>
            <a:endParaRPr lang="en-US">
              <a:latin typeface="Arial" panose="020B0604020202020204"/>
            </a:endParaRPr>
          </a:p>
          <a:p>
            <a:pPr lvl="1">
              <a:buFont typeface="Arial" panose="020B0604020202020204"/>
              <a:buChar char="•"/>
            </a:pPr>
            <a:r>
              <a:rPr lang="en-US" spc="-1">
                <a:solidFill>
                  <a:srgbClr val="000000"/>
                </a:solidFill>
                <a:latin typeface="Arial" panose="020B0604020202020204"/>
                <a:ea typeface="+mn-lt"/>
                <a:cs typeface="+mn-lt"/>
              </a:rPr>
              <a:t>Commit changes (</a:t>
            </a:r>
            <a:r>
              <a:rPr lang="en-US" spc="-1">
                <a:solidFill>
                  <a:srgbClr val="000000"/>
                </a:solidFill>
                <a:latin typeface="Arial" panose="020B0604020202020204"/>
                <a:ea typeface="+mn-lt"/>
              </a:rPr>
              <a:t>git commit</a:t>
            </a:r>
            <a:r>
              <a:rPr lang="en-US" spc="-1">
                <a:solidFill>
                  <a:srgbClr val="000000"/>
                </a:solidFill>
                <a:latin typeface="Arial" panose="020B0604020202020204"/>
                <a:ea typeface="+mn-lt"/>
                <a:cs typeface="+mn-lt"/>
              </a:rPr>
              <a:t>)</a:t>
            </a:r>
            <a:endParaRPr lang="en-US">
              <a:latin typeface="Arial" panose="020B0604020202020204"/>
            </a:endParaRPr>
          </a:p>
          <a:p>
            <a:pPr lvl="1">
              <a:buFont typeface="Arial" panose="020B0604020202020204"/>
              <a:buChar char="•"/>
            </a:pPr>
            <a:r>
              <a:rPr lang="en-US" spc="-1">
                <a:solidFill>
                  <a:srgbClr val="000000"/>
                </a:solidFill>
                <a:latin typeface="Arial" panose="020B0604020202020204"/>
                <a:ea typeface="+mn-lt"/>
                <a:cs typeface="+mn-lt"/>
              </a:rPr>
              <a:t>Push changes </a:t>
            </a:r>
            <a:r>
              <a:rPr lang="en-US" b="0" strike="noStrike" spc="-1">
                <a:solidFill>
                  <a:srgbClr val="000000"/>
                </a:solidFill>
                <a:latin typeface="Arial" panose="020B0604020202020204"/>
                <a:ea typeface="+mn-lt"/>
                <a:cs typeface="+mn-lt"/>
              </a:rPr>
              <a:t>to </a:t>
            </a:r>
            <a:r>
              <a:rPr lang="en-US" spc="-1">
                <a:solidFill>
                  <a:srgbClr val="000000"/>
                </a:solidFill>
                <a:latin typeface="Arial" panose="020B0604020202020204"/>
                <a:ea typeface="+mn-lt"/>
                <a:cs typeface="+mn-lt"/>
              </a:rPr>
              <a:t>remote (</a:t>
            </a:r>
            <a:r>
              <a:rPr lang="en-US" spc="-1">
                <a:solidFill>
                  <a:srgbClr val="000000"/>
                </a:solidFill>
                <a:latin typeface="Arial" panose="020B0604020202020204"/>
                <a:ea typeface="Segoe UI" panose="020B0502040204020203"/>
              </a:rPr>
              <a:t>git push</a:t>
            </a:r>
            <a:r>
              <a:rPr lang="en-US" spc="-1">
                <a:solidFill>
                  <a:srgbClr val="000000"/>
                </a:solidFill>
                <a:latin typeface="Arial" panose="020B0604020202020204"/>
                <a:ea typeface="+mn-lt"/>
                <a:cs typeface="+mn-lt"/>
              </a:rPr>
              <a:t>)</a:t>
            </a:r>
            <a:endParaRPr lang="en-US">
              <a:latin typeface="Arial" panose="020B0604020202020204"/>
            </a:endParaRPr>
          </a:p>
          <a:p>
            <a:pPr lvl="1">
              <a:buFont typeface="Arial" panose="020B0604020202020204"/>
              <a:buChar char="•"/>
            </a:pPr>
            <a:endParaRPr lang="en-US" spc="-1">
              <a:solidFill>
                <a:srgbClr val="000000"/>
              </a:solidFill>
              <a:latin typeface="Arial" panose="020B0604020202020204"/>
              <a:ea typeface="+mn-lt"/>
              <a:cs typeface="+mn-lt"/>
            </a:endParaRPr>
          </a:p>
          <a:p>
            <a:pPr>
              <a:buFont typeface="Arial" panose="020B0604020202020204"/>
              <a:buChar char="•"/>
            </a:pPr>
            <a:r>
              <a:rPr lang="en-US" b="1" u="sng" spc="-1">
                <a:solidFill>
                  <a:srgbClr val="000000"/>
                </a:solidFill>
                <a:latin typeface="Arial" panose="020B0604020202020204"/>
                <a:ea typeface="+mn-lt"/>
                <a:cs typeface="+mn-lt"/>
              </a:rPr>
              <a:t>Basic Commands</a:t>
            </a:r>
            <a:r>
              <a:rPr lang="en-US" spc="-1">
                <a:solidFill>
                  <a:srgbClr val="000000"/>
                </a:solidFill>
                <a:latin typeface="Arial" panose="020B0604020202020204"/>
                <a:ea typeface="+mn-lt"/>
                <a:cs typeface="+mn-lt"/>
              </a:rPr>
              <a:t>:</a:t>
            </a:r>
            <a:endParaRPr lang="en-US">
              <a:latin typeface="Arial" panose="020B0604020202020204"/>
            </a:endParaRPr>
          </a:p>
          <a:p>
            <a:pPr lvl="1">
              <a:buFont typeface="Arial" panose="020B0604020202020204"/>
              <a:buChar char="•"/>
            </a:pPr>
            <a:endParaRPr lang="en-US" i="1" spc="-1">
              <a:solidFill>
                <a:srgbClr val="000000"/>
              </a:solidFill>
              <a:latin typeface="Arial" panose="020B0604020202020204"/>
              <a:ea typeface="Segoe UI" panose="020B0502040204020203"/>
            </a:endParaRPr>
          </a:p>
          <a:p>
            <a:pPr lvl="1">
              <a:buFont typeface="Arial" panose="020B0604020202020204"/>
              <a:buChar char="•"/>
            </a:pPr>
            <a:r>
              <a:rPr lang="en-US" i="1" spc="-1">
                <a:solidFill>
                  <a:srgbClr val="000000"/>
                </a:solidFill>
                <a:latin typeface="Arial" panose="020B0604020202020204"/>
                <a:ea typeface="Segoe UI" panose="020B0502040204020203"/>
              </a:rPr>
              <a:t>git </a:t>
            </a:r>
            <a:r>
              <a:rPr lang="en-US" i="1" spc="-1" err="1">
                <a:solidFill>
                  <a:srgbClr val="000000"/>
                </a:solidFill>
                <a:latin typeface="Arial" panose="020B0604020202020204"/>
                <a:ea typeface="Segoe UI" panose="020B0502040204020203"/>
              </a:rPr>
              <a:t>init</a:t>
            </a:r>
            <a:r>
              <a:rPr lang="en-US" i="1" spc="-1">
                <a:solidFill>
                  <a:srgbClr val="000000"/>
                </a:solidFill>
                <a:latin typeface="Arial" panose="020B0604020202020204"/>
                <a:ea typeface="+mn-lt"/>
                <a:cs typeface="+mn-lt"/>
              </a:rPr>
              <a:t>: Initialize a repository.</a:t>
            </a:r>
            <a:endParaRPr lang="en-US" i="1">
              <a:latin typeface="Arial" panose="020B0604020202020204"/>
            </a:endParaRPr>
          </a:p>
          <a:p>
            <a:pPr lvl="1">
              <a:buFont typeface="Arial" panose="020B0604020202020204"/>
              <a:buChar char="•"/>
            </a:pPr>
            <a:r>
              <a:rPr lang="en-US" i="1" spc="-1">
                <a:solidFill>
                  <a:srgbClr val="000000"/>
                </a:solidFill>
                <a:latin typeface="Arial" panose="020B0604020202020204"/>
                <a:ea typeface="Segoe UI" panose="020B0502040204020203"/>
              </a:rPr>
              <a:t>git clone</a:t>
            </a:r>
            <a:r>
              <a:rPr lang="en-US" i="1" spc="-1">
                <a:solidFill>
                  <a:srgbClr val="000000"/>
                </a:solidFill>
                <a:latin typeface="Arial" panose="020B0604020202020204"/>
                <a:ea typeface="+mn-lt"/>
                <a:cs typeface="+mn-lt"/>
              </a:rPr>
              <a:t>: Clone a remote repository.</a:t>
            </a:r>
            <a:endParaRPr lang="en-US" i="1">
              <a:latin typeface="Arial" panose="020B0604020202020204"/>
            </a:endParaRPr>
          </a:p>
          <a:p>
            <a:pPr lvl="1">
              <a:buFont typeface="Arial" panose="020B0604020202020204"/>
              <a:buChar char="•"/>
            </a:pPr>
            <a:r>
              <a:rPr lang="en-US" i="1" spc="-1">
                <a:solidFill>
                  <a:srgbClr val="000000"/>
                </a:solidFill>
                <a:latin typeface="Arial" panose="020B0604020202020204"/>
                <a:ea typeface="Segoe UI" panose="020B0502040204020203"/>
              </a:rPr>
              <a:t>git status</a:t>
            </a:r>
            <a:r>
              <a:rPr lang="en-US" i="1" spc="-1">
                <a:solidFill>
                  <a:srgbClr val="000000"/>
                </a:solidFill>
                <a:latin typeface="Arial" panose="020B0604020202020204"/>
                <a:ea typeface="+mn-lt"/>
                <a:cs typeface="+mn-lt"/>
              </a:rPr>
              <a:t>: Check current repository status.</a:t>
            </a:r>
            <a:endParaRPr lang="en-US" i="1">
              <a:latin typeface="Arial" panose="020B0604020202020204"/>
            </a:endParaRPr>
          </a:p>
          <a:p>
            <a:pPr lvl="1">
              <a:buFont typeface="Arial" panose="020B0604020202020204"/>
              <a:buChar char="•"/>
            </a:pPr>
            <a:r>
              <a:rPr lang="en-US" i="1" spc="-1">
                <a:solidFill>
                  <a:srgbClr val="000000"/>
                </a:solidFill>
                <a:latin typeface="Arial" panose="020B0604020202020204"/>
                <a:ea typeface="Segoe UI" panose="020B0502040204020203"/>
              </a:rPr>
              <a:t>git add</a:t>
            </a:r>
            <a:r>
              <a:rPr lang="en-US" i="1" spc="-1">
                <a:solidFill>
                  <a:srgbClr val="000000"/>
                </a:solidFill>
                <a:latin typeface="Arial" panose="020B0604020202020204"/>
                <a:ea typeface="+mn-lt"/>
                <a:cs typeface="+mn-lt"/>
              </a:rPr>
              <a:t>: Stage files for commit.</a:t>
            </a:r>
            <a:endParaRPr lang="en-US" i="1">
              <a:latin typeface="Arial" panose="020B0604020202020204"/>
            </a:endParaRPr>
          </a:p>
          <a:p>
            <a:pPr lvl="1">
              <a:buFont typeface="Arial" panose="020B0604020202020204"/>
              <a:buChar char="•"/>
            </a:pPr>
            <a:r>
              <a:rPr lang="en-US" i="1" spc="-1">
                <a:solidFill>
                  <a:srgbClr val="000000"/>
                </a:solidFill>
                <a:latin typeface="Arial" panose="020B0604020202020204"/>
                <a:ea typeface="Segoe UI" panose="020B0502040204020203"/>
              </a:rPr>
              <a:t>git commit</a:t>
            </a:r>
            <a:r>
              <a:rPr lang="en-US" i="1" spc="-1">
                <a:solidFill>
                  <a:srgbClr val="000000"/>
                </a:solidFill>
                <a:latin typeface="Arial" panose="020B0604020202020204"/>
                <a:ea typeface="+mn-lt"/>
                <a:cs typeface="+mn-lt"/>
              </a:rPr>
              <a:t>: Save staged changes.</a:t>
            </a:r>
            <a:endParaRPr lang="en-US" i="1">
              <a:latin typeface="Arial" panose="020B0604020202020204"/>
            </a:endParaRPr>
          </a:p>
          <a:p>
            <a:pPr lvl="1">
              <a:buFont typeface="Arial" panose="020B0604020202020204"/>
              <a:buChar char="•"/>
            </a:pPr>
            <a:r>
              <a:rPr lang="en-US" i="1" spc="-1">
                <a:solidFill>
                  <a:srgbClr val="000000"/>
                </a:solidFill>
                <a:latin typeface="Arial" panose="020B0604020202020204"/>
                <a:ea typeface="Segoe UI" panose="020B0502040204020203"/>
              </a:rPr>
              <a:t>git log</a:t>
            </a:r>
            <a:r>
              <a:rPr lang="en-US" i="1" spc="-1">
                <a:solidFill>
                  <a:srgbClr val="000000"/>
                </a:solidFill>
                <a:latin typeface="Arial" panose="020B0604020202020204"/>
                <a:ea typeface="+mn-lt"/>
                <a:cs typeface="+mn-lt"/>
              </a:rPr>
              <a:t>: View commit history</a:t>
            </a:r>
            <a:r>
              <a:rPr lang="en-US" b="0" i="1" strike="noStrike" spc="-1">
                <a:solidFill>
                  <a:srgbClr val="000000"/>
                </a:solidFill>
                <a:latin typeface="Arial" panose="020B0604020202020204"/>
                <a:ea typeface="+mn-lt"/>
                <a:cs typeface="+mn-lt"/>
              </a:rPr>
              <a:t>.</a:t>
            </a:r>
            <a:endParaRPr lang="en-US" i="1">
              <a:latin typeface="Arial" panose="020B0604020202020204"/>
              <a:ea typeface="+mn-lt"/>
              <a:cs typeface="+mn-lt"/>
            </a:endParaRPr>
          </a:p>
          <a:p>
            <a:pPr marL="215900" indent="-215900">
              <a:lnSpc>
                <a:spcPct val="125000"/>
              </a:lnSpc>
              <a:buClr>
                <a:srgbClr val="000000"/>
              </a:buClr>
              <a:buSzPct val="45000"/>
              <a:buFont typeface="Symbol" panose="05050102010706020507"/>
              <a:buChar char=""/>
            </a:pPr>
            <a:endParaRPr lang="en-US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endParaRPr lang="en-US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endParaRPr lang="en-US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1" name="Marcador de texto 7"/>
          <p:cNvSpPr/>
          <p:nvPr/>
        </p:nvSpPr>
        <p:spPr>
          <a:xfrm>
            <a:off x="238158" y="463475"/>
            <a:ext cx="7175160" cy="471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720" tIns="45360" rIns="90720" bIns="45360" anchor="ctr">
            <a:noAutofit/>
          </a:bodyPr>
          <a:lstStyle/>
          <a:p>
            <a:pPr>
              <a:spcBef>
                <a:spcPts val="640"/>
              </a:spcBef>
              <a:spcAft>
                <a:spcPts val="600"/>
              </a:spcAft>
              <a:tabLst>
                <a:tab pos="0" algn="l"/>
              </a:tabLst>
            </a:pPr>
            <a:endParaRPr lang="en-US" sz="3200" b="0" strike="noStrike" spc="-1">
              <a:solidFill>
                <a:srgbClr val="3465A4"/>
              </a:solidFill>
              <a:latin typeface="Oswald"/>
              <a:ea typeface="Roboto Light"/>
            </a:endParaRPr>
          </a:p>
        </p:txBody>
      </p:sp>
      <p:sp>
        <p:nvSpPr>
          <p:cNvPr id="3" name="Text Box 309"/>
          <p:cNvSpPr txBox="1"/>
          <p:nvPr/>
        </p:nvSpPr>
        <p:spPr>
          <a:xfrm>
            <a:off x="237883" y="558400"/>
            <a:ext cx="5369560" cy="77025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just">
              <a:spcBef>
                <a:spcPts val="575"/>
              </a:spcBef>
            </a:pPr>
            <a:r>
              <a:rPr lang="en-US" sz="2400" spc="-1">
                <a:solidFill>
                  <a:srgbClr val="000000"/>
                </a:solidFill>
                <a:latin typeface="PT Sans"/>
                <a:ea typeface="Segoe UI" panose="020B0502040204020203"/>
                <a:sym typeface="+mn-ea"/>
              </a:rPr>
              <a:t>Git Workflow:</a:t>
            </a:r>
            <a:endParaRPr lang="en-US"/>
          </a:p>
        </p:txBody>
      </p:sp>
      <p:sp>
        <p:nvSpPr>
          <p:cNvPr id="2" name="Rectangle: Rounded Corners 1"/>
          <p:cNvSpPr/>
          <p:nvPr/>
        </p:nvSpPr>
        <p:spPr>
          <a:xfrm>
            <a:off x="4634160" y="2424294"/>
            <a:ext cx="1059613" cy="569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cs typeface="Arial" panose="020B0604020202020204"/>
              </a:rPr>
              <a:t>Modify files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6501594" y="2424294"/>
            <a:ext cx="1059613" cy="569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cs typeface="Arial" panose="020B0604020202020204"/>
              </a:rPr>
              <a:t>Stage changes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8369730" y="2424293"/>
            <a:ext cx="1059613" cy="569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cs typeface="Arial" panose="020B0604020202020204"/>
              </a:rPr>
              <a:t>Commit changes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10237867" y="2424294"/>
            <a:ext cx="1059613" cy="569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cs typeface="Arial" panose="020B0604020202020204"/>
              </a:rPr>
              <a:t>Push change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5714752" y="2629380"/>
            <a:ext cx="808952" cy="148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/>
          <p:cNvSpPr/>
          <p:nvPr/>
        </p:nvSpPr>
        <p:spPr>
          <a:xfrm>
            <a:off x="7563717" y="2638536"/>
            <a:ext cx="808952" cy="148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/>
          <p:cNvSpPr/>
          <p:nvPr/>
        </p:nvSpPr>
        <p:spPr>
          <a:xfrm>
            <a:off x="9431853" y="2629379"/>
            <a:ext cx="808952" cy="148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652" y="117944"/>
            <a:ext cx="10969560" cy="1144800"/>
          </a:xfrm>
        </p:spPr>
        <p:txBody>
          <a:bodyPr/>
          <a:lstStyle/>
          <a:p>
            <a:r>
              <a:rPr lang="en-US" sz="1400">
                <a:latin typeface="Calibri" panose="020F0502020204030204"/>
                <a:ea typeface="Calibri" panose="020F0502020204030204"/>
                <a:cs typeface="Calibri" panose="020F0502020204030204"/>
              </a:rPr>
              <a:t>Basic Git and GitHub Workflow: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58553" y="1111885"/>
            <a:ext cx="11170920" cy="5189855"/>
          </a:xfrm>
        </p:spPr>
        <p:txBody>
          <a:bodyPr>
            <a:noAutofit/>
          </a:bodyPr>
          <a:lstStyle/>
          <a:p>
            <a:r>
              <a:rPr lang="en-US" sz="1400"/>
              <a:t>Git is the version control tool you use locally to manage your project’s versions.</a:t>
            </a:r>
            <a:endParaRPr lang="en-US" sz="1400"/>
          </a:p>
          <a:p>
            <a:r>
              <a:rPr lang="en-US" sz="1400"/>
              <a:t>GitHub is a cloud-based platform where you can store Git repositories online and collaborate with others.</a:t>
            </a:r>
            <a:endParaRPr lang="en-US" sz="1400"/>
          </a:p>
          <a:p>
            <a:endParaRPr lang="en-US" sz="1400"/>
          </a:p>
          <a:p>
            <a:r>
              <a:rPr lang="en-US" sz="1400" u="sng"/>
              <a:t>Step 1: Create a Git Repository:</a:t>
            </a:r>
            <a:endParaRPr lang="en-US" sz="1400" u="sng"/>
          </a:p>
          <a:p>
            <a:r>
              <a:rPr lang="en-US" sz="1400"/>
              <a:t>On your local machine, create a new project folder and initialize a Git repository using:</a:t>
            </a:r>
            <a:endParaRPr lang="en-US" sz="1400"/>
          </a:p>
          <a:p>
            <a:r>
              <a:rPr lang="en-US" sz="1400"/>
              <a:t>git </a:t>
            </a:r>
            <a:r>
              <a:rPr lang="en-US" sz="1400" err="1"/>
              <a:t>init</a:t>
            </a:r>
            <a:endParaRPr lang="en-US" sz="1400" err="1"/>
          </a:p>
          <a:p>
            <a:endParaRPr lang="en-US" sz="1400"/>
          </a:p>
          <a:p>
            <a:r>
              <a:rPr lang="en-US" sz="1400" u="sng"/>
              <a:t>Step 2: Stage and Commit Changes:</a:t>
            </a:r>
            <a:endParaRPr lang="en-US" sz="1400" u="sng"/>
          </a:p>
          <a:p>
            <a:r>
              <a:rPr lang="en-US" sz="1400"/>
              <a:t>After editing files, you can stage changes using git add &lt;filename&gt; and commit them to the repository using:</a:t>
            </a:r>
            <a:endParaRPr lang="en-US" sz="1400"/>
          </a:p>
          <a:p>
            <a:r>
              <a:rPr lang="en-US" sz="1400"/>
              <a:t>git commit -m "Initial commit"</a:t>
            </a:r>
            <a:endParaRPr lang="en-US" sz="1400"/>
          </a:p>
          <a:p>
            <a:endParaRPr lang="en-US" sz="1400"/>
          </a:p>
          <a:p>
            <a:r>
              <a:rPr lang="en-US" sz="1400" u="sng"/>
              <a:t>Step 3: Create a GitHub Repository:</a:t>
            </a:r>
            <a:endParaRPr lang="en-US" sz="1400" u="sng"/>
          </a:p>
          <a:p>
            <a:r>
              <a:rPr lang="en-US" sz="1400"/>
              <a:t>Go to GitHub and create a new repository. You can name it anything, and choose whether it's public or private.</a:t>
            </a:r>
            <a:endParaRPr lang="en-US" sz="1400"/>
          </a:p>
          <a:p>
            <a:endParaRPr lang="en-US" sz="1400"/>
          </a:p>
          <a:p>
            <a:r>
              <a:rPr lang="en-US" sz="1400" u="sng"/>
              <a:t>Step 4: Push to GitHub:</a:t>
            </a:r>
            <a:endParaRPr lang="en-US" sz="1400" u="sng"/>
          </a:p>
          <a:p>
            <a:r>
              <a:rPr lang="en-US" sz="1400"/>
              <a:t>Connect your local Git repository to the GitHub repository:</a:t>
            </a:r>
            <a:endParaRPr lang="en-US" sz="1400"/>
          </a:p>
          <a:p>
            <a:r>
              <a:rPr lang="en-US" sz="1400"/>
              <a:t>git remote add origin https://github.com/username/repository.git</a:t>
            </a:r>
            <a:endParaRPr lang="en-US" sz="1400"/>
          </a:p>
          <a:p>
            <a:r>
              <a:rPr lang="en-US" sz="1400"/>
              <a:t>git push -u origin master</a:t>
            </a:r>
            <a:endParaRPr lang="en-US" sz="1400"/>
          </a:p>
          <a:p>
            <a:endParaRPr lang="en-US" sz="1400"/>
          </a:p>
          <a:p>
            <a:r>
              <a:rPr lang="en-US" sz="1400" u="sng"/>
              <a:t>Step 5: Collaborate:</a:t>
            </a:r>
            <a:endParaRPr lang="en-US" sz="1400" u="sng"/>
          </a:p>
          <a:p>
            <a:r>
              <a:rPr lang="en-US" sz="1400"/>
              <a:t>Team members can now clone the repository, create their own branches, make changes, and push them back to GitHub.</a:t>
            </a:r>
            <a:endParaRPr lang="en-US" sz="1400"/>
          </a:p>
          <a:p>
            <a:r>
              <a:rPr lang="en-US" sz="1400"/>
              <a:t>When changes are ready, they can open a pull request on GitHub to merge their changes into the main project.</a:t>
            </a:r>
            <a:endParaRPr 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Diagram 4"/>
          <p:cNvGraphicFramePr/>
          <p:nvPr/>
        </p:nvGraphicFramePr>
        <p:xfrm>
          <a:off x="608965" y="1604645"/>
          <a:ext cx="10969625" cy="3977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tandard Templates">
  <a:themeElements>
    <a:clrScheme name="2018-Prescient">
      <a:dk1>
        <a:srgbClr val="000000"/>
      </a:dk1>
      <a:lt1>
        <a:srgbClr val="FFFFFF"/>
      </a:lt1>
      <a:dk2>
        <a:srgbClr val="1F1F1F"/>
      </a:dk2>
      <a:lt2>
        <a:srgbClr val="6E6E6E"/>
      </a:lt2>
      <a:accent1>
        <a:srgbClr val="2761AA"/>
      </a:accent1>
      <a:accent2>
        <a:srgbClr val="02779C"/>
      </a:accent2>
      <a:accent3>
        <a:srgbClr val="12848A"/>
      </a:accent3>
      <a:accent4>
        <a:srgbClr val="535353"/>
      </a:accent4>
      <a:accent5>
        <a:srgbClr val="014F66"/>
      </a:accent5>
      <a:accent6>
        <a:srgbClr val="F6B133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 Templates">
  <a:themeElements>
    <a:clrScheme name="2018-Prescient">
      <a:dk1>
        <a:srgbClr val="000000"/>
      </a:dk1>
      <a:lt1>
        <a:srgbClr val="FFFFFF"/>
      </a:lt1>
      <a:dk2>
        <a:srgbClr val="1F1F1F"/>
      </a:dk2>
      <a:lt2>
        <a:srgbClr val="6E6E6E"/>
      </a:lt2>
      <a:accent1>
        <a:srgbClr val="2761AA"/>
      </a:accent1>
      <a:accent2>
        <a:srgbClr val="02779C"/>
      </a:accent2>
      <a:accent3>
        <a:srgbClr val="12848A"/>
      </a:accent3>
      <a:accent4>
        <a:srgbClr val="535353"/>
      </a:accent4>
      <a:accent5>
        <a:srgbClr val="014F66"/>
      </a:accent5>
      <a:accent6>
        <a:srgbClr val="F6B133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andard Templates">
  <a:themeElements>
    <a:clrScheme name="2018-Prescient">
      <a:dk1>
        <a:srgbClr val="000000"/>
      </a:dk1>
      <a:lt1>
        <a:srgbClr val="FFFFFF"/>
      </a:lt1>
      <a:dk2>
        <a:srgbClr val="1F1F1F"/>
      </a:dk2>
      <a:lt2>
        <a:srgbClr val="6E6E6E"/>
      </a:lt2>
      <a:accent1>
        <a:srgbClr val="2761AA"/>
      </a:accent1>
      <a:accent2>
        <a:srgbClr val="02779C"/>
      </a:accent2>
      <a:accent3>
        <a:srgbClr val="12848A"/>
      </a:accent3>
      <a:accent4>
        <a:srgbClr val="535353"/>
      </a:accent4>
      <a:accent5>
        <a:srgbClr val="014F66"/>
      </a:accent5>
      <a:accent6>
        <a:srgbClr val="F6B133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tandard Templates">
  <a:themeElements>
    <a:clrScheme name="2018-Prescient">
      <a:dk1>
        <a:srgbClr val="000000"/>
      </a:dk1>
      <a:lt1>
        <a:srgbClr val="FFFFFF"/>
      </a:lt1>
      <a:dk2>
        <a:srgbClr val="1F1F1F"/>
      </a:dk2>
      <a:lt2>
        <a:srgbClr val="6E6E6E"/>
      </a:lt2>
      <a:accent1>
        <a:srgbClr val="2761AA"/>
      </a:accent1>
      <a:accent2>
        <a:srgbClr val="02779C"/>
      </a:accent2>
      <a:accent3>
        <a:srgbClr val="12848A"/>
      </a:accent3>
      <a:accent4>
        <a:srgbClr val="535353"/>
      </a:accent4>
      <a:accent5>
        <a:srgbClr val="014F66"/>
      </a:accent5>
      <a:accent6>
        <a:srgbClr val="F6B133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1F1F"/>
      </a:dk2>
      <a:lt2>
        <a:srgbClr val="6E6E6E"/>
      </a:lt2>
      <a:accent1>
        <a:srgbClr val="2761AA"/>
      </a:accent1>
      <a:accent2>
        <a:srgbClr val="02779C"/>
      </a:accent2>
      <a:accent3>
        <a:srgbClr val="12848A"/>
      </a:accent3>
      <a:accent4>
        <a:srgbClr val="535353"/>
      </a:accent4>
      <a:accent5>
        <a:srgbClr val="014F66"/>
      </a:accent5>
      <a:accent6>
        <a:srgbClr val="F6B133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1F1F"/>
      </a:dk2>
      <a:lt2>
        <a:srgbClr val="6E6E6E"/>
      </a:lt2>
      <a:accent1>
        <a:srgbClr val="2761AA"/>
      </a:accent1>
      <a:accent2>
        <a:srgbClr val="02779C"/>
      </a:accent2>
      <a:accent3>
        <a:srgbClr val="12848A"/>
      </a:accent3>
      <a:accent4>
        <a:srgbClr val="535353"/>
      </a:accent4>
      <a:accent5>
        <a:srgbClr val="014F66"/>
      </a:accent5>
      <a:accent6>
        <a:srgbClr val="F6B133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7385</Words>
  <Application>WPS Presentation</Application>
  <PresentationFormat>Custom</PresentationFormat>
  <Paragraphs>302</Paragraphs>
  <Slides>19</Slides>
  <Notes>16</Notes>
  <HiddenSlides>8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19</vt:i4>
      </vt:variant>
    </vt:vector>
  </HeadingPairs>
  <TitlesOfParts>
    <vt:vector size="44" baseType="lpstr">
      <vt:lpstr>Arial</vt:lpstr>
      <vt:lpstr>SimSun</vt:lpstr>
      <vt:lpstr>Wingdings</vt:lpstr>
      <vt:lpstr>Arial</vt:lpstr>
      <vt:lpstr>Symbol</vt:lpstr>
      <vt:lpstr>DejaVu Sans</vt:lpstr>
      <vt:lpstr>PT Sans</vt:lpstr>
      <vt:lpstr>Segoe Print</vt:lpstr>
      <vt:lpstr>Roboto Light</vt:lpstr>
      <vt:lpstr>Times New Roman</vt:lpstr>
      <vt:lpstr>Oswald</vt:lpstr>
      <vt:lpstr>Roboto Condensed</vt:lpstr>
      <vt:lpstr>Calibri</vt:lpstr>
      <vt:lpstr>Symbol</vt:lpstr>
      <vt:lpstr>Segoe UI</vt:lpstr>
      <vt:lpstr>Consolas</vt:lpstr>
      <vt:lpstr>Microsoft YaHei</vt:lpstr>
      <vt:lpstr>Arial Unicode MS</vt:lpstr>
      <vt:lpstr>Oswald LIGHT</vt:lpstr>
      <vt:lpstr>Calibri</vt:lpstr>
      <vt:lpstr>Standard Templates</vt:lpstr>
      <vt:lpstr>Standard Templates</vt:lpstr>
      <vt:lpstr>Standard Templates</vt:lpstr>
      <vt:lpstr>Standard Templates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Basic Git and GitHub Workflow: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Banco Central de Reserva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Slidepot</dc:creator>
  <cp:lastModifiedBy>onkar</cp:lastModifiedBy>
  <cp:revision>3</cp:revision>
  <dcterms:created xsi:type="dcterms:W3CDTF">2014-07-01T16:42:00Z</dcterms:created>
  <dcterms:modified xsi:type="dcterms:W3CDTF">2024-10-03T04:31:31Z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Widescreen</vt:lpwstr>
  </property>
  <property fmtid="{D5CDD505-2E9C-101B-9397-08002B2CF9AE}" pid="4" name="Slides">
    <vt:i4>5</vt:i4>
  </property>
  <property fmtid="{D5CDD505-2E9C-101B-9397-08002B2CF9AE}" pid="5" name="ICV">
    <vt:lpwstr>CEB260AD83DB4574BE36EB03194E7DE8_12</vt:lpwstr>
  </property>
  <property fmtid="{D5CDD505-2E9C-101B-9397-08002B2CF9AE}" pid="6" name="KSOProductBuildVer">
    <vt:lpwstr>1033-12.2.0.13472</vt:lpwstr>
  </property>
</Properties>
</file>