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39160" y="1855470"/>
            <a:ext cx="4782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charset="0"/>
                <a:cs typeface="Copperplate Gothic Bold" panose="020E0705020206020404" charset="0"/>
              </a:rPr>
              <a:t>W</a:t>
            </a:r>
            <a:r>
              <a:rPr lang="en-US" sz="660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charset="0"/>
                <a:cs typeface="Copperplate Gothic Bold" panose="020E0705020206020404" charset="0"/>
              </a:rPr>
              <a:t>elcome</a:t>
            </a:r>
            <a:endParaRPr lang="en-US" sz="660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charset="0"/>
              <a:cs typeface="Copperplate Gothic Bold" panose="020E070502020602040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5934075" y="-1339215"/>
            <a:ext cx="22025610" cy="15887700"/>
            <a:chOff x="-9345" y="-2109"/>
            <a:chExt cx="34686" cy="25020"/>
          </a:xfrm>
        </p:grpSpPr>
        <p:grpSp>
          <p:nvGrpSpPr>
            <p:cNvPr id="7" name="Group 6"/>
            <p:cNvGrpSpPr/>
            <p:nvPr/>
          </p:nvGrpSpPr>
          <p:grpSpPr>
            <a:xfrm rot="9840000">
              <a:off x="-9345" y="-2109"/>
              <a:ext cx="21216" cy="4895"/>
              <a:chOff x="4444" y="8534"/>
              <a:chExt cx="21216" cy="4895"/>
            </a:xfrm>
          </p:grpSpPr>
          <p:sp>
            <p:nvSpPr>
              <p:cNvPr id="5" name="Rectangles 4"/>
              <p:cNvSpPr/>
              <p:nvPr/>
            </p:nvSpPr>
            <p:spPr>
              <a:xfrm rot="20460000">
                <a:off x="6478" y="8733"/>
                <a:ext cx="16395" cy="4697"/>
              </a:xfrm>
              <a:prstGeom prst="rect">
                <a:avLst/>
              </a:prstGeom>
              <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</a:gra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Rectangles 5"/>
              <p:cNvSpPr/>
              <p:nvPr/>
            </p:nvSpPr>
            <p:spPr>
              <a:xfrm rot="19200000">
                <a:off x="4444" y="8534"/>
                <a:ext cx="21216" cy="46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</a:gra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" name="Rectangles 8"/>
            <p:cNvSpPr/>
            <p:nvPr/>
          </p:nvSpPr>
          <p:spPr>
            <a:xfrm rot="9120000">
              <a:off x="7017" y="7967"/>
              <a:ext cx="18324" cy="4689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 rot="7860000">
              <a:off x="4015" y="8711"/>
              <a:ext cx="23712" cy="46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285" y="1600200"/>
            <a:ext cx="9556115" cy="4526280"/>
          </a:xfrm>
        </p:spPr>
        <p:txBody>
          <a:bodyPr/>
          <a:p>
            <a:r>
              <a:rPr lang="en-US"/>
              <a:t>Benefits for Career Growth</a:t>
            </a:r>
            <a:endParaRPr lang="en-US"/>
          </a:p>
          <a:p>
            <a:r>
              <a:rPr lang="en-US"/>
              <a:t>Business etiquette is about proper communication to build positive relationships and a favorable working environment.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275" y="1600200"/>
            <a:ext cx="10144125" cy="4526280"/>
          </a:xfrm>
        </p:spPr>
        <p:txBody>
          <a:bodyPr/>
          <a:p>
            <a:r>
              <a:rPr lang="en-US"/>
              <a:t>Introduction</a:t>
            </a:r>
            <a:endParaRPr lang="en-US"/>
          </a:p>
          <a:p>
            <a:r>
              <a:rPr lang="en-US"/>
              <a:t>General Etiquette Practices</a:t>
            </a:r>
            <a:endParaRPr lang="en-US"/>
          </a:p>
          <a:p>
            <a:r>
              <a:rPr lang="en-US"/>
              <a:t>Business Etiquette</a:t>
            </a:r>
            <a:endParaRPr lang="en-US"/>
          </a:p>
          <a:p>
            <a:r>
              <a:rPr lang="en-US"/>
              <a:t>Body Language in Communication</a:t>
            </a:r>
            <a:endParaRPr lang="en-US"/>
          </a:p>
          <a:p>
            <a:r>
              <a:rPr lang="en-US"/>
              <a:t>Cultural Differences</a:t>
            </a:r>
            <a:endParaRPr lang="en-US"/>
          </a:p>
          <a:p>
            <a:r>
              <a:rPr lang="en-US"/>
              <a:t>Etiqutte in the Digital Age</a:t>
            </a:r>
            <a:endParaRPr lang="en-US"/>
          </a:p>
          <a:p>
            <a:r>
              <a:rPr lang="en-US"/>
              <a:t>Etiqutte in the Workplace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560" y="1600200"/>
            <a:ext cx="10022840" cy="4526280"/>
          </a:xfrm>
        </p:spPr>
        <p:txBody>
          <a:bodyPr/>
          <a:p>
            <a:r>
              <a:rPr lang="en-US"/>
              <a:t>Definition of Etiquette</a:t>
            </a:r>
            <a:endParaRPr lang="en-US"/>
          </a:p>
          <a:p>
            <a:r>
              <a:rPr lang="en-US"/>
              <a:t>Importance of Etiquette</a:t>
            </a:r>
            <a:endParaRPr lang="en-US"/>
          </a:p>
          <a:p>
            <a:r>
              <a:rPr lang="en-US"/>
              <a:t>Different Types of Etiquette</a:t>
            </a:r>
            <a:endParaRPr lang="en-US"/>
          </a:p>
          <a:p>
            <a:r>
              <a:rPr lang="en-US"/>
              <a:t>Evolution of Etiquette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General Etiquette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1600200"/>
            <a:ext cx="9842500" cy="4526280"/>
          </a:xfrm>
        </p:spPr>
        <p:txBody>
          <a:bodyPr/>
          <a:p>
            <a:r>
              <a:rPr lang="en-US"/>
              <a:t>Social Etiquette</a:t>
            </a:r>
            <a:endParaRPr lang="en-US"/>
          </a:p>
          <a:p>
            <a:r>
              <a:rPr lang="en-US"/>
              <a:t>Dinning Etiquette</a:t>
            </a:r>
            <a:endParaRPr lang="en-US"/>
          </a:p>
          <a:p>
            <a:r>
              <a:rPr lang="en-US"/>
              <a:t>Communication Etiquette</a:t>
            </a:r>
            <a:endParaRPr lang="en-US"/>
          </a:p>
          <a:p>
            <a:r>
              <a:rPr lang="en-US"/>
              <a:t>Travel Etiquette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Business Etiquette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180" y="1600200"/>
            <a:ext cx="9888220" cy="4526280"/>
          </a:xfrm>
        </p:spPr>
        <p:txBody>
          <a:bodyPr/>
          <a:p>
            <a:r>
              <a:rPr lang="en-US"/>
              <a:t>Professional Dress Code</a:t>
            </a:r>
            <a:endParaRPr lang="en-US"/>
          </a:p>
          <a:p>
            <a:r>
              <a:rPr lang="en-US"/>
              <a:t>Meeting Etiquette</a:t>
            </a:r>
            <a:endParaRPr lang="en-US"/>
          </a:p>
          <a:p>
            <a:r>
              <a:rPr lang="en-US"/>
              <a:t>Email and Phone Etiquette</a:t>
            </a:r>
            <a:endParaRPr lang="en-US"/>
          </a:p>
          <a:p>
            <a:r>
              <a:rPr lang="en-US"/>
              <a:t>Networking Etiquette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180" y="274955"/>
            <a:ext cx="9888220" cy="1143000"/>
          </a:xfrm>
        </p:spPr>
        <p:txBody>
          <a:bodyPr/>
          <a:p>
            <a:r>
              <a:rPr lang="en-US" sz="3600"/>
              <a:t>Body Language in Communication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180" y="1600200"/>
            <a:ext cx="9888220" cy="4526280"/>
          </a:xfrm>
        </p:spPr>
        <p:txBody>
          <a:bodyPr/>
          <a:p>
            <a:r>
              <a:rPr lang="en-US"/>
              <a:t>Understanding Body Language</a:t>
            </a:r>
            <a:endParaRPr lang="en-US"/>
          </a:p>
          <a:p>
            <a:r>
              <a:rPr lang="en-US"/>
              <a:t>Non-verbal Communication</a:t>
            </a:r>
            <a:endParaRPr lang="en-US"/>
          </a:p>
          <a:p>
            <a:r>
              <a:rPr lang="en-US"/>
              <a:t>Importance of Body Language</a:t>
            </a:r>
            <a:endParaRPr lang="en-US"/>
          </a:p>
          <a:p>
            <a:r>
              <a:rPr lang="en-US"/>
              <a:t>Interpreting Body Language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205" y="274955"/>
            <a:ext cx="9180195" cy="1143000"/>
          </a:xfrm>
        </p:spPr>
        <p:txBody>
          <a:bodyPr/>
          <a:p>
            <a:r>
              <a:rPr lang="en-US"/>
              <a:t>Cultural Differences in Etiquette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180" y="1600200"/>
            <a:ext cx="9888220" cy="4526280"/>
          </a:xfrm>
        </p:spPr>
        <p:txBody>
          <a:bodyPr/>
          <a:p>
            <a:r>
              <a:rPr lang="en-US"/>
              <a:t>Global Etiquette</a:t>
            </a:r>
            <a:endParaRPr lang="en-US"/>
          </a:p>
          <a:p>
            <a:r>
              <a:rPr lang="en-US"/>
              <a:t>Cross - Cultural Communication</a:t>
            </a:r>
            <a:endParaRPr lang="en-US"/>
          </a:p>
          <a:p>
            <a:r>
              <a:rPr lang="en-US"/>
              <a:t>Adapting to Different Cultures</a:t>
            </a:r>
            <a:endParaRPr lang="en-US"/>
          </a:p>
          <a:p>
            <a:r>
              <a:rPr lang="en-US"/>
              <a:t>Avoiding Cultural Misuderstandings</a:t>
            </a:r>
            <a:endParaRPr lang="en-US"/>
          </a:p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Etiquette in the Digital 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505" y="1600200"/>
            <a:ext cx="9827895" cy="4526280"/>
          </a:xfrm>
        </p:spPr>
        <p:txBody>
          <a:bodyPr/>
          <a:p>
            <a:r>
              <a:rPr lang="en-US"/>
              <a:t>Online Etiquette</a:t>
            </a:r>
            <a:endParaRPr lang="en-US"/>
          </a:p>
          <a:p>
            <a:r>
              <a:rPr lang="en-US"/>
              <a:t>Social Media Etiquette</a:t>
            </a:r>
            <a:endParaRPr lang="en-US"/>
          </a:p>
          <a:p>
            <a:r>
              <a:rPr lang="en-US"/>
              <a:t>Cybersercurity Etiquette</a:t>
            </a:r>
            <a:endParaRPr lang="en-US"/>
          </a:p>
          <a:p>
            <a:r>
              <a:rPr lang="en-US"/>
              <a:t>Digital Communication Etiquette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Etiquette in the Workplace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705" y="1600200"/>
            <a:ext cx="9751695" cy="4526280"/>
          </a:xfrm>
        </p:spPr>
        <p:txBody>
          <a:bodyPr/>
          <a:p>
            <a:r>
              <a:rPr lang="en-US"/>
              <a:t>Office Etiquette</a:t>
            </a:r>
            <a:endParaRPr lang="en-US"/>
          </a:p>
          <a:p>
            <a:r>
              <a:rPr lang="en-US"/>
              <a:t>Teamwork Etiquette</a:t>
            </a:r>
            <a:endParaRPr lang="en-US"/>
          </a:p>
          <a:p>
            <a:r>
              <a:rPr lang="en-US"/>
              <a:t>Connflict Resolution Etiquette</a:t>
            </a:r>
            <a:endParaRPr lang="en-US"/>
          </a:p>
          <a:p>
            <a:r>
              <a:rPr lang="en-US"/>
              <a:t>Leadership Etiquette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9840000">
            <a:off x="-5933440" y="-1339215"/>
            <a:ext cx="13472160" cy="3108325"/>
            <a:chOff x="4444" y="8534"/>
            <a:chExt cx="21216" cy="4895"/>
          </a:xfrm>
        </p:grpSpPr>
        <p:sp>
          <p:nvSpPr>
            <p:cNvPr id="5" name="Rectangles 4"/>
            <p:cNvSpPr/>
            <p:nvPr/>
          </p:nvSpPr>
          <p:spPr>
            <a:xfrm rot="20460000">
              <a:off x="6478" y="8733"/>
              <a:ext cx="16395" cy="4697"/>
            </a:xfrm>
            <a:prstGeom prst="rect">
              <a:avLst/>
            </a:prstGeom>
            <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200000">
              <a:off x="4444" y="8534"/>
              <a:ext cx="21216" cy="469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Rectangles 8"/>
          <p:cNvSpPr/>
          <p:nvPr/>
        </p:nvSpPr>
        <p:spPr>
          <a:xfrm rot="9120000">
            <a:off x="4456430" y="5059045"/>
            <a:ext cx="11635740" cy="2977515"/>
          </a:xfrm>
          <a:prstGeom prst="rect">
            <a:avLst/>
          </a:prstGeom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7860000">
            <a:off x="2550160" y="5531485"/>
            <a:ext cx="15057120" cy="2977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Presentation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Copperplate Gothic Bold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omkar</dc:creator>
  <cp:lastModifiedBy>omkar</cp:lastModifiedBy>
  <cp:revision>1</cp:revision>
  <dcterms:created xsi:type="dcterms:W3CDTF">2024-05-07T16:52:18Z</dcterms:created>
  <dcterms:modified xsi:type="dcterms:W3CDTF">2024-05-07T16:52:18Z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3AD4E91C3B504D88B00F372E3645FA90_11</vt:lpwstr>
  </property>
  <property fmtid="{D5CDD505-2E9C-101B-9397-08002B2CF9AE}" pid="3" name="KSOProductBuildVer">
    <vt:lpwstr>1033-12.2.0.13472</vt:lpwstr>
  </property>
</Properties>
</file>