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1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33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8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8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8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8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2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5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7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3DB7-372A-4FD7-A496-0733EDC22955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BAFC-E072-4D65-927B-C47A7BAF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7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B645-9A1D-45DA-853E-A1299311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782" y="2658338"/>
            <a:ext cx="9144000" cy="1541324"/>
          </a:xfrm>
        </p:spPr>
        <p:txBody>
          <a:bodyPr/>
          <a:lstStyle/>
          <a:p>
            <a:r>
              <a:rPr lang="en-US" dirty="0"/>
              <a:t>Team Members: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64F7-849F-41B2-B90E-7B0C39137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264897" cy="219229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Onkar Nora</a:t>
            </a:r>
          </a:p>
          <a:p>
            <a:r>
              <a:rPr lang="en-US" sz="3200" dirty="0"/>
              <a:t>Chinmay Vijapure</a:t>
            </a:r>
          </a:p>
          <a:p>
            <a:r>
              <a:rPr lang="en-US" sz="3200" dirty="0"/>
              <a:t>Anuj </a:t>
            </a:r>
            <a:r>
              <a:rPr lang="en-US" sz="3200" dirty="0" err="1"/>
              <a:t>Somani</a:t>
            </a:r>
            <a:endParaRPr lang="en-US" sz="3200" dirty="0"/>
          </a:p>
          <a:p>
            <a:r>
              <a:rPr lang="en-US" sz="3200" dirty="0"/>
              <a:t>Aniket </a:t>
            </a:r>
            <a:r>
              <a:rPr lang="en-US" sz="3200" dirty="0" err="1"/>
              <a:t>Suryawanshi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815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0404-77AD-430A-9A16-BCEA0758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12" y="901145"/>
            <a:ext cx="8572779" cy="2332385"/>
          </a:xfrm>
        </p:spPr>
        <p:txBody>
          <a:bodyPr/>
          <a:lstStyle/>
          <a:p>
            <a:r>
              <a:rPr lang="en-US" dirty="0"/>
              <a:t>This is a story of Crows and Owls. Its all about how a  wise old crow destroys the owl empire. This story will teach you, NEVER TRUST AN ENEMY FRIEND.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81F669-0BC6-43DD-880C-A49DA268EF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127812" y="352177"/>
            <a:ext cx="8156579" cy="54896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Summary: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816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B32B-C4B3-4696-9FEA-CE5BA5BB2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used: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0D664-738B-4256-AAE0-E2299216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7681800" cy="2463961"/>
          </a:xfrm>
        </p:spPr>
        <p:txBody>
          <a:bodyPr>
            <a:normAutofit/>
          </a:bodyPr>
          <a:lstStyle/>
          <a:p>
            <a:r>
              <a:rPr lang="en-US" sz="3200" dirty="0" err="1"/>
              <a:t>Synfig</a:t>
            </a:r>
            <a:r>
              <a:rPr lang="en-US" sz="3200" dirty="0"/>
              <a:t> Studio</a:t>
            </a:r>
          </a:p>
          <a:p>
            <a:r>
              <a:rPr lang="en-US" sz="3200" dirty="0"/>
              <a:t>Audacity</a:t>
            </a:r>
          </a:p>
          <a:p>
            <a:r>
              <a:rPr lang="en-US" sz="3200" dirty="0"/>
              <a:t>Audacity and WhatsApp audio recorder</a:t>
            </a:r>
          </a:p>
          <a:p>
            <a:r>
              <a:rPr lang="en-IN" sz="3200" dirty="0"/>
              <a:t>Open Shot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D983E2-FC24-4732-801D-E5F8607348A7}"/>
              </a:ext>
            </a:extLst>
          </p:cNvPr>
          <p:cNvSpPr txBox="1">
            <a:spLocks/>
          </p:cNvSpPr>
          <p:nvPr/>
        </p:nvSpPr>
        <p:spPr>
          <a:xfrm>
            <a:off x="8494643" y="4394038"/>
            <a:ext cx="3697357" cy="246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à"/>
            </a:pPr>
            <a:r>
              <a:rPr lang="en-US" sz="3200" dirty="0"/>
              <a:t>Animation</a:t>
            </a:r>
          </a:p>
          <a:p>
            <a:pPr marL="457200" indent="-457200" algn="l">
              <a:buFont typeface="Wingdings" panose="05000000000000000000" pitchFamily="2" charset="2"/>
              <a:buChar char="à"/>
            </a:pPr>
            <a:r>
              <a:rPr lang="en-US" sz="3200" dirty="0"/>
              <a:t>Audio merging</a:t>
            </a:r>
          </a:p>
          <a:p>
            <a:pPr marL="457200" indent="-457200" algn="l">
              <a:buFont typeface="Wingdings" panose="05000000000000000000" pitchFamily="2" charset="2"/>
              <a:buChar char="à"/>
            </a:pPr>
            <a:r>
              <a:rPr lang="en-US" sz="3200" dirty="0"/>
              <a:t>Recording</a:t>
            </a:r>
          </a:p>
          <a:p>
            <a:pPr marL="457200" indent="-457200" algn="l">
              <a:buFont typeface="Wingdings" panose="05000000000000000000" pitchFamily="2" charset="2"/>
              <a:buChar char="à"/>
            </a:pPr>
            <a:r>
              <a:rPr lang="en-IN" sz="3200" dirty="0"/>
              <a:t>Scene merging</a:t>
            </a:r>
          </a:p>
        </p:txBody>
      </p:sp>
    </p:spTree>
    <p:extLst>
      <p:ext uri="{BB962C8B-B14F-4D97-AF65-F5344CB8AC3E}">
        <p14:creationId xmlns:p14="http://schemas.microsoft.com/office/powerpoint/2010/main" val="40167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FB26-2B77-46CD-BF0C-C2061C2A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WhatsApp Video 2021-02-19 at 7.52.15 PM">
            <a:hlinkClick r:id="" action="ppaction://media"/>
            <a:extLst>
              <a:ext uri="{FF2B5EF4-FFF2-40B4-BE49-F238E27FC236}">
                <a16:creationId xmlns:a16="http://schemas.microsoft.com/office/drawing/2014/main" id="{9B4B66B7-1854-4AD0-98C1-E9ADF9BB2E6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2278" y="63597"/>
            <a:ext cx="11821274" cy="6231185"/>
          </a:xfrm>
        </p:spPr>
      </p:pic>
    </p:spTree>
    <p:extLst>
      <p:ext uri="{BB962C8B-B14F-4D97-AF65-F5344CB8AC3E}">
        <p14:creationId xmlns:p14="http://schemas.microsoft.com/office/powerpoint/2010/main" val="5902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66</Words>
  <Application>Microsoft Office PowerPoint</Application>
  <PresentationFormat>Widescreen</PresentationFormat>
  <Paragraphs>16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</vt:lpstr>
      <vt:lpstr>Berlin</vt:lpstr>
      <vt:lpstr>Team Members:</vt:lpstr>
      <vt:lpstr>This is a story of Crows and Owls. Its all about how a  wise old crow destroys the owl empire. This story will teach you, NEVER TRUST AN ENEMY FRIEND.</vt:lpstr>
      <vt:lpstr>Software used: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</dc:title>
  <dc:creator>Chinmay Vijapure</dc:creator>
  <cp:lastModifiedBy>Chinmay Vijapure</cp:lastModifiedBy>
  <cp:revision>6</cp:revision>
  <dcterms:created xsi:type="dcterms:W3CDTF">2021-02-19T13:45:54Z</dcterms:created>
  <dcterms:modified xsi:type="dcterms:W3CDTF">2021-02-19T14:42:19Z</dcterms:modified>
</cp:coreProperties>
</file>