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bc143b7792710c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bc143b7792710c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bc143b7792710c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bc143b7792710c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bc143b7792710c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bc143b7792710c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bc143b7792710c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bc143b7792710c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bc143b7792710c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bc143b7792710c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bc143b7792710c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bc143b7792710c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bc143b7792710c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bc143b7792710c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bc143b7792710c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bc143b7792710c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bc143b7792710c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bc143b7792710c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car velocities using machine learning models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175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comparison of Neural Networks, Linear Regression, and Decision Tree Regression.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Goal: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Develop models capable of predicting translational velocity (v) and rotational </a:t>
            </a:r>
            <a:r>
              <a:rPr lang="en">
                <a:solidFill>
                  <a:srgbClr val="000000"/>
                </a:solidFill>
              </a:rPr>
              <a:t>velocity (w).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Compare performances of:</a:t>
            </a:r>
            <a:endParaRPr>
              <a:solidFill>
                <a:srgbClr val="000000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>
                <a:solidFill>
                  <a:srgbClr val="000000"/>
                </a:solidFill>
              </a:rPr>
              <a:t>Neural Networks</a:t>
            </a:r>
            <a:endParaRPr>
              <a:solidFill>
                <a:srgbClr val="000000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>
                <a:solidFill>
                  <a:srgbClr val="000000"/>
                </a:solidFill>
              </a:rPr>
              <a:t>Linear Regression</a:t>
            </a:r>
            <a:endParaRPr>
              <a:solidFill>
                <a:srgbClr val="000000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>
                <a:solidFill>
                  <a:srgbClr val="000000"/>
                </a:solidFill>
              </a:rPr>
              <a:t>Decision Tree Regression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Pipeline Overview:</a:t>
            </a:r>
            <a:endParaRPr sz="1400">
              <a:solidFill>
                <a:srgbClr val="0000FF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>
                <a:solidFill>
                  <a:srgbClr val="000000"/>
                </a:solidFill>
              </a:rPr>
              <a:t>Data Preprocessing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>
                <a:solidFill>
                  <a:srgbClr val="000000"/>
                </a:solidFill>
              </a:rPr>
              <a:t>Model Training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>
                <a:solidFill>
                  <a:srgbClr val="000000"/>
                </a:solidFill>
              </a:rPr>
              <a:t>Hyperparameter Training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>
                <a:solidFill>
                  <a:srgbClr val="000000"/>
                </a:solidFill>
              </a:rPr>
              <a:t>Evaluation and Insights 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		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Scaling: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Standardized input features (mean = 0, std =1) for numerical stability in Neural Networks and Linear Regression.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Imputation: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Replaced missing values with </a:t>
            </a:r>
            <a:r>
              <a:rPr lang="en"/>
              <a:t>column means to ensure data integrity.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Outcome: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Preprocessed datasets were saved to ensure consistent and efficient reuse during experimentation.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Implemented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Linear Regression: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Purpose: Baseline model to </a:t>
            </a:r>
            <a:r>
              <a:rPr lang="en"/>
              <a:t>evaluate and visualize if the unknown mapping function </a:t>
            </a:r>
            <a:r>
              <a:rPr i="1" lang="en"/>
              <a:t>f</a:t>
            </a:r>
            <a:r>
              <a:rPr lang="en"/>
              <a:t> is linear.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Limitation: High bias and inability to capture nonlinear dependencies.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Metrics: MSE, MAE, R^2.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Decision Tree Regression: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Purpose: Capture nonlinear relationships with interpretable splits.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Limitation: Poor generalization on test data due to overfitting.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Neural Networks: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Purpose: Handle complex, nonlinear relationships.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Architecture: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/>
              <a:t>Input layer matching features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/>
              <a:t>Three hidden layers (128, 64, 32 neurons, ReLU activation)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/>
              <a:t>Output layer for v and w.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Optimizer: Adam with MSE as the loss function.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Process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Preprocessing: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Ensured fair evaluation by preprocessing all models consistently.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Training and Validation: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Validation data used for hyperparameter tuning and monitoring overfitting.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Hyperparameter Tuning (Neural Networks):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Learning Rates Tested: 0.001, 0.01, 0.0005.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Batch Sizes Tested: 16, 32, 64.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Model Evaluation: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training on combined training and validation datasets.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Test datasets used exclusively for evaluation.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Decision Tree Regression: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Neural Networks: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5871" y="1061109"/>
            <a:ext cx="5176431" cy="12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5875" y="2656276"/>
            <a:ext cx="5176423" cy="116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5875" y="4100170"/>
            <a:ext cx="5176424" cy="733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18214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Neural Networks: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Successfully mapped non-linear relationships.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Best generalization among the three models.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Linear Regression: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Computationally </a:t>
            </a:r>
            <a:r>
              <a:rPr lang="en" sz="1800"/>
              <a:t>efficient but unable to capture complexity.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Poor R^2 scores confirmed high bias.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Decision Tree Regression: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Moderate performance but prone to overfitting over greater depths.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Computationally expensive than the linear models, but inexpensive than the neural networks.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Curves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39230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Training Loss: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Increased with dataset size due to more complex generalization.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Validation Loss: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Decreased with dataset size, indicating improved and continuous learning.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Significance: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Highlighted the importance of sufficient data and model tuning.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Neural Networks </a:t>
            </a:r>
            <a:r>
              <a:rPr lang="en"/>
              <a:t>selected as the final model for predicting v and w.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Successfully generalized the non-linear relationships in the data.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Decision Trees and Linear Regression were not chosen due to poor generalization and high bias.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Scope for future improvements: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Include more datasets to enhance performance, training using CUDA can reduce computational expense.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Experiment with advanced regularization techniques (e.g. batch normalization)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Extend hyperparameter tuning for further optimization.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