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embeddedFontLst>
    <p:embeddedFont>
      <p:font typeface="Play"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9" roundtripDataSignature="AMtx7mjEzrh7OEfLpBJv6nIDNyljOIFvW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60" y="8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customschemas.google.com/relationships/presentationmetadata" Target="meta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36d620dc14c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36d620dc14c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6d620dc14c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36d620dc14c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36d620dc14c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36d620dc14c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36d620dc14c_0_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36d620dc14c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36d620dc14c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36d620dc14c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3634d37fd0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3634d37fd0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3634d37fd0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3634d37fd0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7621d88f6e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7621d88f6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g37621d88f6e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4" name="Google Shape;194;g37621d88f6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g3634d37fd0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1" name="Google Shape;201;g3634d37fd0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g364b01c839d_0_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8" name="Google Shape;88;g364b01c839d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3634d37fd0e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3634d37fd0e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g3634d37fd0e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6" name="Google Shape;216;g3634d37fd0e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24" name="Google Shape;224;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0" name="Google Shape;100;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364b01c839d_0_1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364b01c839d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64b01c839d_0_1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64b01c839d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4" name="Google Shape;124;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36d620dc14c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36d620dc14c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7"/>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18"/>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8"/>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lt1"/>
              </a:buClr>
              <a:buSzPts val="1800"/>
              <a:buNone/>
              <a:defRPr>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lt1"/>
              </a:buClr>
              <a:buSzPts val="1800"/>
              <a:buChar char="•"/>
              <a:defRPr>
                <a:solidFill>
                  <a:schemeClr val="lt1"/>
                </a:solidFill>
              </a:defRPr>
            </a:lvl1pPr>
            <a:lvl2pPr marL="914400" lvl="1" indent="-342900" algn="l">
              <a:lnSpc>
                <a:spcPct val="90000"/>
              </a:lnSpc>
              <a:spcBef>
                <a:spcPts val="500"/>
              </a:spcBef>
              <a:spcAft>
                <a:spcPts val="0"/>
              </a:spcAft>
              <a:buClr>
                <a:schemeClr val="lt1"/>
              </a:buClr>
              <a:buSzPts val="1800"/>
              <a:buChar char="•"/>
              <a:defRPr>
                <a:solidFill>
                  <a:schemeClr val="lt1"/>
                </a:solidFill>
              </a:defRPr>
            </a:lvl2pPr>
            <a:lvl3pPr marL="1371600" lvl="2" indent="-342900" algn="l">
              <a:lnSpc>
                <a:spcPct val="90000"/>
              </a:lnSpc>
              <a:spcBef>
                <a:spcPts val="500"/>
              </a:spcBef>
              <a:spcAft>
                <a:spcPts val="0"/>
              </a:spcAft>
              <a:buClr>
                <a:schemeClr val="lt1"/>
              </a:buClr>
              <a:buSzPts val="1800"/>
              <a:buChar char="•"/>
              <a:defRPr>
                <a:solidFill>
                  <a:schemeClr val="lt1"/>
                </a:solidFill>
              </a:defRPr>
            </a:lvl3pPr>
            <a:lvl4pPr marL="1828800" lvl="3" indent="-342900" algn="l">
              <a:lnSpc>
                <a:spcPct val="90000"/>
              </a:lnSpc>
              <a:spcBef>
                <a:spcPts val="500"/>
              </a:spcBef>
              <a:spcAft>
                <a:spcPts val="0"/>
              </a:spcAft>
              <a:buClr>
                <a:schemeClr val="lt1"/>
              </a:buClr>
              <a:buSzPts val="1800"/>
              <a:buChar char="•"/>
              <a:defRPr>
                <a:solidFill>
                  <a:schemeClr val="lt1"/>
                </a:solidFill>
              </a:defRPr>
            </a:lvl4pPr>
            <a:lvl5pPr marL="2286000" lvl="4" indent="-342900" algn="l">
              <a:lnSpc>
                <a:spcPct val="90000"/>
              </a:lnSpc>
              <a:spcBef>
                <a:spcPts val="500"/>
              </a:spcBef>
              <a:spcAft>
                <a:spcPts val="0"/>
              </a:spcAft>
              <a:buClr>
                <a:schemeClr val="lt1"/>
              </a:buClr>
              <a:buSzPts val="1800"/>
              <a:buChar char="•"/>
              <a:defRPr>
                <a:solidFill>
                  <a:schemeClr val="lt1"/>
                </a:solidFill>
              </a:defRPr>
            </a:lvl5pPr>
            <a:lvl6pPr marL="2743200" lvl="5" indent="-342900" algn="l">
              <a:lnSpc>
                <a:spcPct val="90000"/>
              </a:lnSpc>
              <a:spcBef>
                <a:spcPts val="500"/>
              </a:spcBef>
              <a:spcAft>
                <a:spcPts val="0"/>
              </a:spcAft>
              <a:buClr>
                <a:schemeClr val="lt1"/>
              </a:buClr>
              <a:buSzPts val="1800"/>
              <a:buChar char="•"/>
              <a:defRPr>
                <a:solidFill>
                  <a:schemeClr val="lt1"/>
                </a:solidFill>
              </a:defRPr>
            </a:lvl6pPr>
            <a:lvl7pPr marL="3200400" lvl="6" indent="-342900" algn="l">
              <a:lnSpc>
                <a:spcPct val="90000"/>
              </a:lnSpc>
              <a:spcBef>
                <a:spcPts val="500"/>
              </a:spcBef>
              <a:spcAft>
                <a:spcPts val="0"/>
              </a:spcAft>
              <a:buClr>
                <a:schemeClr val="lt1"/>
              </a:buClr>
              <a:buSzPts val="1800"/>
              <a:buChar char="•"/>
              <a:defRPr>
                <a:solidFill>
                  <a:schemeClr val="lt1"/>
                </a:solidFill>
              </a:defRPr>
            </a:lvl7pPr>
            <a:lvl8pPr marL="3657600" lvl="7" indent="-342900" algn="l">
              <a:lnSpc>
                <a:spcPct val="90000"/>
              </a:lnSpc>
              <a:spcBef>
                <a:spcPts val="500"/>
              </a:spcBef>
              <a:spcAft>
                <a:spcPts val="0"/>
              </a:spcAft>
              <a:buClr>
                <a:schemeClr val="lt1"/>
              </a:buClr>
              <a:buSzPts val="1800"/>
              <a:buChar char="•"/>
              <a:defRPr>
                <a:solidFill>
                  <a:schemeClr val="lt1"/>
                </a:solidFill>
              </a:defRPr>
            </a:lvl8pPr>
            <a:lvl9pPr marL="4114800" lvl="8" indent="-342900" algn="l">
              <a:lnSpc>
                <a:spcPct val="90000"/>
              </a:lnSpc>
              <a:spcBef>
                <a:spcPts val="500"/>
              </a:spcBef>
              <a:spcAft>
                <a:spcPts val="0"/>
              </a:spcAft>
              <a:buClr>
                <a:schemeClr val="lt1"/>
              </a:buClr>
              <a:buSzPts val="1800"/>
              <a:buChar char="•"/>
              <a:defRPr>
                <a:solidFill>
                  <a:schemeClr val="lt1"/>
                </a:solidFill>
              </a:defRPr>
            </a:lvl9pPr>
          </a:lstStyle>
          <a:p>
            <a:endParaRPr/>
          </a:p>
        </p:txBody>
      </p:sp>
      <p:sp>
        <p:nvSpPr>
          <p:cNvPr id="20" name="Google Shape;20;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0"/>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0"/>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757575"/>
              </a:buClr>
              <a:buSzPts val="2400"/>
              <a:buNone/>
              <a:defRPr sz="2400">
                <a:solidFill>
                  <a:srgbClr val="757575"/>
                </a:solidFill>
              </a:defRPr>
            </a:lvl1pPr>
            <a:lvl2pPr marL="914400" lvl="1" indent="-228600" algn="l">
              <a:lnSpc>
                <a:spcPct val="90000"/>
              </a:lnSpc>
              <a:spcBef>
                <a:spcPts val="500"/>
              </a:spcBef>
              <a:spcAft>
                <a:spcPts val="0"/>
              </a:spcAft>
              <a:buClr>
                <a:srgbClr val="757575"/>
              </a:buClr>
              <a:buSzPts val="2000"/>
              <a:buNone/>
              <a:defRPr sz="2000">
                <a:solidFill>
                  <a:srgbClr val="757575"/>
                </a:solidFill>
              </a:defRPr>
            </a:lvl2pPr>
            <a:lvl3pPr marL="1371600" lvl="2" indent="-228600" algn="l">
              <a:lnSpc>
                <a:spcPct val="90000"/>
              </a:lnSpc>
              <a:spcBef>
                <a:spcPts val="500"/>
              </a:spcBef>
              <a:spcAft>
                <a:spcPts val="0"/>
              </a:spcAft>
              <a:buClr>
                <a:srgbClr val="757575"/>
              </a:buClr>
              <a:buSzPts val="1800"/>
              <a:buNone/>
              <a:defRPr sz="1800">
                <a:solidFill>
                  <a:srgbClr val="757575"/>
                </a:solidFill>
              </a:defRPr>
            </a:lvl3pPr>
            <a:lvl4pPr marL="1828800" lvl="3" indent="-228600" algn="l">
              <a:lnSpc>
                <a:spcPct val="90000"/>
              </a:lnSpc>
              <a:spcBef>
                <a:spcPts val="500"/>
              </a:spcBef>
              <a:spcAft>
                <a:spcPts val="0"/>
              </a:spcAft>
              <a:buClr>
                <a:srgbClr val="757575"/>
              </a:buClr>
              <a:buSzPts val="1600"/>
              <a:buNone/>
              <a:defRPr sz="1600">
                <a:solidFill>
                  <a:srgbClr val="757575"/>
                </a:solidFill>
              </a:defRPr>
            </a:lvl4pPr>
            <a:lvl5pPr marL="2286000" lvl="4" indent="-228600" algn="l">
              <a:lnSpc>
                <a:spcPct val="90000"/>
              </a:lnSpc>
              <a:spcBef>
                <a:spcPts val="500"/>
              </a:spcBef>
              <a:spcAft>
                <a:spcPts val="0"/>
              </a:spcAft>
              <a:buClr>
                <a:srgbClr val="757575"/>
              </a:buClr>
              <a:buSzPts val="1600"/>
              <a:buNone/>
              <a:defRPr sz="1600">
                <a:solidFill>
                  <a:srgbClr val="757575"/>
                </a:solidFill>
              </a:defRPr>
            </a:lvl5pPr>
            <a:lvl6pPr marL="2743200" lvl="5" indent="-228600" algn="l">
              <a:lnSpc>
                <a:spcPct val="90000"/>
              </a:lnSpc>
              <a:spcBef>
                <a:spcPts val="500"/>
              </a:spcBef>
              <a:spcAft>
                <a:spcPts val="0"/>
              </a:spcAft>
              <a:buClr>
                <a:srgbClr val="757575"/>
              </a:buClr>
              <a:buSzPts val="1600"/>
              <a:buNone/>
              <a:defRPr sz="1600">
                <a:solidFill>
                  <a:srgbClr val="757575"/>
                </a:solidFill>
              </a:defRPr>
            </a:lvl6pPr>
            <a:lvl7pPr marL="3200400" lvl="6" indent="-228600" algn="l">
              <a:lnSpc>
                <a:spcPct val="90000"/>
              </a:lnSpc>
              <a:spcBef>
                <a:spcPts val="500"/>
              </a:spcBef>
              <a:spcAft>
                <a:spcPts val="0"/>
              </a:spcAft>
              <a:buClr>
                <a:srgbClr val="757575"/>
              </a:buClr>
              <a:buSzPts val="1600"/>
              <a:buNone/>
              <a:defRPr sz="1600">
                <a:solidFill>
                  <a:srgbClr val="757575"/>
                </a:solidFill>
              </a:defRPr>
            </a:lvl7pPr>
            <a:lvl8pPr marL="3657600" lvl="7" indent="-228600" algn="l">
              <a:lnSpc>
                <a:spcPct val="90000"/>
              </a:lnSpc>
              <a:spcBef>
                <a:spcPts val="500"/>
              </a:spcBef>
              <a:spcAft>
                <a:spcPts val="0"/>
              </a:spcAft>
              <a:buClr>
                <a:srgbClr val="757575"/>
              </a:buClr>
              <a:buSzPts val="1600"/>
              <a:buNone/>
              <a:defRPr sz="1600">
                <a:solidFill>
                  <a:srgbClr val="757575"/>
                </a:solidFill>
              </a:defRPr>
            </a:lvl8pPr>
            <a:lvl9pPr marL="4114800" lvl="8" indent="-228600" algn="l">
              <a:lnSpc>
                <a:spcPct val="90000"/>
              </a:lnSpc>
              <a:spcBef>
                <a:spcPts val="500"/>
              </a:spcBef>
              <a:spcAft>
                <a:spcPts val="0"/>
              </a:spcAft>
              <a:buClr>
                <a:srgbClr val="757575"/>
              </a:buClr>
              <a:buSzPts val="1600"/>
              <a:buNone/>
              <a:defRPr sz="1600">
                <a:solidFill>
                  <a:srgbClr val="757575"/>
                </a:solidFill>
              </a:defRPr>
            </a:lvl9pPr>
          </a:lstStyle>
          <a:p>
            <a:endParaRPr/>
          </a:p>
        </p:txBody>
      </p:sp>
      <p:sp>
        <p:nvSpPr>
          <p:cNvPr id="26" name="Google Shape;26;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1"/>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1"/>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12"/>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12"/>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12"/>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12"/>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12"/>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5"/>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15"/>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1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6"/>
          <p:cNvSpPr>
            <a:spLocks noGrp="1"/>
          </p:cNvSpPr>
          <p:nvPr>
            <p:ph type="pic" idx="2"/>
          </p:nvPr>
        </p:nvSpPr>
        <p:spPr>
          <a:xfrm>
            <a:off x="5183188" y="987425"/>
            <a:ext cx="6172200" cy="4873625"/>
          </a:xfrm>
          <a:prstGeom prst="rect">
            <a:avLst/>
          </a:prstGeom>
          <a:noFill/>
          <a:ln>
            <a:noFill/>
          </a:ln>
        </p:spPr>
      </p:sp>
      <p:sp>
        <p:nvSpPr>
          <p:cNvPr id="64" name="Google Shape;64;p16"/>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757575"/>
        </a:solidFill>
        <a:effectLst/>
      </p:bgPr>
    </p:bg>
    <p:spTree>
      <p:nvGrpSpPr>
        <p:cNvPr id="1" name="Shape 5"/>
        <p:cNvGrpSpPr/>
        <p:nvPr/>
      </p:nvGrpSpPr>
      <p:grpSpPr>
        <a:xfrm>
          <a:off x="0" y="0"/>
          <a:ext cx="0" cy="0"/>
          <a:chOff x="0" y="0"/>
          <a:chExt cx="0" cy="0"/>
        </a:xfrm>
      </p:grpSpPr>
      <p:sp>
        <p:nvSpPr>
          <p:cNvPr id="6" name="Google Shape;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lt1"/>
              </a:buClr>
              <a:buSzPts val="4400"/>
              <a:buFont typeface="Play"/>
              <a:buNone/>
              <a:defRPr sz="4400" b="0" i="0" u="none" strike="noStrike" cap="none">
                <a:solidFill>
                  <a:schemeClr val="lt1"/>
                </a:solidFill>
                <a:latin typeface="Play"/>
                <a:ea typeface="Play"/>
                <a:cs typeface="Play"/>
                <a:sym typeface="Play"/>
              </a:defRPr>
            </a:lvl1pPr>
            <a:lvl2pPr lvl="1">
              <a:spcBef>
                <a:spcPts val="0"/>
              </a:spcBef>
              <a:spcAft>
                <a:spcPts val="0"/>
              </a:spcAft>
              <a:buClr>
                <a:schemeClr val="lt1"/>
              </a:buClr>
              <a:buSzPts val="1400"/>
              <a:buNone/>
              <a:defRPr sz="1800">
                <a:solidFill>
                  <a:schemeClr val="lt1"/>
                </a:solidFill>
              </a:defRPr>
            </a:lvl2pPr>
            <a:lvl3pPr lvl="2">
              <a:spcBef>
                <a:spcPts val="0"/>
              </a:spcBef>
              <a:spcAft>
                <a:spcPts val="0"/>
              </a:spcAft>
              <a:buClr>
                <a:schemeClr val="lt1"/>
              </a:buClr>
              <a:buSzPts val="1400"/>
              <a:buNone/>
              <a:defRPr sz="1800">
                <a:solidFill>
                  <a:schemeClr val="lt1"/>
                </a:solidFill>
              </a:defRPr>
            </a:lvl3pPr>
            <a:lvl4pPr lvl="3">
              <a:spcBef>
                <a:spcPts val="0"/>
              </a:spcBef>
              <a:spcAft>
                <a:spcPts val="0"/>
              </a:spcAft>
              <a:buClr>
                <a:schemeClr val="lt1"/>
              </a:buClr>
              <a:buSzPts val="1400"/>
              <a:buNone/>
              <a:defRPr sz="1800">
                <a:solidFill>
                  <a:schemeClr val="lt1"/>
                </a:solidFill>
              </a:defRPr>
            </a:lvl4pPr>
            <a:lvl5pPr lvl="4">
              <a:spcBef>
                <a:spcPts val="0"/>
              </a:spcBef>
              <a:spcAft>
                <a:spcPts val="0"/>
              </a:spcAft>
              <a:buClr>
                <a:schemeClr val="lt1"/>
              </a:buClr>
              <a:buSzPts val="1400"/>
              <a:buNone/>
              <a:defRPr sz="1800">
                <a:solidFill>
                  <a:schemeClr val="lt1"/>
                </a:solidFill>
              </a:defRPr>
            </a:lvl5pPr>
            <a:lvl6pPr lvl="5">
              <a:spcBef>
                <a:spcPts val="0"/>
              </a:spcBef>
              <a:spcAft>
                <a:spcPts val="0"/>
              </a:spcAft>
              <a:buClr>
                <a:schemeClr val="lt1"/>
              </a:buClr>
              <a:buSzPts val="1400"/>
              <a:buNone/>
              <a:defRPr sz="1800">
                <a:solidFill>
                  <a:schemeClr val="lt1"/>
                </a:solidFill>
              </a:defRPr>
            </a:lvl6pPr>
            <a:lvl7pPr lvl="6">
              <a:spcBef>
                <a:spcPts val="0"/>
              </a:spcBef>
              <a:spcAft>
                <a:spcPts val="0"/>
              </a:spcAft>
              <a:buClr>
                <a:schemeClr val="lt1"/>
              </a:buClr>
              <a:buSzPts val="1400"/>
              <a:buNone/>
              <a:defRPr sz="1800">
                <a:solidFill>
                  <a:schemeClr val="lt1"/>
                </a:solidFill>
              </a:defRPr>
            </a:lvl7pPr>
            <a:lvl8pPr lvl="7">
              <a:spcBef>
                <a:spcPts val="0"/>
              </a:spcBef>
              <a:spcAft>
                <a:spcPts val="0"/>
              </a:spcAft>
              <a:buClr>
                <a:schemeClr val="lt1"/>
              </a:buClr>
              <a:buSzPts val="1400"/>
              <a:buNone/>
              <a:defRPr sz="1800">
                <a:solidFill>
                  <a:schemeClr val="lt1"/>
                </a:solidFill>
              </a:defRPr>
            </a:lvl8pPr>
            <a:lvl9pPr lvl="8">
              <a:spcBef>
                <a:spcPts val="0"/>
              </a:spcBef>
              <a:spcAft>
                <a:spcPts val="0"/>
              </a:spcAft>
              <a:buClr>
                <a:schemeClr val="lt1"/>
              </a:buClr>
              <a:buSzPts val="1400"/>
              <a:buNone/>
              <a:defRPr sz="1800">
                <a:solidFill>
                  <a:schemeClr val="lt1"/>
                </a:solidFill>
              </a:defRPr>
            </a:lvl9pPr>
          </a:lstStyle>
          <a:p>
            <a:endParaRPr/>
          </a:p>
        </p:txBody>
      </p:sp>
      <p:sp>
        <p:nvSpPr>
          <p:cNvPr id="7" name="Google Shape;7;p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Arial"/>
                <a:ea typeface="Arial"/>
                <a:cs typeface="Arial"/>
                <a:sym typeface="Arial"/>
              </a:defRPr>
            </a:lvl1pPr>
            <a:lvl2pPr marL="914400" marR="0" lvl="1" indent="-381000" algn="l" rtl="0">
              <a:lnSpc>
                <a:spcPct val="90000"/>
              </a:lnSpc>
              <a:spcBef>
                <a:spcPts val="500"/>
              </a:spcBef>
              <a:spcAft>
                <a:spcPts val="0"/>
              </a:spcAft>
              <a:buClr>
                <a:schemeClr val="lt1"/>
              </a:buClr>
              <a:buSzPts val="2400"/>
              <a:buFont typeface="Arial"/>
              <a:buChar char="•"/>
              <a:defRPr sz="2400" b="0" i="0" u="none" strike="noStrike" cap="none">
                <a:solidFill>
                  <a:schemeClr val="lt1"/>
                </a:solidFill>
                <a:latin typeface="Arial"/>
                <a:ea typeface="Arial"/>
                <a:cs typeface="Arial"/>
                <a:sym typeface="Arial"/>
              </a:defRPr>
            </a:lvl2pPr>
            <a:lvl3pPr marL="1371600" marR="0" lvl="2" indent="-355600" algn="l" rtl="0">
              <a:lnSpc>
                <a:spcPct val="90000"/>
              </a:lnSpc>
              <a:spcBef>
                <a:spcPts val="500"/>
              </a:spcBef>
              <a:spcAft>
                <a:spcPts val="0"/>
              </a:spcAft>
              <a:buClr>
                <a:schemeClr val="lt1"/>
              </a:buClr>
              <a:buSzPts val="2000"/>
              <a:buFont typeface="Arial"/>
              <a:buChar char="•"/>
              <a:defRPr sz="2000" b="0" i="0" u="none" strike="noStrike" cap="none">
                <a:solidFill>
                  <a:schemeClr val="lt1"/>
                </a:solidFill>
                <a:latin typeface="Arial"/>
                <a:ea typeface="Arial"/>
                <a:cs typeface="Arial"/>
                <a:sym typeface="Arial"/>
              </a:defRPr>
            </a:lvl3pPr>
            <a:lvl4pPr marL="1828800" marR="0" lvl="3"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4pPr>
            <a:lvl5pPr marL="2286000" marR="0" lvl="4"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Arial"/>
                <a:ea typeface="Arial"/>
                <a:cs typeface="Arial"/>
                <a:sym typeface="Arial"/>
              </a:defRPr>
            </a:lvl9pPr>
          </a:lstStyle>
          <a:p>
            <a:endParaRPr/>
          </a:p>
        </p:txBody>
      </p:sp>
      <p:sp>
        <p:nvSpPr>
          <p:cNvPr id="8" name="Google Shape;8;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9" name="Google Shape;9;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757575"/>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0" name="Google Shape;10;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757575"/>
                </a:solidFill>
                <a:latin typeface="Arial"/>
                <a:ea typeface="Arial"/>
                <a:cs typeface="Arial"/>
                <a:sym typeface="Arial"/>
              </a:defRPr>
            </a:lvl1pPr>
            <a:lvl2pPr marL="0" marR="0" lvl="1" indent="0" algn="r" rtl="0">
              <a:spcBef>
                <a:spcPts val="0"/>
              </a:spcBef>
              <a:buNone/>
              <a:defRPr sz="1200" b="0" i="0" u="none" strike="noStrike" cap="none">
                <a:solidFill>
                  <a:srgbClr val="757575"/>
                </a:solidFill>
                <a:latin typeface="Arial"/>
                <a:ea typeface="Arial"/>
                <a:cs typeface="Arial"/>
                <a:sym typeface="Arial"/>
              </a:defRPr>
            </a:lvl2pPr>
            <a:lvl3pPr marL="0" marR="0" lvl="2" indent="0" algn="r" rtl="0">
              <a:spcBef>
                <a:spcPts val="0"/>
              </a:spcBef>
              <a:buNone/>
              <a:defRPr sz="1200" b="0" i="0" u="none" strike="noStrike" cap="none">
                <a:solidFill>
                  <a:srgbClr val="757575"/>
                </a:solidFill>
                <a:latin typeface="Arial"/>
                <a:ea typeface="Arial"/>
                <a:cs typeface="Arial"/>
                <a:sym typeface="Arial"/>
              </a:defRPr>
            </a:lvl3pPr>
            <a:lvl4pPr marL="0" marR="0" lvl="3" indent="0" algn="r" rtl="0">
              <a:spcBef>
                <a:spcPts val="0"/>
              </a:spcBef>
              <a:buNone/>
              <a:defRPr sz="1200" b="0" i="0" u="none" strike="noStrike" cap="none">
                <a:solidFill>
                  <a:srgbClr val="757575"/>
                </a:solidFill>
                <a:latin typeface="Arial"/>
                <a:ea typeface="Arial"/>
                <a:cs typeface="Arial"/>
                <a:sym typeface="Arial"/>
              </a:defRPr>
            </a:lvl4pPr>
            <a:lvl5pPr marL="0" marR="0" lvl="4" indent="0" algn="r" rtl="0">
              <a:spcBef>
                <a:spcPts val="0"/>
              </a:spcBef>
              <a:buNone/>
              <a:defRPr sz="1200" b="0" i="0" u="none" strike="noStrike" cap="none">
                <a:solidFill>
                  <a:srgbClr val="757575"/>
                </a:solidFill>
                <a:latin typeface="Arial"/>
                <a:ea typeface="Arial"/>
                <a:cs typeface="Arial"/>
                <a:sym typeface="Arial"/>
              </a:defRPr>
            </a:lvl5pPr>
            <a:lvl6pPr marL="0" marR="0" lvl="5" indent="0" algn="r" rtl="0">
              <a:spcBef>
                <a:spcPts val="0"/>
              </a:spcBef>
              <a:buNone/>
              <a:defRPr sz="1200" b="0" i="0" u="none" strike="noStrike" cap="none">
                <a:solidFill>
                  <a:srgbClr val="757575"/>
                </a:solidFill>
                <a:latin typeface="Arial"/>
                <a:ea typeface="Arial"/>
                <a:cs typeface="Arial"/>
                <a:sym typeface="Arial"/>
              </a:defRPr>
            </a:lvl6pPr>
            <a:lvl7pPr marL="0" marR="0" lvl="6" indent="0" algn="r" rtl="0">
              <a:spcBef>
                <a:spcPts val="0"/>
              </a:spcBef>
              <a:buNone/>
              <a:defRPr sz="1200" b="0" i="0" u="none" strike="noStrike" cap="none">
                <a:solidFill>
                  <a:srgbClr val="757575"/>
                </a:solidFill>
                <a:latin typeface="Arial"/>
                <a:ea typeface="Arial"/>
                <a:cs typeface="Arial"/>
                <a:sym typeface="Arial"/>
              </a:defRPr>
            </a:lvl7pPr>
            <a:lvl8pPr marL="0" marR="0" lvl="7" indent="0" algn="r" rtl="0">
              <a:spcBef>
                <a:spcPts val="0"/>
              </a:spcBef>
              <a:buNone/>
              <a:defRPr sz="1200" b="0" i="0" u="none" strike="noStrike" cap="none">
                <a:solidFill>
                  <a:srgbClr val="757575"/>
                </a:solidFill>
                <a:latin typeface="Arial"/>
                <a:ea typeface="Arial"/>
                <a:cs typeface="Arial"/>
                <a:sym typeface="Arial"/>
              </a:defRPr>
            </a:lvl8pPr>
            <a:lvl9pPr marL="0" marR="0" lvl="8" indent="0" algn="r" rtl="0">
              <a:spcBef>
                <a:spcPts val="0"/>
              </a:spcBef>
              <a:buNone/>
              <a:defRPr sz="1200" b="0" i="0" u="none" strike="noStrike" cap="none">
                <a:solidFill>
                  <a:srgbClr val="757575"/>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google.com"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p>
            <a:pPr marL="0" lvl="0" indent="0" algn="ctr" rtl="0">
              <a:lnSpc>
                <a:spcPct val="90000"/>
              </a:lnSpc>
              <a:spcBef>
                <a:spcPts val="0"/>
              </a:spcBef>
              <a:spcAft>
                <a:spcPts val="0"/>
              </a:spcAft>
              <a:buClr>
                <a:schemeClr val="dk1"/>
              </a:buClr>
              <a:buSzPts val="6000"/>
              <a:buFont typeface="Play"/>
              <a:buNone/>
            </a:pPr>
            <a:r>
              <a:rPr lang="en-US">
                <a:solidFill>
                  <a:schemeClr val="lt1"/>
                </a:solidFill>
              </a:rPr>
              <a:t>Introduction to HTML</a:t>
            </a:r>
            <a:endParaRPr>
              <a:solidFill>
                <a:schemeClr val="lt1"/>
              </a:solidFill>
            </a:endParaRPr>
          </a:p>
        </p:txBody>
      </p:sp>
      <p:sp>
        <p:nvSpPr>
          <p:cNvPr id="85" name="Google Shape;85;p1"/>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Clr>
                <a:schemeClr val="dk1"/>
              </a:buClr>
              <a:buSzPts val="2400"/>
              <a:buNone/>
            </a:pPr>
            <a:r>
              <a:rPr lang="en-US">
                <a:solidFill>
                  <a:schemeClr val="lt1"/>
                </a:solidFill>
              </a:rPr>
              <a:t>CSC 350-001 Fall 2025</a:t>
            </a:r>
            <a:endParaRPr>
              <a:solidFill>
                <a:schemeClr val="lt1"/>
              </a:solidFill>
            </a:endParaRPr>
          </a:p>
          <a:p>
            <a:pPr marL="0" lvl="0" indent="0" algn="ctr" rtl="0">
              <a:lnSpc>
                <a:spcPct val="90000"/>
              </a:lnSpc>
              <a:spcBef>
                <a:spcPts val="1000"/>
              </a:spcBef>
              <a:spcAft>
                <a:spcPts val="0"/>
              </a:spcAft>
              <a:buClr>
                <a:schemeClr val="dk1"/>
              </a:buClr>
              <a:buSzPts val="2400"/>
              <a:buNone/>
            </a:pPr>
            <a:r>
              <a:rPr lang="en-US">
                <a:solidFill>
                  <a:schemeClr val="lt1"/>
                </a:solidFill>
              </a:rPr>
              <a:t>Professor Autorino</a:t>
            </a:r>
            <a:endParaRPr>
              <a:solidFill>
                <a:schemeClr val="lt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g36d620dc14c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rPr>
              <a:t>&lt;!DOCTYPE&gt;</a:t>
            </a:r>
            <a:endParaRPr>
              <a:solidFill>
                <a:schemeClr val="lt1"/>
              </a:solidFill>
            </a:endParaRPr>
          </a:p>
        </p:txBody>
      </p:sp>
      <p:sp>
        <p:nvSpPr>
          <p:cNvPr id="140" name="Google Shape;140;g36d620dc14c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chemeClr val="lt1"/>
              </a:buClr>
              <a:buSzPts val="1800"/>
              <a:buChar char="•"/>
            </a:pPr>
            <a:r>
              <a:rPr lang="en-US" i="1">
                <a:solidFill>
                  <a:schemeClr val="lt1"/>
                </a:solidFill>
              </a:rPr>
              <a:t>Document Type Declaration</a:t>
            </a:r>
            <a:endParaRPr i="1">
              <a:solidFill>
                <a:schemeClr val="lt1"/>
              </a:solidFill>
            </a:endParaRPr>
          </a:p>
          <a:p>
            <a:pPr marL="457200" lvl="0" indent="-342900" algn="l" rtl="0">
              <a:spcBef>
                <a:spcPts val="0"/>
              </a:spcBef>
              <a:spcAft>
                <a:spcPts val="0"/>
              </a:spcAft>
              <a:buClr>
                <a:schemeClr val="lt1"/>
              </a:buClr>
              <a:buSzPts val="1800"/>
              <a:buChar char="•"/>
            </a:pPr>
            <a:r>
              <a:rPr lang="en-US">
                <a:solidFill>
                  <a:schemeClr val="lt1"/>
                </a:solidFill>
              </a:rPr>
              <a:t>Specifies the HTML version used in a document, ensuring correct rendering across different browsers. </a:t>
            </a:r>
            <a:endParaRPr>
              <a:solidFill>
                <a:schemeClr val="lt1"/>
              </a:solidFill>
            </a:endParaRPr>
          </a:p>
          <a:p>
            <a:pPr marL="457200" lvl="0" indent="-342900" algn="l" rtl="0">
              <a:spcBef>
                <a:spcPts val="0"/>
              </a:spcBef>
              <a:spcAft>
                <a:spcPts val="0"/>
              </a:spcAft>
              <a:buClr>
                <a:schemeClr val="lt1"/>
              </a:buClr>
              <a:buSzPts val="1800"/>
              <a:buChar char="•"/>
            </a:pPr>
            <a:r>
              <a:rPr lang="en-US">
                <a:solidFill>
                  <a:schemeClr val="lt1"/>
                </a:solidFill>
              </a:rPr>
              <a:t>It is not an HTML tag, but a declaration that precedes the &lt;html&gt; tag and informs the browser how to interpret the page. </a:t>
            </a:r>
            <a:endParaRPr>
              <a:solidFill>
                <a:schemeClr val="lt1"/>
              </a:solidFill>
            </a:endParaRPr>
          </a:p>
          <a:p>
            <a:pPr marL="457200" lvl="0" indent="-342900" algn="l" rtl="0">
              <a:spcBef>
                <a:spcPts val="0"/>
              </a:spcBef>
              <a:spcAft>
                <a:spcPts val="0"/>
              </a:spcAft>
              <a:buClr>
                <a:schemeClr val="lt1"/>
              </a:buClr>
              <a:buSzPts val="1800"/>
              <a:buChar char="•"/>
            </a:pPr>
            <a:r>
              <a:rPr lang="en-US">
                <a:solidFill>
                  <a:schemeClr val="lt1"/>
                </a:solidFill>
              </a:rPr>
              <a:t>Declaring the DOCTYPE as HTML5 is as simple as: &lt;!DOCTYPE html&gt;</a:t>
            </a:r>
            <a:endParaRPr>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36d620dc14c_0_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rPr>
              <a:t>&lt;html&gt;</a:t>
            </a:r>
            <a:endParaRPr>
              <a:solidFill>
                <a:schemeClr val="lt1"/>
              </a:solidFill>
            </a:endParaRPr>
          </a:p>
        </p:txBody>
      </p:sp>
      <p:sp>
        <p:nvSpPr>
          <p:cNvPr id="146" name="Google Shape;146;g36d620dc14c_0_6"/>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406400" algn="l" rtl="0">
              <a:spcBef>
                <a:spcPts val="1000"/>
              </a:spcBef>
              <a:spcAft>
                <a:spcPts val="0"/>
              </a:spcAft>
              <a:buClr>
                <a:schemeClr val="lt1"/>
              </a:buClr>
              <a:buSzPts val="2800"/>
              <a:buChar char="•"/>
            </a:pPr>
            <a:r>
              <a:rPr lang="en-US" dirty="0">
                <a:solidFill>
                  <a:schemeClr val="lt1"/>
                </a:solidFill>
              </a:rPr>
              <a:t>The &lt;html&gt; tag represents the root of an HTML document.</a:t>
            </a:r>
            <a:endParaRPr dirty="0">
              <a:solidFill>
                <a:schemeClr val="lt1"/>
              </a:solidFill>
            </a:endParaRPr>
          </a:p>
          <a:p>
            <a:pPr marL="457200" lvl="0" indent="-406400" algn="l" rtl="0">
              <a:spcBef>
                <a:spcPts val="0"/>
              </a:spcBef>
              <a:spcAft>
                <a:spcPts val="0"/>
              </a:spcAft>
              <a:buClr>
                <a:schemeClr val="lt1"/>
              </a:buClr>
              <a:buSzPts val="2800"/>
              <a:buChar char="•"/>
            </a:pPr>
            <a:r>
              <a:rPr lang="en-US" dirty="0">
                <a:solidFill>
                  <a:schemeClr val="lt1"/>
                </a:solidFill>
              </a:rPr>
              <a:t>The &lt;html&gt; tag is the container for all other HTML elements (except for the &lt;!DOCTYPE&gt; tag).</a:t>
            </a:r>
            <a:endParaRPr dirty="0">
              <a:solidFill>
                <a:schemeClr val="lt1"/>
              </a:solidFill>
            </a:endParaRPr>
          </a:p>
          <a:p>
            <a:pPr marL="457200" lvl="0" indent="-406400" algn="l" rtl="0">
              <a:spcBef>
                <a:spcPts val="0"/>
              </a:spcBef>
              <a:spcAft>
                <a:spcPts val="0"/>
              </a:spcAft>
              <a:buClr>
                <a:schemeClr val="lt1"/>
              </a:buClr>
              <a:buSzPts val="2800"/>
              <a:buChar char="•"/>
            </a:pPr>
            <a:r>
              <a:rPr lang="en-US" dirty="0">
                <a:solidFill>
                  <a:schemeClr val="lt1"/>
                </a:solidFill>
              </a:rPr>
              <a:t>It is best practice to define the “lang” (Language) attribute in the html tag as it assists web browsers and search engines. For the purposes of this class, we will set lang to “</a:t>
            </a:r>
            <a:r>
              <a:rPr lang="en-US" dirty="0" err="1">
                <a:solidFill>
                  <a:schemeClr val="lt1"/>
                </a:solidFill>
              </a:rPr>
              <a:t>en</a:t>
            </a:r>
            <a:r>
              <a:rPr lang="en-US" dirty="0">
                <a:solidFill>
                  <a:schemeClr val="lt1"/>
                </a:solidFill>
              </a:rPr>
              <a:t>”</a:t>
            </a:r>
            <a:endParaRPr dirty="0">
              <a:solidFill>
                <a:schemeClr val="lt1"/>
              </a:solidFill>
            </a:endParaRPr>
          </a:p>
          <a:p>
            <a:pPr marL="457200" lvl="0" indent="0" algn="l" rtl="0">
              <a:spcBef>
                <a:spcPts val="1000"/>
              </a:spcBef>
              <a:spcAft>
                <a:spcPts val="0"/>
              </a:spcAft>
              <a:buNone/>
            </a:pPr>
            <a:endParaRPr sz="2200" dirty="0"/>
          </a:p>
          <a:p>
            <a:pPr marL="0" lvl="0" indent="0" algn="l" rtl="0">
              <a:spcBef>
                <a:spcPts val="1000"/>
              </a:spcBef>
              <a:spcAft>
                <a:spcPts val="0"/>
              </a:spcAft>
              <a:buNone/>
            </a:pPr>
            <a:endParaRPr sz="2200" dirty="0"/>
          </a:p>
          <a:p>
            <a:pPr marL="0" lvl="0" indent="0" algn="l" rtl="0">
              <a:spcBef>
                <a:spcPts val="1000"/>
              </a:spcBef>
              <a:spcAft>
                <a:spcPts val="0"/>
              </a:spcAft>
              <a:buNone/>
            </a:pPr>
            <a:endParaRPr sz="22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g36d620dc14c_0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rPr>
              <a:t>&lt;head&gt;</a:t>
            </a:r>
            <a:endParaRPr>
              <a:solidFill>
                <a:schemeClr val="lt1"/>
              </a:solidFill>
            </a:endParaRPr>
          </a:p>
        </p:txBody>
      </p:sp>
      <p:sp>
        <p:nvSpPr>
          <p:cNvPr id="152" name="Google Shape;152;g36d620dc14c_0_17"/>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Autofit/>
          </a:bodyPr>
          <a:lstStyle/>
          <a:p>
            <a:pPr marL="457200" lvl="0" indent="-370205" algn="l" rtl="0">
              <a:lnSpc>
                <a:spcPct val="100000"/>
              </a:lnSpc>
              <a:spcBef>
                <a:spcPts val="1000"/>
              </a:spcBef>
              <a:spcAft>
                <a:spcPts val="0"/>
              </a:spcAft>
              <a:buClr>
                <a:schemeClr val="lt1"/>
              </a:buClr>
              <a:buSzPts val="2230"/>
              <a:buChar char="•"/>
            </a:pPr>
            <a:r>
              <a:rPr lang="en-US" sz="2230" dirty="0">
                <a:solidFill>
                  <a:schemeClr val="lt1"/>
                </a:solidFill>
              </a:rPr>
              <a:t>The &lt;head&gt; element is a container for metadata (data about data) and is placed between the &lt;html&gt; tag and the &lt;body&gt; tag.</a:t>
            </a:r>
            <a:endParaRPr sz="2230" dirty="0">
              <a:solidFill>
                <a:schemeClr val="lt1"/>
              </a:solidFill>
            </a:endParaRPr>
          </a:p>
          <a:p>
            <a:pPr marL="457200" lvl="0" indent="-370205" algn="l" rtl="0">
              <a:lnSpc>
                <a:spcPct val="100000"/>
              </a:lnSpc>
              <a:spcBef>
                <a:spcPts val="0"/>
              </a:spcBef>
              <a:spcAft>
                <a:spcPts val="0"/>
              </a:spcAft>
              <a:buClr>
                <a:schemeClr val="lt1"/>
              </a:buClr>
              <a:buSzPts val="2230"/>
              <a:buChar char="•"/>
            </a:pPr>
            <a:r>
              <a:rPr lang="en-US" sz="2230" dirty="0">
                <a:solidFill>
                  <a:schemeClr val="lt1"/>
                </a:solidFill>
              </a:rPr>
              <a:t>Metadata is data about the HTML document. Metadata is not displayed.</a:t>
            </a:r>
            <a:endParaRPr sz="2230" dirty="0">
              <a:solidFill>
                <a:schemeClr val="lt1"/>
              </a:solidFill>
            </a:endParaRPr>
          </a:p>
          <a:p>
            <a:pPr marL="457200" lvl="0" indent="-370205" algn="l" rtl="0">
              <a:lnSpc>
                <a:spcPct val="100000"/>
              </a:lnSpc>
              <a:spcBef>
                <a:spcPts val="0"/>
              </a:spcBef>
              <a:spcAft>
                <a:spcPts val="0"/>
              </a:spcAft>
              <a:buClr>
                <a:schemeClr val="lt1"/>
              </a:buClr>
              <a:buSzPts val="2230"/>
              <a:buChar char="•"/>
            </a:pPr>
            <a:r>
              <a:rPr lang="en-US" sz="2230" dirty="0">
                <a:solidFill>
                  <a:schemeClr val="lt1"/>
                </a:solidFill>
              </a:rPr>
              <a:t>Metadata can define things like the document title, character set, styles, scripts, and other meta information.</a:t>
            </a:r>
            <a:endParaRPr sz="2230" dirty="0">
              <a:solidFill>
                <a:schemeClr val="lt1"/>
              </a:solidFill>
            </a:endParaRPr>
          </a:p>
          <a:p>
            <a:pPr marL="457200" lvl="0" indent="-370205" algn="l" rtl="0">
              <a:lnSpc>
                <a:spcPct val="100000"/>
              </a:lnSpc>
              <a:spcBef>
                <a:spcPts val="0"/>
              </a:spcBef>
              <a:spcAft>
                <a:spcPts val="0"/>
              </a:spcAft>
              <a:buClr>
                <a:schemeClr val="lt1"/>
              </a:buClr>
              <a:buSzPts val="2230"/>
              <a:buChar char="•"/>
            </a:pPr>
            <a:r>
              <a:rPr lang="en-US" sz="2230" dirty="0">
                <a:solidFill>
                  <a:schemeClr val="lt1"/>
                </a:solidFill>
              </a:rPr>
              <a:t>The following elements can go inside the &lt;head&gt; element:</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&lt;title&gt; 		defines the title of the document</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&lt;style&gt;		defines style formatting of html elements</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&lt;base&gt;	specifies a default URL and target for all links on a page</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&lt;link&gt;		links to an external style sheet (CSS)</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&lt;meta&gt;	defines other metadata about the document</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&lt;script&gt;	used to embed a client-side script (JavaScript)</a:t>
            </a:r>
            <a:endParaRPr sz="2230" dirty="0">
              <a:solidFill>
                <a:schemeClr val="lt1"/>
              </a:solidFill>
            </a:endParaRPr>
          </a:p>
          <a:p>
            <a:pPr marL="914400" lvl="1" indent="-370205" algn="l" rtl="0">
              <a:lnSpc>
                <a:spcPct val="100000"/>
              </a:lnSpc>
              <a:spcBef>
                <a:spcPts val="0"/>
              </a:spcBef>
              <a:spcAft>
                <a:spcPts val="0"/>
              </a:spcAft>
              <a:buClr>
                <a:schemeClr val="lt1"/>
              </a:buClr>
              <a:buSzPts val="2230"/>
              <a:buChar char="•"/>
            </a:pPr>
            <a:r>
              <a:rPr lang="en-US" sz="2230" dirty="0">
                <a:solidFill>
                  <a:schemeClr val="lt1"/>
                </a:solidFill>
              </a:rPr>
              <a:t>&lt;</a:t>
            </a:r>
            <a:r>
              <a:rPr lang="en-US" sz="2230" dirty="0" err="1">
                <a:solidFill>
                  <a:schemeClr val="lt1"/>
                </a:solidFill>
              </a:rPr>
              <a:t>noscript</a:t>
            </a:r>
            <a:r>
              <a:rPr lang="en-US" sz="2230" dirty="0">
                <a:solidFill>
                  <a:schemeClr val="lt1"/>
                </a:solidFill>
              </a:rPr>
              <a:t>&gt;	defines alternate content when user has scripts disabled</a:t>
            </a:r>
            <a:endParaRPr sz="2230" dirty="0">
              <a:solidFill>
                <a:schemeClr val="lt1"/>
              </a:solidFill>
            </a:endParaRPr>
          </a:p>
          <a:p>
            <a:pPr marL="0" lvl="0" indent="0" algn="l" rtl="0">
              <a:lnSpc>
                <a:spcPct val="70000"/>
              </a:lnSpc>
              <a:spcBef>
                <a:spcPts val="1000"/>
              </a:spcBef>
              <a:spcAft>
                <a:spcPts val="0"/>
              </a:spcAft>
              <a:buSzPts val="523"/>
              <a:buNone/>
            </a:pPr>
            <a:endParaRPr sz="133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g36d620dc14c_0_3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&lt;body&gt;</a:t>
            </a:r>
            <a:endParaRPr/>
          </a:p>
        </p:txBody>
      </p:sp>
      <p:sp>
        <p:nvSpPr>
          <p:cNvPr id="158" name="Google Shape;158;g36d620dc14c_0_35"/>
          <p:cNvSpPr/>
          <p:nvPr/>
        </p:nvSpPr>
        <p:spPr>
          <a:xfrm>
            <a:off x="853575" y="2658825"/>
            <a:ext cx="4738800" cy="14913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59" name="Google Shape;159;g36d620dc14c_0_3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55600" algn="l" rtl="0">
              <a:lnSpc>
                <a:spcPct val="115000"/>
              </a:lnSpc>
              <a:spcBef>
                <a:spcPts val="0"/>
              </a:spcBef>
              <a:spcAft>
                <a:spcPts val="0"/>
              </a:spcAft>
              <a:buSzPts val="2000"/>
              <a:buChar char="•"/>
            </a:pPr>
            <a:r>
              <a:rPr lang="en-US" sz="2000" dirty="0"/>
              <a:t>Defines the content of an HTML document, which is displayed in the browser window.</a:t>
            </a:r>
            <a:endParaRPr sz="2000" dirty="0"/>
          </a:p>
          <a:p>
            <a:pPr marL="0" lvl="0" indent="0" algn="l" rtl="0">
              <a:spcBef>
                <a:spcPts val="1000"/>
              </a:spcBef>
              <a:spcAft>
                <a:spcPts val="0"/>
              </a:spcAft>
              <a:buNone/>
            </a:pPr>
            <a:endParaRPr dirty="0">
              <a:solidFill>
                <a:srgbClr val="999999"/>
              </a:solidFill>
              <a:highlight>
                <a:srgbClr val="FFFFFF"/>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US" sz="2000" dirty="0">
                <a:solidFill>
                  <a:schemeClr val="dk1"/>
                </a:solidFill>
                <a:highlight>
                  <a:schemeClr val="lt1"/>
                </a:highlight>
                <a:latin typeface="Courier New"/>
                <a:ea typeface="Courier New"/>
                <a:cs typeface="Courier New"/>
                <a:sym typeface="Courier New"/>
              </a:rPr>
              <a:t>&lt;</a:t>
            </a:r>
            <a:r>
              <a:rPr lang="en-US" sz="2000" dirty="0">
                <a:solidFill>
                  <a:srgbClr val="990055"/>
                </a:solidFill>
                <a:highlight>
                  <a:schemeClr val="lt1"/>
                </a:highlight>
                <a:latin typeface="Courier New"/>
                <a:ea typeface="Courier New"/>
                <a:cs typeface="Courier New"/>
                <a:sym typeface="Courier New"/>
              </a:rPr>
              <a:t>body</a:t>
            </a:r>
            <a:r>
              <a:rPr lang="en-US" sz="2000" dirty="0">
                <a:solidFill>
                  <a:schemeClr val="dk1"/>
                </a:solidFill>
                <a:highlight>
                  <a:schemeClr val="lt1"/>
                </a:highlight>
                <a:latin typeface="Courier New"/>
                <a:ea typeface="Courier New"/>
                <a:cs typeface="Courier New"/>
                <a:sym typeface="Courier New"/>
              </a:rPr>
              <a:t>&gt;</a:t>
            </a:r>
            <a:endParaRPr sz="2000" dirty="0">
              <a:solidFill>
                <a:schemeClr val="dk1"/>
              </a:solidFill>
              <a:highlight>
                <a:schemeClr val="lt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US" sz="2000" dirty="0">
                <a:solidFill>
                  <a:schemeClr val="dk1"/>
                </a:solidFill>
                <a:highlight>
                  <a:schemeClr val="lt1"/>
                </a:highlight>
                <a:latin typeface="Courier New"/>
                <a:ea typeface="Courier New"/>
                <a:cs typeface="Courier New"/>
                <a:sym typeface="Courier New"/>
              </a:rPr>
              <a:t>&lt;</a:t>
            </a:r>
            <a:r>
              <a:rPr lang="en-US" sz="2000" dirty="0">
                <a:solidFill>
                  <a:srgbClr val="990055"/>
                </a:solidFill>
                <a:highlight>
                  <a:schemeClr val="lt1"/>
                </a:highlight>
                <a:latin typeface="Courier New"/>
                <a:ea typeface="Courier New"/>
                <a:cs typeface="Courier New"/>
                <a:sym typeface="Courier New"/>
              </a:rPr>
              <a:t>h1</a:t>
            </a:r>
            <a:r>
              <a:rPr lang="en-US" sz="2000" dirty="0">
                <a:solidFill>
                  <a:schemeClr val="dk1"/>
                </a:solidFill>
                <a:highlight>
                  <a:schemeClr val="lt1"/>
                </a:highlight>
                <a:latin typeface="Courier New"/>
                <a:ea typeface="Courier New"/>
                <a:cs typeface="Courier New"/>
                <a:sym typeface="Courier New"/>
              </a:rPr>
              <a:t>&gt;Hello World!&lt;/</a:t>
            </a:r>
            <a:r>
              <a:rPr lang="en-US" sz="2000" dirty="0">
                <a:solidFill>
                  <a:srgbClr val="990055"/>
                </a:solidFill>
                <a:highlight>
                  <a:schemeClr val="lt1"/>
                </a:highlight>
                <a:latin typeface="Courier New"/>
                <a:ea typeface="Courier New"/>
                <a:cs typeface="Courier New"/>
                <a:sym typeface="Courier New"/>
              </a:rPr>
              <a:t>h1</a:t>
            </a:r>
            <a:r>
              <a:rPr lang="en-US" sz="2000" dirty="0">
                <a:solidFill>
                  <a:schemeClr val="dk1"/>
                </a:solidFill>
                <a:highlight>
                  <a:schemeClr val="lt1"/>
                </a:highlight>
                <a:latin typeface="Courier New"/>
                <a:ea typeface="Courier New"/>
                <a:cs typeface="Courier New"/>
                <a:sym typeface="Courier New"/>
              </a:rPr>
              <a:t>&gt;</a:t>
            </a:r>
            <a:endParaRPr sz="2000" dirty="0">
              <a:solidFill>
                <a:schemeClr val="dk1"/>
              </a:solidFill>
              <a:highlight>
                <a:schemeClr val="lt1"/>
              </a:highlight>
              <a:latin typeface="Courier New"/>
              <a:ea typeface="Courier New"/>
              <a:cs typeface="Courier New"/>
              <a:sym typeface="Courier New"/>
            </a:endParaRPr>
          </a:p>
          <a:p>
            <a:pPr marL="0" lvl="0" indent="457200" algn="l" rtl="0">
              <a:lnSpc>
                <a:spcPct val="100000"/>
              </a:lnSpc>
              <a:spcBef>
                <a:spcPts val="0"/>
              </a:spcBef>
              <a:spcAft>
                <a:spcPts val="0"/>
              </a:spcAft>
              <a:buNone/>
            </a:pPr>
            <a:r>
              <a:rPr lang="en-US" sz="2000" dirty="0">
                <a:solidFill>
                  <a:schemeClr val="dk1"/>
                </a:solidFill>
                <a:highlight>
                  <a:schemeClr val="lt1"/>
                </a:highlight>
                <a:latin typeface="Courier New"/>
                <a:ea typeface="Courier New"/>
                <a:cs typeface="Courier New"/>
                <a:sym typeface="Courier New"/>
              </a:rPr>
              <a:t>&lt;</a:t>
            </a:r>
            <a:r>
              <a:rPr lang="en-US" sz="2000" dirty="0">
                <a:solidFill>
                  <a:schemeClr val="accent5"/>
                </a:solidFill>
                <a:highlight>
                  <a:schemeClr val="lt1"/>
                </a:highlight>
                <a:latin typeface="Courier New"/>
                <a:ea typeface="Courier New"/>
                <a:cs typeface="Courier New"/>
                <a:sym typeface="Courier New"/>
              </a:rPr>
              <a:t>p</a:t>
            </a:r>
            <a:r>
              <a:rPr lang="en-US" sz="2000" dirty="0">
                <a:solidFill>
                  <a:schemeClr val="dk1"/>
                </a:solidFill>
                <a:highlight>
                  <a:schemeClr val="lt1"/>
                </a:highlight>
                <a:latin typeface="Courier New"/>
                <a:ea typeface="Courier New"/>
                <a:cs typeface="Courier New"/>
                <a:sym typeface="Courier New"/>
              </a:rPr>
              <a:t>&gt;This is a paragraph.&lt;/</a:t>
            </a:r>
            <a:r>
              <a:rPr lang="en-US" sz="2000" dirty="0">
                <a:solidFill>
                  <a:srgbClr val="990055"/>
                </a:solidFill>
                <a:highlight>
                  <a:schemeClr val="lt1"/>
                </a:highlight>
                <a:latin typeface="Courier New"/>
                <a:ea typeface="Courier New"/>
                <a:cs typeface="Courier New"/>
                <a:sym typeface="Courier New"/>
              </a:rPr>
              <a:t>p</a:t>
            </a:r>
            <a:r>
              <a:rPr lang="en-US" sz="2000" dirty="0">
                <a:solidFill>
                  <a:schemeClr val="dk1"/>
                </a:solidFill>
                <a:highlight>
                  <a:schemeClr val="lt1"/>
                </a:highlight>
                <a:latin typeface="Courier New"/>
                <a:ea typeface="Courier New"/>
                <a:cs typeface="Courier New"/>
                <a:sym typeface="Courier New"/>
              </a:rPr>
              <a:t>&gt;</a:t>
            </a:r>
            <a:endParaRPr sz="2000" dirty="0">
              <a:solidFill>
                <a:schemeClr val="dk1"/>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US" sz="2000" dirty="0">
                <a:solidFill>
                  <a:schemeClr val="dk1"/>
                </a:solidFill>
                <a:highlight>
                  <a:schemeClr val="lt1"/>
                </a:highlight>
                <a:latin typeface="Courier New"/>
                <a:ea typeface="Courier New"/>
                <a:cs typeface="Courier New"/>
                <a:sym typeface="Courier New"/>
              </a:rPr>
              <a:t>&lt;/</a:t>
            </a:r>
            <a:r>
              <a:rPr lang="en-US" sz="2000" dirty="0">
                <a:solidFill>
                  <a:srgbClr val="990055"/>
                </a:solidFill>
                <a:highlight>
                  <a:schemeClr val="lt1"/>
                </a:highlight>
                <a:latin typeface="Courier New"/>
                <a:ea typeface="Courier New"/>
                <a:cs typeface="Courier New"/>
                <a:sym typeface="Courier New"/>
              </a:rPr>
              <a:t>body</a:t>
            </a:r>
            <a:r>
              <a:rPr lang="en-US" sz="2000" dirty="0">
                <a:solidFill>
                  <a:schemeClr val="dk1"/>
                </a:solidFill>
                <a:highlight>
                  <a:schemeClr val="lt1"/>
                </a:highlight>
                <a:latin typeface="Courier New"/>
                <a:ea typeface="Courier New"/>
                <a:cs typeface="Courier New"/>
                <a:sym typeface="Courier New"/>
              </a:rPr>
              <a:t>&gt;</a:t>
            </a:r>
            <a:endParaRPr sz="2000" dirty="0">
              <a:solidFill>
                <a:schemeClr val="dk1"/>
              </a:solidFill>
              <a:highlight>
                <a:schemeClr val="lt1"/>
              </a:highlight>
              <a:latin typeface="Courier New"/>
              <a:ea typeface="Courier New"/>
              <a:cs typeface="Courier New"/>
              <a:sym typeface="Courier New"/>
            </a:endParaRPr>
          </a:p>
          <a:p>
            <a:pPr marL="0" lvl="0" indent="0" algn="l" rtl="0">
              <a:spcBef>
                <a:spcPts val="1000"/>
              </a:spcBef>
              <a:spcAft>
                <a:spcPts val="0"/>
              </a:spcAft>
              <a:buNone/>
            </a:pPr>
            <a:endParaRPr dirty="0"/>
          </a:p>
        </p:txBody>
      </p:sp>
      <p:pic>
        <p:nvPicPr>
          <p:cNvPr id="160" name="Google Shape;160;g36d620dc14c_0_35"/>
          <p:cNvPicPr preferRelativeResize="0"/>
          <p:nvPr/>
        </p:nvPicPr>
        <p:blipFill>
          <a:blip r:embed="rId3">
            <a:alphaModFix/>
          </a:blip>
          <a:stretch>
            <a:fillRect/>
          </a:stretch>
        </p:blipFill>
        <p:spPr>
          <a:xfrm>
            <a:off x="6485175" y="2658825"/>
            <a:ext cx="4868625" cy="30492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g36d620dc14c_0_42"/>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&lt;div&gt;</a:t>
            </a:r>
            <a:endParaRPr/>
          </a:p>
        </p:txBody>
      </p:sp>
      <p:sp>
        <p:nvSpPr>
          <p:cNvPr id="166" name="Google Shape;166;g36d620dc14c_0_42"/>
          <p:cNvSpPr/>
          <p:nvPr/>
        </p:nvSpPr>
        <p:spPr>
          <a:xfrm>
            <a:off x="824124" y="3355424"/>
            <a:ext cx="4003907" cy="2889927"/>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g36d620dc14c_0_42"/>
          <p:cNvSpPr txBox="1">
            <a:spLocks noGrp="1"/>
          </p:cNvSpPr>
          <p:nvPr>
            <p:ph type="body" idx="1"/>
          </p:nvPr>
        </p:nvSpPr>
        <p:spPr>
          <a:xfrm>
            <a:off x="838200" y="1825625"/>
            <a:ext cx="10515600" cy="4145407"/>
          </a:xfrm>
          <a:prstGeom prst="rect">
            <a:avLst/>
          </a:prstGeom>
        </p:spPr>
        <p:txBody>
          <a:bodyPr spcFirstLastPara="1" wrap="square" lIns="91425" tIns="45700" rIns="91425" bIns="45700" anchor="t" anchorCtr="0">
            <a:normAutofit fontScale="92500" lnSpcReduction="20000"/>
          </a:bodyPr>
          <a:lstStyle/>
          <a:p>
            <a:pPr marL="457200" lvl="0" indent="-338454" algn="l" rtl="0">
              <a:lnSpc>
                <a:spcPct val="100000"/>
              </a:lnSpc>
              <a:spcBef>
                <a:spcPts val="1000"/>
              </a:spcBef>
              <a:spcAft>
                <a:spcPts val="0"/>
              </a:spcAft>
              <a:buSzPct val="67054"/>
              <a:buChar char="•"/>
            </a:pPr>
            <a:r>
              <a:rPr lang="en-US" sz="3035" i="1" dirty="0"/>
              <a:t>Division</a:t>
            </a:r>
            <a:r>
              <a:rPr lang="en-US" sz="3035" dirty="0"/>
              <a:t> element</a:t>
            </a:r>
            <a:endParaRPr sz="3035" dirty="0"/>
          </a:p>
          <a:p>
            <a:pPr marL="457200" lvl="0" indent="-338454" algn="l" rtl="0">
              <a:lnSpc>
                <a:spcPct val="100000"/>
              </a:lnSpc>
              <a:spcBef>
                <a:spcPts val="0"/>
              </a:spcBef>
              <a:spcAft>
                <a:spcPts val="0"/>
              </a:spcAft>
              <a:buSzPct val="67054"/>
              <a:buChar char="•"/>
            </a:pPr>
            <a:r>
              <a:rPr lang="en-US" sz="3035" dirty="0"/>
              <a:t>Used to group block-level elements together, which can be used for layout and styling purposes.</a:t>
            </a:r>
            <a:endParaRPr sz="3035" dirty="0"/>
          </a:p>
          <a:p>
            <a:pPr marL="457200" lvl="0" indent="-338454" algn="l" rtl="0">
              <a:lnSpc>
                <a:spcPct val="100000"/>
              </a:lnSpc>
              <a:spcBef>
                <a:spcPts val="0"/>
              </a:spcBef>
              <a:spcAft>
                <a:spcPts val="0"/>
              </a:spcAft>
              <a:buSzPct val="67054"/>
              <a:buChar char="•"/>
            </a:pPr>
            <a:r>
              <a:rPr lang="en-US" sz="3035" dirty="0"/>
              <a:t>Example: </a:t>
            </a:r>
            <a:endParaRPr sz="3035" dirty="0"/>
          </a:p>
          <a:p>
            <a:pPr marL="0" lvl="0" indent="0" algn="l" rtl="0">
              <a:lnSpc>
                <a:spcPct val="100000"/>
              </a:lnSpc>
              <a:spcBef>
                <a:spcPts val="0"/>
              </a:spcBef>
              <a:spcAft>
                <a:spcPts val="0"/>
              </a:spcAft>
              <a:buNone/>
            </a:pPr>
            <a:endParaRPr dirty="0">
              <a:solidFill>
                <a:schemeClr val="dk1"/>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US" dirty="0">
                <a:solidFill>
                  <a:schemeClr val="dk1"/>
                </a:solidFill>
                <a:highlight>
                  <a:schemeClr val="lt1"/>
                </a:highlight>
                <a:latin typeface="Courier New"/>
                <a:ea typeface="Courier New"/>
                <a:cs typeface="Courier New"/>
                <a:sym typeface="Courier New"/>
              </a:rPr>
              <a:t>&lt;</a:t>
            </a:r>
            <a:r>
              <a:rPr lang="en-US" dirty="0">
                <a:solidFill>
                  <a:srgbClr val="990055"/>
                </a:solidFill>
                <a:highlight>
                  <a:schemeClr val="lt1"/>
                </a:highlight>
                <a:latin typeface="Courier New"/>
                <a:ea typeface="Courier New"/>
                <a:cs typeface="Courier New"/>
                <a:sym typeface="Courier New"/>
              </a:rPr>
              <a:t>div</a:t>
            </a:r>
            <a:r>
              <a:rPr lang="en-US" dirty="0">
                <a:solidFill>
                  <a:schemeClr val="dk1"/>
                </a:solidFill>
                <a:highlight>
                  <a:schemeClr val="lt1"/>
                </a:highlight>
                <a:latin typeface="Courier New"/>
                <a:ea typeface="Courier New"/>
                <a:cs typeface="Courier New"/>
                <a:sym typeface="Courier New"/>
              </a:rPr>
              <a:t> </a:t>
            </a:r>
            <a:r>
              <a:rPr lang="en-US" dirty="0">
                <a:solidFill>
                  <a:srgbClr val="008000"/>
                </a:solidFill>
                <a:highlight>
                  <a:schemeClr val="lt1"/>
                </a:highlight>
                <a:latin typeface="Courier New"/>
                <a:ea typeface="Courier New"/>
                <a:cs typeface="Courier New"/>
                <a:sym typeface="Courier New"/>
              </a:rPr>
              <a:t>id</a:t>
            </a:r>
            <a:r>
              <a:rPr lang="en-US" dirty="0">
                <a:solidFill>
                  <a:srgbClr val="005CC5"/>
                </a:solidFill>
                <a:highlight>
                  <a:schemeClr val="lt1"/>
                </a:highlight>
                <a:latin typeface="Courier New"/>
                <a:ea typeface="Courier New"/>
                <a:cs typeface="Courier New"/>
                <a:sym typeface="Courier New"/>
              </a:rPr>
              <a:t>="header"</a:t>
            </a:r>
            <a:r>
              <a:rPr lang="en-US" dirty="0">
                <a:solidFill>
                  <a:schemeClr val="dk1"/>
                </a:solidFill>
                <a:highlight>
                  <a:schemeClr val="lt1"/>
                </a:highlight>
                <a:latin typeface="Courier New"/>
                <a:ea typeface="Courier New"/>
                <a:cs typeface="Courier New"/>
                <a:sym typeface="Courier New"/>
              </a:rPr>
              <a:t>&gt;</a:t>
            </a:r>
            <a:endParaRPr dirty="0">
              <a:solidFill>
                <a:schemeClr val="dk1"/>
              </a:solidFill>
              <a:highlight>
                <a:schemeClr val="lt1"/>
              </a:highlight>
              <a:latin typeface="Courier New"/>
              <a:ea typeface="Courier New"/>
              <a:cs typeface="Courier New"/>
              <a:sym typeface="Courier New"/>
            </a:endParaRPr>
          </a:p>
          <a:p>
            <a:pPr marL="457200" lvl="0" indent="0" algn="l" rtl="0">
              <a:lnSpc>
                <a:spcPct val="100000"/>
              </a:lnSpc>
              <a:spcBef>
                <a:spcPts val="0"/>
              </a:spcBef>
              <a:spcAft>
                <a:spcPts val="0"/>
              </a:spcAft>
              <a:buNone/>
            </a:pPr>
            <a:r>
              <a:rPr lang="en-US" dirty="0">
                <a:solidFill>
                  <a:schemeClr val="dk1"/>
                </a:solidFill>
                <a:highlight>
                  <a:schemeClr val="lt1"/>
                </a:highlight>
                <a:latin typeface="Courier New"/>
                <a:ea typeface="Courier New"/>
                <a:cs typeface="Courier New"/>
                <a:sym typeface="Courier New"/>
              </a:rPr>
              <a:t>&lt;</a:t>
            </a:r>
            <a:r>
              <a:rPr lang="en-US" dirty="0">
                <a:solidFill>
                  <a:srgbClr val="990055"/>
                </a:solidFill>
                <a:highlight>
                  <a:schemeClr val="lt1"/>
                </a:highlight>
                <a:latin typeface="Courier New"/>
                <a:ea typeface="Courier New"/>
                <a:cs typeface="Courier New"/>
                <a:sym typeface="Courier New"/>
              </a:rPr>
              <a:t>h1</a:t>
            </a:r>
            <a:r>
              <a:rPr lang="en-US" dirty="0">
                <a:solidFill>
                  <a:schemeClr val="dk1"/>
                </a:solidFill>
                <a:highlight>
                  <a:schemeClr val="lt1"/>
                </a:highlight>
                <a:latin typeface="Courier New"/>
                <a:ea typeface="Courier New"/>
                <a:cs typeface="Courier New"/>
                <a:sym typeface="Courier New"/>
              </a:rPr>
              <a:t>&gt;Welcome!&lt;/</a:t>
            </a:r>
            <a:r>
              <a:rPr lang="en-US" dirty="0">
                <a:solidFill>
                  <a:srgbClr val="990055"/>
                </a:solidFill>
                <a:highlight>
                  <a:schemeClr val="lt1"/>
                </a:highlight>
                <a:latin typeface="Courier New"/>
                <a:ea typeface="Courier New"/>
                <a:cs typeface="Courier New"/>
                <a:sym typeface="Courier New"/>
              </a:rPr>
              <a:t>h1</a:t>
            </a:r>
            <a:r>
              <a:rPr lang="en-US" dirty="0">
                <a:solidFill>
                  <a:schemeClr val="dk1"/>
                </a:solidFill>
                <a:highlight>
                  <a:schemeClr val="lt1"/>
                </a:highlight>
                <a:latin typeface="Courier New"/>
                <a:ea typeface="Courier New"/>
                <a:cs typeface="Courier New"/>
                <a:sym typeface="Courier New"/>
              </a:rPr>
              <a:t>&gt;</a:t>
            </a:r>
            <a:endParaRPr dirty="0">
              <a:solidFill>
                <a:schemeClr val="dk1"/>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r>
              <a:rPr lang="en-US" dirty="0">
                <a:solidFill>
                  <a:schemeClr val="dk1"/>
                </a:solidFill>
                <a:highlight>
                  <a:schemeClr val="lt1"/>
                </a:highlight>
                <a:latin typeface="Courier New"/>
                <a:ea typeface="Courier New"/>
                <a:cs typeface="Courier New"/>
                <a:sym typeface="Courier New"/>
              </a:rPr>
              <a:t>&lt;/</a:t>
            </a:r>
            <a:r>
              <a:rPr lang="en-US" dirty="0">
                <a:solidFill>
                  <a:srgbClr val="990055"/>
                </a:solidFill>
                <a:highlight>
                  <a:schemeClr val="lt1"/>
                </a:highlight>
                <a:latin typeface="Courier New"/>
                <a:ea typeface="Courier New"/>
                <a:cs typeface="Courier New"/>
                <a:sym typeface="Courier New"/>
              </a:rPr>
              <a:t>div</a:t>
            </a:r>
            <a:r>
              <a:rPr lang="en-US" dirty="0">
                <a:solidFill>
                  <a:schemeClr val="dk1"/>
                </a:solidFill>
                <a:highlight>
                  <a:schemeClr val="lt1"/>
                </a:highlight>
                <a:latin typeface="Courier New"/>
                <a:ea typeface="Courier New"/>
                <a:cs typeface="Courier New"/>
                <a:sym typeface="Courier New"/>
              </a:rPr>
              <a:t>&gt;</a:t>
            </a:r>
            <a:endParaRPr dirty="0">
              <a:solidFill>
                <a:schemeClr val="dk1"/>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None/>
            </a:pPr>
            <a:endParaRPr dirty="0">
              <a:solidFill>
                <a:schemeClr val="dk1"/>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39285"/>
              <a:buFont typeface="Arial"/>
              <a:buNone/>
            </a:pPr>
            <a:r>
              <a:rPr lang="en-US" dirty="0">
                <a:solidFill>
                  <a:schemeClr val="dk1"/>
                </a:solidFill>
                <a:highlight>
                  <a:schemeClr val="lt1"/>
                </a:highlight>
                <a:latin typeface="Courier New"/>
                <a:ea typeface="Courier New"/>
                <a:cs typeface="Courier New"/>
                <a:sym typeface="Courier New"/>
              </a:rPr>
              <a:t>&lt;</a:t>
            </a:r>
            <a:r>
              <a:rPr lang="en-US" dirty="0">
                <a:solidFill>
                  <a:srgbClr val="990055"/>
                </a:solidFill>
                <a:highlight>
                  <a:schemeClr val="lt1"/>
                </a:highlight>
                <a:latin typeface="Courier New"/>
                <a:ea typeface="Courier New"/>
                <a:cs typeface="Courier New"/>
                <a:sym typeface="Courier New"/>
              </a:rPr>
              <a:t>div</a:t>
            </a:r>
            <a:r>
              <a:rPr lang="en-US" dirty="0">
                <a:solidFill>
                  <a:schemeClr val="dk1"/>
                </a:solidFill>
                <a:highlight>
                  <a:schemeClr val="lt1"/>
                </a:highlight>
                <a:latin typeface="Courier New"/>
                <a:ea typeface="Courier New"/>
                <a:cs typeface="Courier New"/>
                <a:sym typeface="Courier New"/>
              </a:rPr>
              <a:t> </a:t>
            </a:r>
            <a:r>
              <a:rPr lang="en-US" dirty="0">
                <a:solidFill>
                  <a:srgbClr val="008000"/>
                </a:solidFill>
                <a:highlight>
                  <a:schemeClr val="lt1"/>
                </a:highlight>
                <a:latin typeface="Courier New"/>
                <a:ea typeface="Courier New"/>
                <a:cs typeface="Courier New"/>
                <a:sym typeface="Courier New"/>
              </a:rPr>
              <a:t>id</a:t>
            </a:r>
            <a:r>
              <a:rPr lang="en-US" dirty="0">
                <a:solidFill>
                  <a:srgbClr val="005CC5"/>
                </a:solidFill>
                <a:highlight>
                  <a:schemeClr val="lt1"/>
                </a:highlight>
                <a:latin typeface="Courier New"/>
                <a:ea typeface="Courier New"/>
                <a:cs typeface="Courier New"/>
                <a:sym typeface="Courier New"/>
              </a:rPr>
              <a:t>="footer"</a:t>
            </a:r>
            <a:r>
              <a:rPr lang="en-US" dirty="0">
                <a:solidFill>
                  <a:schemeClr val="dk1"/>
                </a:solidFill>
                <a:highlight>
                  <a:schemeClr val="lt1"/>
                </a:highlight>
                <a:latin typeface="Courier New"/>
                <a:ea typeface="Courier New"/>
                <a:cs typeface="Courier New"/>
                <a:sym typeface="Courier New"/>
              </a:rPr>
              <a:t>&gt;</a:t>
            </a:r>
            <a:endParaRPr dirty="0">
              <a:solidFill>
                <a:schemeClr val="dk1"/>
              </a:solidFill>
              <a:highlight>
                <a:schemeClr val="lt1"/>
              </a:highlight>
              <a:latin typeface="Courier New"/>
              <a:ea typeface="Courier New"/>
              <a:cs typeface="Courier New"/>
              <a:sym typeface="Courier New"/>
            </a:endParaRPr>
          </a:p>
          <a:p>
            <a:pPr marL="457200" lvl="0" indent="0" algn="l" rtl="0">
              <a:lnSpc>
                <a:spcPct val="100000"/>
              </a:lnSpc>
              <a:spcBef>
                <a:spcPts val="0"/>
              </a:spcBef>
              <a:spcAft>
                <a:spcPts val="0"/>
              </a:spcAft>
              <a:buClr>
                <a:schemeClr val="dk1"/>
              </a:buClr>
              <a:buSzPct val="39285"/>
              <a:buFont typeface="Arial"/>
              <a:buNone/>
            </a:pPr>
            <a:r>
              <a:rPr lang="en-US" dirty="0">
                <a:solidFill>
                  <a:schemeClr val="dk1"/>
                </a:solidFill>
                <a:highlight>
                  <a:schemeClr val="lt1"/>
                </a:highlight>
                <a:latin typeface="Courier New"/>
                <a:ea typeface="Courier New"/>
                <a:cs typeface="Courier New"/>
                <a:sym typeface="Courier New"/>
              </a:rPr>
              <a:t>&lt;</a:t>
            </a:r>
            <a:r>
              <a:rPr lang="en-US" dirty="0">
                <a:solidFill>
                  <a:srgbClr val="990055"/>
                </a:solidFill>
                <a:highlight>
                  <a:schemeClr val="lt1"/>
                </a:highlight>
                <a:latin typeface="Courier New"/>
                <a:ea typeface="Courier New"/>
                <a:cs typeface="Courier New"/>
                <a:sym typeface="Courier New"/>
              </a:rPr>
              <a:t>h1</a:t>
            </a:r>
            <a:r>
              <a:rPr lang="en-US" dirty="0">
                <a:solidFill>
                  <a:schemeClr val="dk1"/>
                </a:solidFill>
                <a:highlight>
                  <a:schemeClr val="lt1"/>
                </a:highlight>
                <a:latin typeface="Courier New"/>
                <a:ea typeface="Courier New"/>
                <a:cs typeface="Courier New"/>
                <a:sym typeface="Courier New"/>
              </a:rPr>
              <a:t>&gt;Goodbye!&lt;/</a:t>
            </a:r>
            <a:r>
              <a:rPr lang="en-US" dirty="0">
                <a:solidFill>
                  <a:srgbClr val="990055"/>
                </a:solidFill>
                <a:highlight>
                  <a:schemeClr val="lt1"/>
                </a:highlight>
                <a:latin typeface="Courier New"/>
                <a:ea typeface="Courier New"/>
                <a:cs typeface="Courier New"/>
                <a:sym typeface="Courier New"/>
              </a:rPr>
              <a:t>h1</a:t>
            </a:r>
            <a:r>
              <a:rPr lang="en-US" dirty="0">
                <a:solidFill>
                  <a:schemeClr val="dk1"/>
                </a:solidFill>
                <a:highlight>
                  <a:schemeClr val="lt1"/>
                </a:highlight>
                <a:latin typeface="Courier New"/>
                <a:ea typeface="Courier New"/>
                <a:cs typeface="Courier New"/>
                <a:sym typeface="Courier New"/>
              </a:rPr>
              <a:t>&gt;</a:t>
            </a:r>
            <a:endParaRPr dirty="0">
              <a:solidFill>
                <a:schemeClr val="dk1"/>
              </a:solidFill>
              <a:highlight>
                <a:schemeClr val="lt1"/>
              </a:highlight>
              <a:latin typeface="Courier New"/>
              <a:ea typeface="Courier New"/>
              <a:cs typeface="Courier New"/>
              <a:sym typeface="Courier New"/>
            </a:endParaRPr>
          </a:p>
          <a:p>
            <a:pPr marL="0" lvl="0" indent="0" algn="l" rtl="0">
              <a:lnSpc>
                <a:spcPct val="100000"/>
              </a:lnSpc>
              <a:spcBef>
                <a:spcPts val="0"/>
              </a:spcBef>
              <a:spcAft>
                <a:spcPts val="0"/>
              </a:spcAft>
              <a:buClr>
                <a:schemeClr val="dk1"/>
              </a:buClr>
              <a:buSzPct val="39285"/>
              <a:buFont typeface="Arial"/>
              <a:buNone/>
            </a:pPr>
            <a:r>
              <a:rPr lang="en-US" dirty="0">
                <a:solidFill>
                  <a:schemeClr val="dk1"/>
                </a:solidFill>
                <a:highlight>
                  <a:schemeClr val="lt1"/>
                </a:highlight>
                <a:latin typeface="Courier New"/>
                <a:ea typeface="Courier New"/>
                <a:cs typeface="Courier New"/>
                <a:sym typeface="Courier New"/>
              </a:rPr>
              <a:t>&lt;/</a:t>
            </a:r>
            <a:r>
              <a:rPr lang="en-US" dirty="0">
                <a:solidFill>
                  <a:srgbClr val="990055"/>
                </a:solidFill>
                <a:highlight>
                  <a:schemeClr val="lt1"/>
                </a:highlight>
                <a:latin typeface="Courier New"/>
                <a:ea typeface="Courier New"/>
                <a:cs typeface="Courier New"/>
                <a:sym typeface="Courier New"/>
              </a:rPr>
              <a:t>div</a:t>
            </a:r>
            <a:r>
              <a:rPr lang="en-US" dirty="0">
                <a:solidFill>
                  <a:schemeClr val="dk1"/>
                </a:solidFill>
                <a:highlight>
                  <a:schemeClr val="lt1"/>
                </a:highlight>
                <a:latin typeface="Courier New"/>
                <a:ea typeface="Courier New"/>
                <a:cs typeface="Courier New"/>
                <a:sym typeface="Courier New"/>
              </a:rPr>
              <a:t>&gt;</a:t>
            </a:r>
            <a:endParaRPr dirty="0">
              <a:solidFill>
                <a:schemeClr val="dk1"/>
              </a:solidFill>
              <a:highlight>
                <a:schemeClr val="lt1"/>
              </a:highlight>
              <a:latin typeface="Courier New"/>
              <a:ea typeface="Courier New"/>
              <a:cs typeface="Courier New"/>
              <a:sym typeface="Courier New"/>
            </a:endParaRPr>
          </a:p>
          <a:p>
            <a:pPr marL="457200" lvl="0" indent="0" algn="l" rtl="0">
              <a:spcBef>
                <a:spcPts val="1000"/>
              </a:spcBef>
              <a:spcAft>
                <a:spcPts val="0"/>
              </a:spcAft>
              <a:buNone/>
            </a:pPr>
            <a:endParaRPr dirty="0"/>
          </a:p>
        </p:txBody>
      </p:sp>
      <p:pic>
        <p:nvPicPr>
          <p:cNvPr id="168" name="Google Shape;168;g36d620dc14c_0_42"/>
          <p:cNvPicPr preferRelativeResize="0"/>
          <p:nvPr/>
        </p:nvPicPr>
        <p:blipFill>
          <a:blip r:embed="rId3">
            <a:alphaModFix/>
          </a:blip>
          <a:stretch>
            <a:fillRect/>
          </a:stretch>
        </p:blipFill>
        <p:spPr>
          <a:xfrm>
            <a:off x="7468500" y="3388161"/>
            <a:ext cx="3885300" cy="277972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g3634d37fd0e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Lists</a:t>
            </a:r>
            <a:endParaRPr dirty="0"/>
          </a:p>
        </p:txBody>
      </p:sp>
      <p:sp>
        <p:nvSpPr>
          <p:cNvPr id="174" name="Google Shape;174;g3634d37fd0e_0_0"/>
          <p:cNvSpPr txBox="1">
            <a:spLocks noGrp="1"/>
          </p:cNvSpPr>
          <p:nvPr>
            <p:ph type="body" idx="1"/>
          </p:nvPr>
        </p:nvSpPr>
        <p:spPr>
          <a:xfrm>
            <a:off x="838200" y="1501850"/>
            <a:ext cx="10515600" cy="4351200"/>
          </a:xfrm>
          <a:prstGeom prst="rect">
            <a:avLst/>
          </a:prstGeom>
        </p:spPr>
        <p:txBody>
          <a:bodyPr spcFirstLastPara="1" wrap="square" lIns="91425" tIns="45700" rIns="91425" bIns="45700" anchor="t" anchorCtr="0">
            <a:noAutofit/>
          </a:bodyPr>
          <a:lstStyle/>
          <a:p>
            <a:pPr marL="457200" lvl="0" indent="-368300" algn="l" rtl="0">
              <a:lnSpc>
                <a:spcPct val="70000"/>
              </a:lnSpc>
              <a:spcBef>
                <a:spcPts val="1000"/>
              </a:spcBef>
              <a:spcAft>
                <a:spcPts val="0"/>
              </a:spcAft>
              <a:buSzPts val="2200"/>
              <a:buChar char="•"/>
            </a:pPr>
            <a:r>
              <a:rPr lang="en-US" sz="2200" dirty="0"/>
              <a:t>In HTML, a list is a type of structured content that allows you to display a series of items or options in a formatted way. There are two main types of lists in HTML: ordered lists &lt;</a:t>
            </a:r>
            <a:r>
              <a:rPr lang="en-US" sz="2200" dirty="0" err="1"/>
              <a:t>ol</a:t>
            </a:r>
            <a:r>
              <a:rPr lang="en-US" sz="2200" dirty="0"/>
              <a:t>&gt; and unordered lists &lt;ul&gt;.</a:t>
            </a:r>
            <a:endParaRPr sz="2200" dirty="0"/>
          </a:p>
          <a:p>
            <a:pPr marL="457200" lvl="0" indent="-368300" algn="l" rtl="0">
              <a:lnSpc>
                <a:spcPct val="70000"/>
              </a:lnSpc>
              <a:spcBef>
                <a:spcPts val="1000"/>
              </a:spcBef>
              <a:spcAft>
                <a:spcPts val="0"/>
              </a:spcAft>
              <a:buSzPts val="2200"/>
              <a:buChar char="•"/>
            </a:pPr>
            <a:r>
              <a:rPr lang="en-US" sz="2200" dirty="0"/>
              <a:t>Ordered Lists: &lt;</a:t>
            </a:r>
            <a:r>
              <a:rPr lang="en-US" sz="2200" dirty="0" err="1"/>
              <a:t>ol</a:t>
            </a:r>
            <a:r>
              <a:rPr lang="en-US" sz="2200" dirty="0"/>
              <a:t>&gt;</a:t>
            </a:r>
            <a:endParaRPr sz="2200" dirty="0"/>
          </a:p>
          <a:p>
            <a:pPr marL="914400" lvl="1" indent="-368300" algn="l" rtl="0">
              <a:lnSpc>
                <a:spcPct val="70000"/>
              </a:lnSpc>
              <a:spcBef>
                <a:spcPts val="0"/>
              </a:spcBef>
              <a:spcAft>
                <a:spcPts val="0"/>
              </a:spcAft>
              <a:buSzPts val="2200"/>
              <a:buChar char="•"/>
            </a:pPr>
            <a:r>
              <a:rPr lang="en-US" sz="2200" dirty="0"/>
              <a:t>An ordered list is used when the order of the items matters, such as a list of steps or a sequence of events. </a:t>
            </a:r>
          </a:p>
          <a:p>
            <a:pPr marL="457200" lvl="0" indent="-368300" algn="l" rtl="0">
              <a:lnSpc>
                <a:spcPct val="100000"/>
              </a:lnSpc>
              <a:spcBef>
                <a:spcPts val="0"/>
              </a:spcBef>
              <a:spcAft>
                <a:spcPts val="0"/>
              </a:spcAft>
              <a:buSzPts val="2200"/>
              <a:buChar char="•"/>
            </a:pPr>
            <a:r>
              <a:rPr lang="en-US" sz="2200" dirty="0"/>
              <a:t>Unordered List: &lt;ul&gt;</a:t>
            </a:r>
          </a:p>
          <a:p>
            <a:pPr marL="914400" lvl="1" indent="-368300" algn="l" rtl="0">
              <a:lnSpc>
                <a:spcPct val="70000"/>
              </a:lnSpc>
              <a:spcBef>
                <a:spcPts val="0"/>
              </a:spcBef>
              <a:spcAft>
                <a:spcPts val="0"/>
              </a:spcAft>
              <a:buSzPts val="2200"/>
              <a:buChar char="•"/>
            </a:pPr>
            <a:r>
              <a:rPr lang="en-US" sz="2200" dirty="0"/>
              <a:t>An unordered list is used when the order of the items doesn't matter, such as a list of options or features. </a:t>
            </a:r>
            <a:endParaRPr sz="2200" dirty="0"/>
          </a:p>
          <a:p>
            <a:pPr marL="457200" lvl="0" indent="-368300" algn="l" rtl="0">
              <a:lnSpc>
                <a:spcPct val="100000"/>
              </a:lnSpc>
              <a:spcBef>
                <a:spcPts val="0"/>
              </a:spcBef>
              <a:spcAft>
                <a:spcPts val="0"/>
              </a:spcAft>
              <a:buSzPts val="2200"/>
              <a:buChar char="•"/>
            </a:pPr>
            <a:r>
              <a:rPr lang="en-US" sz="2200" dirty="0"/>
              <a:t>List Item: &lt;li&gt;</a:t>
            </a:r>
            <a:endParaRPr sz="2200" dirty="0"/>
          </a:p>
          <a:p>
            <a:pPr marL="914400" lvl="1" indent="-368300" algn="l" rtl="0">
              <a:lnSpc>
                <a:spcPct val="70000"/>
              </a:lnSpc>
              <a:spcBef>
                <a:spcPts val="0"/>
              </a:spcBef>
              <a:spcAft>
                <a:spcPts val="0"/>
              </a:spcAft>
              <a:buSzPts val="2200"/>
              <a:buChar char="•"/>
            </a:pPr>
            <a:r>
              <a:rPr lang="en-US" sz="2200" dirty="0"/>
              <a:t>A list item is the individual item within a list. It can contain text, images, or other HTML elements</a:t>
            </a:r>
            <a:endParaRPr sz="2200" dirty="0"/>
          </a:p>
          <a:p>
            <a:pPr marL="457200" lvl="0" indent="-368300" algn="l" rtl="0">
              <a:lnSpc>
                <a:spcPct val="70000"/>
              </a:lnSpc>
              <a:spcBef>
                <a:spcPts val="1000"/>
              </a:spcBef>
              <a:spcAft>
                <a:spcPts val="0"/>
              </a:spcAft>
              <a:buSzPts val="2200"/>
              <a:buChar char="•"/>
            </a:pPr>
            <a:r>
              <a:rPr lang="en-US" sz="2200" dirty="0"/>
              <a:t>Each item in a list is represented by a &lt;li&gt; element. The &lt;ul&gt; or &lt;</a:t>
            </a:r>
            <a:r>
              <a:rPr lang="en-US" sz="2200" dirty="0" err="1"/>
              <a:t>ol</a:t>
            </a:r>
            <a:r>
              <a:rPr lang="en-US" sz="2200" dirty="0"/>
              <a:t>&gt; element surrounds the &lt;li&gt; elements.</a:t>
            </a:r>
            <a:endParaRPr sz="22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g3634d37fd0e_0_10"/>
          <p:cNvSpPr/>
          <p:nvPr/>
        </p:nvSpPr>
        <p:spPr>
          <a:xfrm>
            <a:off x="779900" y="2464250"/>
            <a:ext cx="4084708" cy="1723702"/>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g3634d37fd0e_0_10"/>
          <p:cNvSpPr/>
          <p:nvPr/>
        </p:nvSpPr>
        <p:spPr>
          <a:xfrm>
            <a:off x="6031850" y="2443050"/>
            <a:ext cx="4895230" cy="1744902"/>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1" name="Google Shape;181;g3634d37fd0e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Lists (cont.)</a:t>
            </a:r>
            <a:endParaRPr/>
          </a:p>
        </p:txBody>
      </p:sp>
      <p:sp>
        <p:nvSpPr>
          <p:cNvPr id="182" name="Google Shape;182;g3634d37fd0e_0_10"/>
          <p:cNvSpPr txBox="1">
            <a:spLocks noGrp="1"/>
          </p:cNvSpPr>
          <p:nvPr>
            <p:ph type="body" idx="1"/>
          </p:nvPr>
        </p:nvSpPr>
        <p:spPr>
          <a:xfrm>
            <a:off x="753300" y="1690825"/>
            <a:ext cx="5342700" cy="2323391"/>
          </a:xfrm>
          <a:prstGeom prst="rect">
            <a:avLst/>
          </a:prstGeom>
        </p:spPr>
        <p:txBody>
          <a:bodyPr spcFirstLastPara="1" wrap="square" lIns="91425" tIns="45700" rIns="91425" bIns="45700" anchor="t" anchorCtr="0">
            <a:normAutofit/>
          </a:bodyPr>
          <a:lstStyle/>
          <a:p>
            <a:pPr marL="0" lvl="0" indent="0" algn="l" rtl="0">
              <a:lnSpc>
                <a:spcPct val="70000"/>
              </a:lnSpc>
              <a:spcBef>
                <a:spcPts val="1000"/>
              </a:spcBef>
              <a:spcAft>
                <a:spcPts val="0"/>
              </a:spcAft>
              <a:buNone/>
            </a:pPr>
            <a:r>
              <a:rPr lang="en-US" sz="2200" dirty="0"/>
              <a:t>Example of an ordered list:</a:t>
            </a:r>
            <a:endParaRPr sz="2200" dirty="0"/>
          </a:p>
          <a:p>
            <a:pPr marL="0" lvl="0" indent="0" algn="l" rtl="0">
              <a:lnSpc>
                <a:spcPct val="70000"/>
              </a:lnSpc>
              <a:spcBef>
                <a:spcPts val="1000"/>
              </a:spcBef>
              <a:spcAft>
                <a:spcPts val="0"/>
              </a:spcAft>
              <a:buClr>
                <a:schemeClr val="dk1"/>
              </a:buClr>
              <a:buSzPts val="275"/>
              <a:buFont typeface="Arial"/>
              <a:buNone/>
            </a:pPr>
            <a:endParaRPr sz="1900" dirty="0"/>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&lt;</a:t>
            </a:r>
            <a:r>
              <a:rPr lang="en-US" sz="1600" dirty="0" err="1">
                <a:solidFill>
                  <a:srgbClr val="990055"/>
                </a:solidFill>
                <a:latin typeface="Courier New"/>
                <a:ea typeface="Courier New"/>
                <a:cs typeface="Courier New"/>
                <a:sym typeface="Courier New"/>
              </a:rPr>
              <a:t>ol</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  &lt;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&gt;Prepare ingredients&lt;/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  &lt;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&gt;Cook the meal&lt;/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  &lt;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&gt;Serve and enjoy!&lt;/</a:t>
            </a:r>
            <a:r>
              <a:rPr lang="en-US" sz="1600" dirty="0">
                <a:solidFill>
                  <a:schemeClr val="accent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&lt;/</a:t>
            </a:r>
            <a:r>
              <a:rPr lang="en-US" sz="1600" dirty="0" err="1">
                <a:solidFill>
                  <a:srgbClr val="990055"/>
                </a:solidFill>
                <a:latin typeface="Courier New"/>
                <a:ea typeface="Courier New"/>
                <a:cs typeface="Courier New"/>
                <a:sym typeface="Courier New"/>
              </a:rPr>
              <a:t>ol</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None/>
            </a:pPr>
            <a:endParaRPr sz="2200" dirty="0"/>
          </a:p>
          <a:p>
            <a:pPr marL="0" lvl="0" indent="0" algn="l" rtl="0">
              <a:lnSpc>
                <a:spcPct val="70000"/>
              </a:lnSpc>
              <a:spcBef>
                <a:spcPts val="1000"/>
              </a:spcBef>
              <a:spcAft>
                <a:spcPts val="0"/>
              </a:spcAft>
              <a:buClr>
                <a:schemeClr val="dk1"/>
              </a:buClr>
              <a:buSzPts val="275"/>
              <a:buFont typeface="Arial"/>
              <a:buNone/>
            </a:pPr>
            <a:endParaRPr sz="2200" dirty="0"/>
          </a:p>
        </p:txBody>
      </p:sp>
      <p:sp>
        <p:nvSpPr>
          <p:cNvPr id="183" name="Google Shape;183;g3634d37fd0e_0_10"/>
          <p:cNvSpPr txBox="1">
            <a:spLocks noGrp="1"/>
          </p:cNvSpPr>
          <p:nvPr>
            <p:ph type="body" idx="1"/>
          </p:nvPr>
        </p:nvSpPr>
        <p:spPr>
          <a:xfrm>
            <a:off x="5961150" y="1690825"/>
            <a:ext cx="5244600" cy="4351200"/>
          </a:xfrm>
          <a:prstGeom prst="rect">
            <a:avLst/>
          </a:prstGeom>
        </p:spPr>
        <p:txBody>
          <a:bodyPr spcFirstLastPara="1" wrap="square" lIns="91425" tIns="45700" rIns="91425" bIns="45700" anchor="t" anchorCtr="0">
            <a:normAutofit/>
          </a:bodyPr>
          <a:lstStyle/>
          <a:p>
            <a:pPr marL="0" lvl="0" indent="0" algn="l" rtl="0">
              <a:lnSpc>
                <a:spcPct val="70000"/>
              </a:lnSpc>
              <a:spcBef>
                <a:spcPts val="1000"/>
              </a:spcBef>
              <a:spcAft>
                <a:spcPts val="0"/>
              </a:spcAft>
              <a:buNone/>
            </a:pPr>
            <a:r>
              <a:rPr lang="en-US" sz="2200" dirty="0"/>
              <a:t>Example of an unordered list:</a:t>
            </a:r>
            <a:endParaRPr sz="2200" dirty="0"/>
          </a:p>
          <a:p>
            <a:pPr marL="0" lvl="0" indent="0" algn="l" rtl="0">
              <a:lnSpc>
                <a:spcPct val="70000"/>
              </a:lnSpc>
              <a:spcBef>
                <a:spcPts val="1000"/>
              </a:spcBef>
              <a:spcAft>
                <a:spcPts val="0"/>
              </a:spcAft>
              <a:buNone/>
            </a:pPr>
            <a:endParaRPr sz="2200" dirty="0"/>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&lt;</a:t>
            </a:r>
            <a:r>
              <a:rPr lang="en-US" sz="1600" dirty="0">
                <a:solidFill>
                  <a:srgbClr val="990055"/>
                </a:solidFill>
                <a:latin typeface="Courier New"/>
                <a:ea typeface="Courier New"/>
                <a:cs typeface="Courier New"/>
                <a:sym typeface="Courier New"/>
              </a:rPr>
              <a:t>ul</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  &lt;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&gt;Feature 1: Fast charging&lt;/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  &lt;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&gt;Feature 2: Long battery life&lt;/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  &lt;</a:t>
            </a:r>
            <a:r>
              <a:rPr lang="en-US" sz="1600" dirty="0">
                <a:solidFill>
                  <a:srgbClr val="99005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&gt;Feature 3: Water resistant&lt;/</a:t>
            </a:r>
            <a:r>
              <a:rPr lang="en-US" sz="1600" dirty="0">
                <a:solidFill>
                  <a:schemeClr val="accent5"/>
                </a:solidFill>
                <a:latin typeface="Courier New"/>
                <a:ea typeface="Courier New"/>
                <a:cs typeface="Courier New"/>
                <a:sym typeface="Courier New"/>
              </a:rPr>
              <a:t>li</a:t>
            </a:r>
            <a:r>
              <a:rPr lang="en-US" sz="1600" dirty="0">
                <a:solidFill>
                  <a:schemeClr val="dk1"/>
                </a:solidFill>
                <a:latin typeface="Courier New"/>
                <a:ea typeface="Courier New"/>
                <a:cs typeface="Courier New"/>
                <a:sym typeface="Courier New"/>
              </a:rPr>
              <a:t>&gt;</a:t>
            </a:r>
            <a:endParaRPr sz="1600" dirty="0">
              <a:solidFill>
                <a:schemeClr val="dk1"/>
              </a:solidFill>
              <a:latin typeface="Courier New"/>
              <a:ea typeface="Courier New"/>
              <a:cs typeface="Courier New"/>
              <a:sym typeface="Courier New"/>
            </a:endParaRPr>
          </a:p>
          <a:p>
            <a:pPr marL="0" lvl="0" indent="0" algn="l" rtl="0">
              <a:lnSpc>
                <a:spcPct val="70000"/>
              </a:lnSpc>
              <a:spcBef>
                <a:spcPts val="1000"/>
              </a:spcBef>
              <a:spcAft>
                <a:spcPts val="0"/>
              </a:spcAft>
              <a:buClr>
                <a:schemeClr val="dk1"/>
              </a:buClr>
              <a:buSzPts val="275"/>
              <a:buFont typeface="Arial"/>
              <a:buNone/>
            </a:pPr>
            <a:r>
              <a:rPr lang="en-US" sz="1600" dirty="0">
                <a:solidFill>
                  <a:schemeClr val="dk1"/>
                </a:solidFill>
                <a:latin typeface="Courier New"/>
                <a:ea typeface="Courier New"/>
                <a:cs typeface="Courier New"/>
                <a:sym typeface="Courier New"/>
              </a:rPr>
              <a:t>&lt;/</a:t>
            </a:r>
            <a:r>
              <a:rPr lang="en-US" sz="1600" dirty="0">
                <a:solidFill>
                  <a:srgbClr val="990055"/>
                </a:solidFill>
                <a:latin typeface="Courier New"/>
                <a:ea typeface="Courier New"/>
                <a:cs typeface="Courier New"/>
                <a:sym typeface="Courier New"/>
              </a:rPr>
              <a:t>ul</a:t>
            </a:r>
            <a:r>
              <a:rPr lang="en-US" sz="1600" dirty="0">
                <a:solidFill>
                  <a:schemeClr val="dk1"/>
                </a:solidFill>
                <a:latin typeface="Courier New"/>
                <a:ea typeface="Courier New"/>
                <a:cs typeface="Courier New"/>
                <a:sym typeface="Courier New"/>
              </a:rPr>
              <a:t>&gt;</a:t>
            </a:r>
            <a:endParaRPr sz="2200" dirty="0">
              <a:solidFill>
                <a:schemeClr val="dk1"/>
              </a:solidFill>
            </a:endParaRPr>
          </a:p>
          <a:p>
            <a:pPr marL="0" lvl="0" indent="0" algn="l" rtl="0">
              <a:lnSpc>
                <a:spcPct val="70000"/>
              </a:lnSpc>
              <a:spcBef>
                <a:spcPts val="1000"/>
              </a:spcBef>
              <a:spcAft>
                <a:spcPts val="0"/>
              </a:spcAft>
              <a:buNone/>
            </a:pPr>
            <a:endParaRPr sz="2200" dirty="0"/>
          </a:p>
        </p:txBody>
      </p:sp>
      <p:pic>
        <p:nvPicPr>
          <p:cNvPr id="184" name="Google Shape;184;g3634d37fd0e_0_10"/>
          <p:cNvPicPr preferRelativeResize="0"/>
          <p:nvPr/>
        </p:nvPicPr>
        <p:blipFill>
          <a:blip r:embed="rId3">
            <a:alphaModFix/>
          </a:blip>
          <a:stretch>
            <a:fillRect/>
          </a:stretch>
        </p:blipFill>
        <p:spPr>
          <a:xfrm>
            <a:off x="1581750" y="4515000"/>
            <a:ext cx="2619375" cy="1104900"/>
          </a:xfrm>
          <a:prstGeom prst="rect">
            <a:avLst/>
          </a:prstGeom>
          <a:noFill/>
          <a:ln>
            <a:noFill/>
          </a:ln>
        </p:spPr>
      </p:pic>
      <p:pic>
        <p:nvPicPr>
          <p:cNvPr id="185" name="Google Shape;185;g3634d37fd0e_0_10"/>
          <p:cNvPicPr preferRelativeResize="0"/>
          <p:nvPr/>
        </p:nvPicPr>
        <p:blipFill>
          <a:blip r:embed="rId4">
            <a:alphaModFix/>
          </a:blip>
          <a:stretch>
            <a:fillRect/>
          </a:stretch>
        </p:blipFill>
        <p:spPr>
          <a:xfrm>
            <a:off x="7107075" y="4500700"/>
            <a:ext cx="2952750" cy="11334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g37621d88f6e_0_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Tables</a:t>
            </a:r>
            <a:endParaRPr/>
          </a:p>
        </p:txBody>
      </p:sp>
      <p:sp>
        <p:nvSpPr>
          <p:cNvPr id="191" name="Google Shape;191;g37621d88f6e_0_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fontScale="62500" lnSpcReduction="20000"/>
          </a:bodyPr>
          <a:lstStyle/>
          <a:p>
            <a:pPr marL="0" lvl="0" indent="0" algn="l" rtl="0">
              <a:lnSpc>
                <a:spcPct val="115000"/>
              </a:lnSpc>
              <a:spcBef>
                <a:spcPts val="1000"/>
              </a:spcBef>
              <a:spcAft>
                <a:spcPts val="0"/>
              </a:spcAft>
              <a:buClr>
                <a:schemeClr val="dk1"/>
              </a:buClr>
              <a:buSzPct val="39285"/>
              <a:buFont typeface="Arial"/>
              <a:buNone/>
            </a:pPr>
            <a:r>
              <a:rPr lang="en-US" dirty="0"/>
              <a:t>Tables in HTML are built using these main tags:</a:t>
            </a:r>
            <a:endParaRPr dirty="0"/>
          </a:p>
          <a:p>
            <a:pPr marL="457200" lvl="0" indent="-300037" algn="l" rtl="0">
              <a:lnSpc>
                <a:spcPct val="115000"/>
              </a:lnSpc>
              <a:spcBef>
                <a:spcPts val="1000"/>
              </a:spcBef>
              <a:spcAft>
                <a:spcPts val="0"/>
              </a:spcAft>
              <a:buSzPct val="64285"/>
              <a:buChar char="●"/>
            </a:pPr>
            <a:r>
              <a:rPr lang="en-US" dirty="0"/>
              <a:t>&lt;table&gt;: This is the container for the entire table. Think of it as the overall frame for your table.</a:t>
            </a:r>
            <a:endParaRPr dirty="0"/>
          </a:p>
          <a:p>
            <a:pPr marL="457200" lvl="0" indent="-300037" algn="l" rtl="0">
              <a:lnSpc>
                <a:spcPct val="115000"/>
              </a:lnSpc>
              <a:spcBef>
                <a:spcPts val="0"/>
              </a:spcBef>
              <a:spcAft>
                <a:spcPts val="0"/>
              </a:spcAft>
              <a:buSzPct val="64285"/>
              <a:buChar char="●"/>
            </a:pPr>
            <a:r>
              <a:rPr lang="en-US" dirty="0"/>
              <a:t>&lt;tr&gt;: This stands for "table row."  It defines a horizontal line of cells.</a:t>
            </a:r>
            <a:endParaRPr dirty="0"/>
          </a:p>
          <a:p>
            <a:pPr marL="457200" lvl="0" indent="-300037" algn="l" rtl="0">
              <a:lnSpc>
                <a:spcPct val="115000"/>
              </a:lnSpc>
              <a:spcBef>
                <a:spcPts val="0"/>
              </a:spcBef>
              <a:spcAft>
                <a:spcPts val="0"/>
              </a:spcAft>
              <a:buSzPct val="64285"/>
              <a:buChar char="●"/>
            </a:pPr>
            <a:r>
              <a:rPr lang="en-US" dirty="0"/>
              <a:t>&lt;td&gt;: This stands for "table data." It defines a single cell within a table row. This is where you put your actual data (text, numbers, links, etc.).</a:t>
            </a:r>
            <a:endParaRPr dirty="0"/>
          </a:p>
          <a:p>
            <a:pPr marL="457200" lvl="0" indent="-300037" algn="l" rtl="0">
              <a:lnSpc>
                <a:spcPct val="115000"/>
              </a:lnSpc>
              <a:spcBef>
                <a:spcPts val="0"/>
              </a:spcBef>
              <a:spcAft>
                <a:spcPts val="0"/>
              </a:spcAft>
              <a:buSzPct val="64285"/>
              <a:buChar char="●"/>
            </a:pPr>
            <a:r>
              <a:rPr lang="en-US" dirty="0"/>
              <a:t>&lt;</a:t>
            </a:r>
            <a:r>
              <a:rPr lang="en-US" dirty="0" err="1"/>
              <a:t>th</a:t>
            </a:r>
            <a:r>
              <a:rPr lang="en-US" dirty="0"/>
              <a:t>&gt;: This stands for "table header." It's used to define the headings for a table (typically the first row) and is displayed in a bolder font by default.</a:t>
            </a:r>
            <a:endParaRPr dirty="0"/>
          </a:p>
          <a:p>
            <a:pPr marL="0" lvl="0" indent="0" algn="l" rtl="0">
              <a:lnSpc>
                <a:spcPct val="115000"/>
              </a:lnSpc>
              <a:spcBef>
                <a:spcPts val="1000"/>
              </a:spcBef>
              <a:spcAft>
                <a:spcPts val="0"/>
              </a:spcAft>
              <a:buNone/>
            </a:pPr>
            <a:r>
              <a:rPr lang="en-US" dirty="0"/>
              <a:t>Key Attributes</a:t>
            </a:r>
            <a:endParaRPr dirty="0"/>
          </a:p>
          <a:p>
            <a:pPr marL="457200" lvl="0" indent="-300037" algn="l" rtl="0">
              <a:lnSpc>
                <a:spcPct val="115000"/>
              </a:lnSpc>
              <a:spcBef>
                <a:spcPts val="1000"/>
              </a:spcBef>
              <a:spcAft>
                <a:spcPts val="0"/>
              </a:spcAft>
              <a:buSzPct val="64285"/>
              <a:buChar char="●"/>
            </a:pPr>
            <a:r>
              <a:rPr lang="en-US" dirty="0"/>
              <a:t>border: Adds a border to the table.</a:t>
            </a:r>
            <a:endParaRPr dirty="0"/>
          </a:p>
          <a:p>
            <a:pPr marL="457200" lvl="0" indent="-300037" algn="l" rtl="0">
              <a:lnSpc>
                <a:spcPct val="115000"/>
              </a:lnSpc>
              <a:spcBef>
                <a:spcPts val="0"/>
              </a:spcBef>
              <a:spcAft>
                <a:spcPts val="0"/>
              </a:spcAft>
              <a:buSzPct val="64285"/>
              <a:buChar char="●"/>
            </a:pPr>
            <a:r>
              <a:rPr lang="en-US" dirty="0"/>
              <a:t>width: Specifies the width of the table. </a:t>
            </a:r>
            <a:endParaRPr dirty="0"/>
          </a:p>
          <a:p>
            <a:pPr marL="457200" lvl="0" indent="-300037" algn="l" rtl="0">
              <a:lnSpc>
                <a:spcPct val="115000"/>
              </a:lnSpc>
              <a:spcBef>
                <a:spcPts val="0"/>
              </a:spcBef>
              <a:spcAft>
                <a:spcPts val="0"/>
              </a:spcAft>
              <a:buSzPct val="64285"/>
              <a:buChar char="●"/>
            </a:pPr>
            <a:r>
              <a:rPr lang="en-US" dirty="0" err="1"/>
              <a:t>colspan</a:t>
            </a:r>
            <a:r>
              <a:rPr lang="en-US" dirty="0"/>
              <a:t>:  Allows a cell to span across multiple columns.  For example, &lt;td </a:t>
            </a:r>
            <a:r>
              <a:rPr lang="en-US" dirty="0" err="1"/>
              <a:t>colspan</a:t>
            </a:r>
            <a:r>
              <a:rPr lang="en-US" dirty="0"/>
              <a:t>="2"&gt; would create a cell that occupies two columns.</a:t>
            </a:r>
            <a:endParaRPr dirty="0"/>
          </a:p>
          <a:p>
            <a:pPr marL="457200" lvl="0" indent="-300037" algn="l" rtl="0">
              <a:lnSpc>
                <a:spcPct val="115000"/>
              </a:lnSpc>
              <a:spcBef>
                <a:spcPts val="0"/>
              </a:spcBef>
              <a:spcAft>
                <a:spcPts val="0"/>
              </a:spcAft>
              <a:buSzPct val="64285"/>
              <a:buChar char="●"/>
            </a:pPr>
            <a:r>
              <a:rPr lang="en-US" dirty="0" err="1"/>
              <a:t>rowspan</a:t>
            </a:r>
            <a:r>
              <a:rPr lang="en-US" dirty="0"/>
              <a:t>: Allows a cell to span across multiple rows.</a:t>
            </a:r>
            <a:endParaRPr dirty="0"/>
          </a:p>
          <a:p>
            <a:pPr marL="0" lvl="0" indent="0" algn="l" rtl="0">
              <a:spcBef>
                <a:spcPts val="1000"/>
              </a:spcBef>
              <a:spcAft>
                <a:spcPts val="0"/>
              </a:spcAft>
              <a:buNone/>
            </a:pPr>
            <a:endParaRPr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g37621d88f6e_0_8"/>
          <p:cNvSpPr/>
          <p:nvPr/>
        </p:nvSpPr>
        <p:spPr>
          <a:xfrm>
            <a:off x="843750" y="412075"/>
            <a:ext cx="3914700" cy="6092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7" name="Google Shape;197;g37621d88f6e_0_8"/>
          <p:cNvSpPr txBox="1">
            <a:spLocks noGrp="1"/>
          </p:cNvSpPr>
          <p:nvPr>
            <p:ph type="body" idx="1"/>
          </p:nvPr>
        </p:nvSpPr>
        <p:spPr>
          <a:xfrm>
            <a:off x="838200" y="451325"/>
            <a:ext cx="10515600" cy="5725500"/>
          </a:xfrm>
          <a:prstGeom prst="rect">
            <a:avLst/>
          </a:prstGeom>
        </p:spPr>
        <p:txBody>
          <a:bodyPr spcFirstLastPara="1" wrap="square" lIns="91425" tIns="45700" rIns="91425" bIns="45700" anchor="t" anchorCtr="0">
            <a:noAutofit/>
          </a:bodyPr>
          <a:lstStyle/>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table</a:t>
            </a:r>
            <a:r>
              <a:rPr lang="en-US" sz="1810">
                <a:solidFill>
                  <a:schemeClr val="dk1"/>
                </a:solidFill>
                <a:latin typeface="Courier New"/>
                <a:ea typeface="Courier New"/>
                <a:cs typeface="Courier New"/>
                <a:sym typeface="Courier New"/>
              </a:rPr>
              <a:t>&gt; </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tr</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th</a:t>
            </a:r>
            <a:r>
              <a:rPr lang="en-US" sz="1810">
                <a:solidFill>
                  <a:schemeClr val="dk1"/>
                </a:solidFill>
                <a:latin typeface="Courier New"/>
                <a:ea typeface="Courier New"/>
                <a:cs typeface="Courier New"/>
                <a:sym typeface="Courier New"/>
              </a:rPr>
              <a:t>&gt;Name&lt;/</a:t>
            </a:r>
            <a:r>
              <a:rPr lang="en-US" sz="1810">
                <a:solidFill>
                  <a:srgbClr val="990055"/>
                </a:solidFill>
                <a:latin typeface="Courier New"/>
                <a:ea typeface="Courier New"/>
                <a:cs typeface="Courier New"/>
                <a:sym typeface="Courier New"/>
              </a:rPr>
              <a:t>th</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th</a:t>
            </a:r>
            <a:r>
              <a:rPr lang="en-US" sz="1810">
                <a:solidFill>
                  <a:schemeClr val="dk1"/>
                </a:solidFill>
                <a:latin typeface="Courier New"/>
                <a:ea typeface="Courier New"/>
                <a:cs typeface="Courier New"/>
                <a:sym typeface="Courier New"/>
              </a:rPr>
              <a:t>&gt;Age&lt;/</a:t>
            </a:r>
            <a:r>
              <a:rPr lang="en-US" sz="1810">
                <a:solidFill>
                  <a:srgbClr val="990055"/>
                </a:solidFill>
                <a:latin typeface="Courier New"/>
                <a:ea typeface="Courier New"/>
                <a:cs typeface="Courier New"/>
                <a:sym typeface="Courier New"/>
              </a:rPr>
              <a:t>th</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th</a:t>
            </a:r>
            <a:r>
              <a:rPr lang="en-US" sz="1810">
                <a:solidFill>
                  <a:schemeClr val="dk1"/>
                </a:solidFill>
                <a:latin typeface="Courier New"/>
                <a:ea typeface="Courier New"/>
                <a:cs typeface="Courier New"/>
                <a:sym typeface="Courier New"/>
              </a:rPr>
              <a:t>&gt;City&lt;/</a:t>
            </a:r>
            <a:r>
              <a:rPr lang="en-US" sz="1810">
                <a:solidFill>
                  <a:srgbClr val="990055"/>
                </a:solidFill>
                <a:latin typeface="Courier New"/>
                <a:ea typeface="Courier New"/>
                <a:cs typeface="Courier New"/>
                <a:sym typeface="Courier New"/>
              </a:rPr>
              <a:t>th</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tr</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tr</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&gt;Alice&lt;/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&gt;30&lt;/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&gt;New York&lt;/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tr</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tr</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&gt;Bob&lt;/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&gt;25&lt;/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&gt;Los Angeles&lt;/</a:t>
            </a:r>
            <a:r>
              <a:rPr lang="en-US" sz="1810">
                <a:solidFill>
                  <a:srgbClr val="990055"/>
                </a:solidFill>
                <a:latin typeface="Courier New"/>
                <a:ea typeface="Courier New"/>
                <a:cs typeface="Courier New"/>
                <a:sym typeface="Courier New"/>
              </a:rPr>
              <a:t>td</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tr</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Clr>
                <a:schemeClr val="dk1"/>
              </a:buClr>
              <a:buSzPts val="358"/>
              <a:buFont typeface="Arial"/>
              <a:buNone/>
            </a:pPr>
            <a:r>
              <a:rPr lang="en-US" sz="1810">
                <a:solidFill>
                  <a:schemeClr val="dk1"/>
                </a:solidFill>
                <a:latin typeface="Courier New"/>
                <a:ea typeface="Courier New"/>
                <a:cs typeface="Courier New"/>
                <a:sym typeface="Courier New"/>
              </a:rPr>
              <a:t>  &lt;/</a:t>
            </a:r>
            <a:r>
              <a:rPr lang="en-US" sz="1810">
                <a:solidFill>
                  <a:srgbClr val="990055"/>
                </a:solidFill>
                <a:latin typeface="Courier New"/>
                <a:ea typeface="Courier New"/>
                <a:cs typeface="Courier New"/>
                <a:sym typeface="Courier New"/>
              </a:rPr>
              <a:t>table</a:t>
            </a:r>
            <a:r>
              <a:rPr lang="en-US" sz="1810">
                <a:solidFill>
                  <a:schemeClr val="dk1"/>
                </a:solidFill>
                <a:latin typeface="Courier New"/>
                <a:ea typeface="Courier New"/>
                <a:cs typeface="Courier New"/>
                <a:sym typeface="Courier New"/>
              </a:rPr>
              <a:t>&gt;</a:t>
            </a:r>
            <a:endParaRPr sz="1810">
              <a:solidFill>
                <a:schemeClr val="dk1"/>
              </a:solidFill>
              <a:latin typeface="Courier New"/>
              <a:ea typeface="Courier New"/>
              <a:cs typeface="Courier New"/>
              <a:sym typeface="Courier New"/>
            </a:endParaRPr>
          </a:p>
          <a:p>
            <a:pPr marL="0" lvl="0" indent="0" algn="l" rtl="0">
              <a:lnSpc>
                <a:spcPct val="80000"/>
              </a:lnSpc>
              <a:spcBef>
                <a:spcPts val="1000"/>
              </a:spcBef>
              <a:spcAft>
                <a:spcPts val="0"/>
              </a:spcAft>
              <a:buSzPts val="358"/>
              <a:buNone/>
            </a:pPr>
            <a:endParaRPr sz="910"/>
          </a:p>
        </p:txBody>
      </p:sp>
      <p:pic>
        <p:nvPicPr>
          <p:cNvPr id="198" name="Google Shape;198;g37621d88f6e_0_8"/>
          <p:cNvPicPr preferRelativeResize="0"/>
          <p:nvPr/>
        </p:nvPicPr>
        <p:blipFill>
          <a:blip r:embed="rId3">
            <a:alphaModFix/>
          </a:blip>
          <a:stretch>
            <a:fillRect/>
          </a:stretch>
        </p:blipFill>
        <p:spPr>
          <a:xfrm>
            <a:off x="6698850" y="2343150"/>
            <a:ext cx="4210050" cy="21717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g3634d37fd0e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Images</a:t>
            </a:r>
            <a:endParaRPr/>
          </a:p>
        </p:txBody>
      </p:sp>
      <p:sp>
        <p:nvSpPr>
          <p:cNvPr id="204" name="Google Shape;204;g3634d37fd0e_0_5"/>
          <p:cNvSpPr/>
          <p:nvPr/>
        </p:nvSpPr>
        <p:spPr>
          <a:xfrm>
            <a:off x="1903375" y="3502575"/>
            <a:ext cx="6102600" cy="4218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05" name="Google Shape;205;g3634d37fd0e_0_5"/>
          <p:cNvSpPr txBox="1">
            <a:spLocks noGrp="1"/>
          </p:cNvSpPr>
          <p:nvPr>
            <p:ph type="body" idx="1"/>
          </p:nvPr>
        </p:nvSpPr>
        <p:spPr>
          <a:xfrm>
            <a:off x="909224" y="1690825"/>
            <a:ext cx="9950700" cy="4351200"/>
          </a:xfrm>
          <a:prstGeom prst="rect">
            <a:avLst/>
          </a:prstGeom>
        </p:spPr>
        <p:txBody>
          <a:bodyPr spcFirstLastPara="1" wrap="square" lIns="91425" tIns="45700" rIns="91425" bIns="45700" anchor="t" anchorCtr="0">
            <a:normAutofit/>
          </a:bodyPr>
          <a:lstStyle/>
          <a:p>
            <a:pPr marL="457200" lvl="0" indent="-368300" algn="l" rtl="0">
              <a:spcBef>
                <a:spcPts val="1000"/>
              </a:spcBef>
              <a:spcAft>
                <a:spcPts val="0"/>
              </a:spcAft>
              <a:buSzPts val="2200"/>
              <a:buChar char="•"/>
            </a:pPr>
            <a:r>
              <a:rPr lang="en-US" sz="2200" dirty="0"/>
              <a:t>To create an image in HTML, you must use the &lt;</a:t>
            </a:r>
            <a:r>
              <a:rPr lang="en-US" sz="2200" dirty="0" err="1"/>
              <a:t>img</a:t>
            </a:r>
            <a:r>
              <a:rPr lang="en-US" sz="2200" dirty="0"/>
              <a:t>&gt; element. You need to define the path to the image you want to display as an attribute in the &lt;</a:t>
            </a:r>
            <a:r>
              <a:rPr lang="en-US" sz="2200" dirty="0" err="1"/>
              <a:t>img</a:t>
            </a:r>
            <a:r>
              <a:rPr lang="en-US" sz="2200" dirty="0"/>
              <a:t>&gt; tag as well. The image could either be from an online repository or on a local path in the HTML project.</a:t>
            </a:r>
            <a:endParaRPr sz="2200" dirty="0"/>
          </a:p>
          <a:p>
            <a:pPr marL="0" lvl="0" indent="457200" algn="l" rtl="0">
              <a:spcBef>
                <a:spcPts val="1000"/>
              </a:spcBef>
              <a:spcAft>
                <a:spcPts val="0"/>
              </a:spcAft>
              <a:buNone/>
            </a:pPr>
            <a:r>
              <a:rPr lang="en-US" sz="2200" dirty="0"/>
              <a:t>Example:</a:t>
            </a:r>
            <a:br>
              <a:rPr lang="en-US" dirty="0"/>
            </a:br>
            <a:r>
              <a:rPr lang="en-US" dirty="0"/>
              <a:t>	</a:t>
            </a:r>
            <a:r>
              <a:rPr lang="en-US" sz="2200" dirty="0">
                <a:solidFill>
                  <a:schemeClr val="dk1"/>
                </a:solidFill>
                <a:latin typeface="Courier New"/>
                <a:ea typeface="Courier New"/>
                <a:cs typeface="Courier New"/>
                <a:sym typeface="Courier New"/>
              </a:rPr>
              <a:t>&lt;</a:t>
            </a:r>
            <a:r>
              <a:rPr lang="en-US" sz="2200" dirty="0" err="1">
                <a:solidFill>
                  <a:srgbClr val="990055"/>
                </a:solidFill>
                <a:latin typeface="Courier New"/>
                <a:ea typeface="Courier New"/>
                <a:cs typeface="Courier New"/>
                <a:sym typeface="Courier New"/>
              </a:rPr>
              <a:t>img</a:t>
            </a:r>
            <a:r>
              <a:rPr lang="en-US" sz="2200" dirty="0">
                <a:solidFill>
                  <a:schemeClr val="dk1"/>
                </a:solidFill>
                <a:latin typeface="Courier New"/>
                <a:ea typeface="Courier New"/>
                <a:cs typeface="Courier New"/>
                <a:sym typeface="Courier New"/>
              </a:rPr>
              <a:t> </a:t>
            </a:r>
            <a:r>
              <a:rPr lang="en-US" sz="2200" dirty="0" err="1">
                <a:solidFill>
                  <a:srgbClr val="008000"/>
                </a:solidFill>
                <a:latin typeface="Courier New"/>
                <a:ea typeface="Courier New"/>
                <a:cs typeface="Courier New"/>
                <a:sym typeface="Courier New"/>
              </a:rPr>
              <a:t>src</a:t>
            </a:r>
            <a:r>
              <a:rPr lang="en-US" sz="2200" dirty="0">
                <a:solidFill>
                  <a:srgbClr val="005CC5"/>
                </a:solidFill>
                <a:latin typeface="Courier New"/>
                <a:ea typeface="Courier New"/>
                <a:cs typeface="Courier New"/>
                <a:sym typeface="Courier New"/>
              </a:rPr>
              <a:t>="image.jpg"</a:t>
            </a:r>
            <a:r>
              <a:rPr lang="en-US" sz="2200" dirty="0">
                <a:solidFill>
                  <a:schemeClr val="dk1"/>
                </a:solidFill>
                <a:latin typeface="Courier New"/>
                <a:ea typeface="Courier New"/>
                <a:cs typeface="Courier New"/>
                <a:sym typeface="Courier New"/>
              </a:rPr>
              <a:t> </a:t>
            </a:r>
            <a:r>
              <a:rPr lang="en-US" sz="2200" dirty="0">
                <a:solidFill>
                  <a:srgbClr val="008000"/>
                </a:solidFill>
                <a:latin typeface="Courier New"/>
                <a:ea typeface="Courier New"/>
                <a:cs typeface="Courier New"/>
                <a:sym typeface="Courier New"/>
              </a:rPr>
              <a:t>alt</a:t>
            </a:r>
            <a:r>
              <a:rPr lang="en-US" sz="2200" dirty="0">
                <a:solidFill>
                  <a:srgbClr val="005CC5"/>
                </a:solidFill>
                <a:latin typeface="Courier New"/>
                <a:ea typeface="Courier New"/>
                <a:cs typeface="Courier New"/>
                <a:sym typeface="Courier New"/>
              </a:rPr>
              <a:t>="An image"</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a:p>
            <a:pPr marL="0" lvl="0" indent="0" algn="l" rtl="0">
              <a:spcBef>
                <a:spcPts val="1000"/>
              </a:spcBef>
              <a:spcAft>
                <a:spcPts val="0"/>
              </a:spcAft>
              <a:buNone/>
            </a:pPr>
            <a:endParaRPr sz="2200" dirty="0">
              <a:latin typeface="Courier New"/>
              <a:ea typeface="Courier New"/>
              <a:cs typeface="Courier New"/>
              <a:sym typeface="Courier New"/>
            </a:endParaRPr>
          </a:p>
          <a:p>
            <a:pPr marL="457200" lvl="0" indent="-368300" algn="l" rtl="0">
              <a:spcBef>
                <a:spcPts val="1000"/>
              </a:spcBef>
              <a:spcAft>
                <a:spcPts val="0"/>
              </a:spcAft>
              <a:buSzPts val="2200"/>
              <a:buChar char="•"/>
            </a:pPr>
            <a:r>
              <a:rPr lang="en-US" sz="2200" dirty="0"/>
              <a:t>The “</a:t>
            </a:r>
            <a:r>
              <a:rPr lang="en-US" sz="2200" dirty="0" err="1"/>
              <a:t>src</a:t>
            </a:r>
            <a:r>
              <a:rPr lang="en-US" sz="2200" dirty="0"/>
              <a:t>” (source) attribute defines the path of the image. The “alt” attribute defines the alternate text of the image.  The alternate text is displayed when the mouse cursor hovers over the image element.</a:t>
            </a:r>
            <a:endParaRPr sz="2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g364b01c839d_0_5"/>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Overview</a:t>
            </a:r>
            <a:endParaRPr/>
          </a:p>
        </p:txBody>
      </p:sp>
      <p:sp>
        <p:nvSpPr>
          <p:cNvPr id="91" name="Google Shape;91;g364b01c839d_0_5"/>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0" lvl="0" indent="0" algn="l" rtl="0">
              <a:spcBef>
                <a:spcPts val="1000"/>
              </a:spcBef>
              <a:spcAft>
                <a:spcPts val="0"/>
              </a:spcAft>
              <a:buNone/>
            </a:pPr>
            <a:r>
              <a:rPr lang="en-US"/>
              <a:t>In this lesson, we will discuss…</a:t>
            </a:r>
            <a:endParaRPr/>
          </a:p>
          <a:p>
            <a:pPr marL="457200" lvl="0" indent="-342900" algn="l" rtl="0">
              <a:spcBef>
                <a:spcPts val="1000"/>
              </a:spcBef>
              <a:spcAft>
                <a:spcPts val="0"/>
              </a:spcAft>
              <a:buSzPts val="1800"/>
              <a:buChar char="•"/>
            </a:pPr>
            <a:r>
              <a:rPr lang="en-US"/>
              <a:t>HTML: What is it? How do we use it?</a:t>
            </a:r>
            <a:endParaRPr/>
          </a:p>
          <a:p>
            <a:pPr marL="457200" lvl="0" indent="0" algn="l" rtl="0">
              <a:spcBef>
                <a:spcPts val="1000"/>
              </a:spcBef>
              <a:spcAft>
                <a:spcPts val="0"/>
              </a:spcAft>
              <a:buNone/>
            </a:pPr>
            <a:endParaRPr/>
          </a:p>
          <a:p>
            <a:pPr marL="457200" lvl="0" indent="-342900" algn="l" rtl="0">
              <a:spcBef>
                <a:spcPts val="1000"/>
              </a:spcBef>
              <a:spcAft>
                <a:spcPts val="0"/>
              </a:spcAft>
              <a:buSzPts val="1800"/>
              <a:buChar char="•"/>
            </a:pPr>
            <a:r>
              <a:rPr lang="en-US"/>
              <a:t>Fundamental HTML elements</a:t>
            </a:r>
            <a:endParaRPr/>
          </a:p>
          <a:p>
            <a:pPr marL="0" lvl="0" indent="0" algn="l" rtl="0">
              <a:spcBef>
                <a:spcPts val="1000"/>
              </a:spcBef>
              <a:spcAft>
                <a:spcPts val="0"/>
              </a:spcAft>
              <a:buNone/>
            </a:pPr>
            <a:endParaRPr/>
          </a:p>
          <a:p>
            <a:pPr marL="457200" lvl="0" indent="-342900" algn="l" rtl="0">
              <a:spcBef>
                <a:spcPts val="1000"/>
              </a:spcBef>
              <a:spcAft>
                <a:spcPts val="0"/>
              </a:spcAft>
              <a:buSzPts val="1800"/>
              <a:buChar char="•"/>
            </a:pPr>
            <a:r>
              <a:rPr lang="en-US"/>
              <a:t>How to create and structure web pages</a:t>
            </a:r>
            <a:endParaRPr/>
          </a:p>
          <a:p>
            <a:pPr marL="457200" lvl="0" indent="0" algn="l" rtl="0">
              <a:spcBef>
                <a:spcPts val="1000"/>
              </a:spcBef>
              <a:spcAft>
                <a:spcPts val="0"/>
              </a:spcAft>
              <a:buNone/>
            </a:pP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g3634d37fd0e_0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Links</a:t>
            </a:r>
            <a:endParaRPr/>
          </a:p>
        </p:txBody>
      </p:sp>
      <p:sp>
        <p:nvSpPr>
          <p:cNvPr id="211" name="Google Shape;211;g3634d37fd0e_0_17"/>
          <p:cNvSpPr/>
          <p:nvPr/>
        </p:nvSpPr>
        <p:spPr>
          <a:xfrm>
            <a:off x="1020375" y="3129725"/>
            <a:ext cx="8035200" cy="4416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2" name="Google Shape;212;g3634d37fd0e_0_17"/>
          <p:cNvSpPr txBox="1">
            <a:spLocks noGrp="1"/>
          </p:cNvSpPr>
          <p:nvPr>
            <p:ph type="body" idx="1"/>
          </p:nvPr>
        </p:nvSpPr>
        <p:spPr>
          <a:xfrm>
            <a:off x="656025" y="1690825"/>
            <a:ext cx="10515600" cy="4351200"/>
          </a:xfrm>
          <a:prstGeom prst="rect">
            <a:avLst/>
          </a:prstGeom>
        </p:spPr>
        <p:txBody>
          <a:bodyPr spcFirstLastPara="1" wrap="square" lIns="91425" tIns="45700" rIns="91425" bIns="45700" anchor="t" anchorCtr="0">
            <a:normAutofit/>
          </a:bodyPr>
          <a:lstStyle/>
          <a:p>
            <a:pPr marL="457200" lvl="0" indent="-304800" algn="l" rtl="0">
              <a:spcBef>
                <a:spcPts val="1000"/>
              </a:spcBef>
              <a:spcAft>
                <a:spcPts val="0"/>
              </a:spcAft>
              <a:buSzPts val="1200"/>
              <a:buChar char="•"/>
            </a:pPr>
            <a:r>
              <a:rPr lang="en-US" sz="2200" dirty="0"/>
              <a:t>In HTML, we can create elements that can link to other pages. By using the &lt;a&gt; element (anchor tag), we can define a link using an “</a:t>
            </a:r>
            <a:r>
              <a:rPr lang="en-US" sz="2200" dirty="0" err="1"/>
              <a:t>href</a:t>
            </a:r>
            <a:r>
              <a:rPr lang="en-US" sz="2200" dirty="0"/>
              <a:t>” attribute and display text within.</a:t>
            </a:r>
            <a:endParaRPr sz="2200" dirty="0"/>
          </a:p>
          <a:p>
            <a:pPr marL="457200" lvl="0" indent="-304800" algn="l" rtl="0">
              <a:spcBef>
                <a:spcPts val="0"/>
              </a:spcBef>
              <a:spcAft>
                <a:spcPts val="0"/>
              </a:spcAft>
              <a:buSzPts val="1200"/>
              <a:buChar char="•"/>
            </a:pPr>
            <a:r>
              <a:rPr lang="en-US" sz="2200" dirty="0"/>
              <a:t>Example:</a:t>
            </a:r>
            <a:endParaRPr sz="2200" dirty="0"/>
          </a:p>
          <a:p>
            <a:pPr marL="457200" lvl="0" indent="0" algn="l" rtl="0">
              <a:spcBef>
                <a:spcPts val="1000"/>
              </a:spcBef>
              <a:spcAft>
                <a:spcPts val="0"/>
              </a:spcAft>
              <a:buNone/>
            </a:pPr>
            <a:r>
              <a:rPr lang="en-US" sz="2200" dirty="0">
                <a:solidFill>
                  <a:schemeClr val="dk1"/>
                </a:solidFill>
                <a:latin typeface="Courier New"/>
                <a:ea typeface="Courier New"/>
                <a:cs typeface="Courier New"/>
                <a:sym typeface="Courier New"/>
              </a:rPr>
              <a:t>&lt;</a:t>
            </a:r>
            <a:r>
              <a:rPr lang="en-US" sz="2200" dirty="0">
                <a:solidFill>
                  <a:srgbClr val="990055"/>
                </a:solidFill>
                <a:latin typeface="Courier New"/>
                <a:ea typeface="Courier New"/>
                <a:cs typeface="Courier New"/>
                <a:sym typeface="Courier New"/>
              </a:rPr>
              <a:t>a</a:t>
            </a:r>
            <a:r>
              <a:rPr lang="en-US" sz="2200" dirty="0">
                <a:solidFill>
                  <a:schemeClr val="dk1"/>
                </a:solidFill>
                <a:latin typeface="Courier New"/>
                <a:ea typeface="Courier New"/>
                <a:cs typeface="Courier New"/>
                <a:sym typeface="Courier New"/>
              </a:rPr>
              <a:t> </a:t>
            </a:r>
            <a:r>
              <a:rPr lang="en-US" sz="2200" dirty="0" err="1">
                <a:solidFill>
                  <a:srgbClr val="008000"/>
                </a:solidFill>
                <a:latin typeface="Courier New"/>
                <a:ea typeface="Courier New"/>
                <a:cs typeface="Courier New"/>
                <a:sym typeface="Courier New"/>
              </a:rPr>
              <a:t>href</a:t>
            </a:r>
            <a:r>
              <a:rPr lang="en-US" sz="2200" dirty="0">
                <a:solidFill>
                  <a:srgbClr val="005CC5"/>
                </a:solidFill>
                <a:latin typeface="Courier New"/>
                <a:ea typeface="Courier New"/>
                <a:cs typeface="Courier New"/>
                <a:sym typeface="Courier New"/>
              </a:rPr>
              <a:t>="</a:t>
            </a:r>
            <a:r>
              <a:rPr lang="en-US" sz="2200" u="sng" dirty="0">
                <a:solidFill>
                  <a:srgbClr val="005CC5"/>
                </a:solidFill>
                <a:latin typeface="Courier New"/>
                <a:ea typeface="Courier New"/>
                <a:cs typeface="Courier New"/>
                <a:sym typeface="Courier New"/>
                <a:hlinkClick r:id="rId3">
                  <a:extLst>
                    <a:ext uri="{A12FA001-AC4F-418D-AE19-62706E023703}">
                      <ahyp:hlinkClr xmlns:ahyp="http://schemas.microsoft.com/office/drawing/2018/hyperlinkcolor" val="tx"/>
                    </a:ext>
                  </a:extLst>
                </a:hlinkClick>
              </a:rPr>
              <a:t>https://www.google.com</a:t>
            </a:r>
            <a:r>
              <a:rPr lang="en-US" sz="2200" dirty="0">
                <a:solidFill>
                  <a:srgbClr val="005CC5"/>
                </a:solidFill>
                <a:latin typeface="Courier New"/>
                <a:ea typeface="Courier New"/>
                <a:cs typeface="Courier New"/>
                <a:sym typeface="Courier New"/>
              </a:rPr>
              <a:t>"</a:t>
            </a:r>
            <a:r>
              <a:rPr lang="en-US" sz="2200" dirty="0">
                <a:solidFill>
                  <a:schemeClr val="dk1"/>
                </a:solidFill>
                <a:latin typeface="Courier New"/>
                <a:ea typeface="Courier New"/>
                <a:cs typeface="Courier New"/>
                <a:sym typeface="Courier New"/>
              </a:rPr>
              <a:t>&gt;Google&lt;/a&gt;</a:t>
            </a:r>
            <a:endParaRPr dirty="0"/>
          </a:p>
        </p:txBody>
      </p:sp>
      <p:pic>
        <p:nvPicPr>
          <p:cNvPr id="213" name="Google Shape;213;g3634d37fd0e_0_17"/>
          <p:cNvPicPr preferRelativeResize="0"/>
          <p:nvPr/>
        </p:nvPicPr>
        <p:blipFill>
          <a:blip r:embed="rId4">
            <a:alphaModFix/>
          </a:blip>
          <a:stretch>
            <a:fillRect/>
          </a:stretch>
        </p:blipFill>
        <p:spPr>
          <a:xfrm>
            <a:off x="4925181" y="4033313"/>
            <a:ext cx="1525400" cy="78087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g3634d37fd0e_0_26"/>
          <p:cNvSpPr/>
          <p:nvPr/>
        </p:nvSpPr>
        <p:spPr>
          <a:xfrm>
            <a:off x="794700" y="3404475"/>
            <a:ext cx="7319100" cy="23256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219" name="Google Shape;219;g3634d37fd0e_0_26"/>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Forms</a:t>
            </a:r>
            <a:endParaRPr/>
          </a:p>
        </p:txBody>
      </p:sp>
      <p:sp>
        <p:nvSpPr>
          <p:cNvPr id="220" name="Google Shape;220;g3634d37fd0e_0_26"/>
          <p:cNvSpPr txBox="1">
            <a:spLocks noGrp="1"/>
          </p:cNvSpPr>
          <p:nvPr>
            <p:ph type="body" idx="1"/>
          </p:nvPr>
        </p:nvSpPr>
        <p:spPr>
          <a:xfrm>
            <a:off x="838200" y="1825625"/>
            <a:ext cx="10515600" cy="4092900"/>
          </a:xfrm>
          <a:prstGeom prst="rect">
            <a:avLst/>
          </a:prstGeom>
        </p:spPr>
        <p:txBody>
          <a:bodyPr spcFirstLastPara="1" wrap="square" lIns="91425" tIns="45700" rIns="91425" bIns="45700"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sz="2200" dirty="0"/>
              <a:t>Used to create interactive forms that allow users to input data, with options for fields (input, </a:t>
            </a:r>
            <a:r>
              <a:rPr lang="en-US" sz="2200" dirty="0" err="1"/>
              <a:t>textarea</a:t>
            </a:r>
            <a:r>
              <a:rPr lang="en-US" sz="2200" dirty="0"/>
              <a:t>, etc.), labels, and more.</a:t>
            </a:r>
            <a:endParaRPr sz="2200" dirty="0"/>
          </a:p>
          <a:p>
            <a:pPr marL="0" lvl="0" indent="0" algn="l" rtl="0">
              <a:lnSpc>
                <a:spcPct val="115000"/>
              </a:lnSpc>
              <a:spcBef>
                <a:spcPts val="0"/>
              </a:spcBef>
              <a:spcAft>
                <a:spcPts val="0"/>
              </a:spcAft>
              <a:buClr>
                <a:schemeClr val="dk1"/>
              </a:buClr>
              <a:buSzPts val="1100"/>
              <a:buFont typeface="Arial"/>
              <a:buNone/>
            </a:pPr>
            <a:endParaRPr sz="2200" dirty="0"/>
          </a:p>
          <a:p>
            <a:pPr marL="0" lvl="0" indent="0" algn="l" rtl="0">
              <a:lnSpc>
                <a:spcPct val="115000"/>
              </a:lnSpc>
              <a:spcBef>
                <a:spcPts val="0"/>
              </a:spcBef>
              <a:spcAft>
                <a:spcPts val="0"/>
              </a:spcAft>
              <a:buNone/>
            </a:pPr>
            <a:r>
              <a:rPr lang="en-US" sz="2200" dirty="0"/>
              <a:t>Example:</a:t>
            </a:r>
            <a:endParaRPr sz="2200" dirty="0"/>
          </a:p>
          <a:p>
            <a:pPr marL="0" lvl="0" indent="0" algn="l" rtl="0">
              <a:lnSpc>
                <a:spcPct val="115000"/>
              </a:lnSpc>
              <a:spcBef>
                <a:spcPts val="0"/>
              </a:spcBef>
              <a:spcAft>
                <a:spcPts val="0"/>
              </a:spcAft>
              <a:buNone/>
            </a:pPr>
            <a:r>
              <a:rPr lang="en-US" sz="2200" dirty="0">
                <a:solidFill>
                  <a:schemeClr val="dk1"/>
                </a:solidFill>
                <a:latin typeface="Courier New"/>
                <a:ea typeface="Courier New"/>
                <a:cs typeface="Courier New"/>
                <a:sym typeface="Courier New"/>
              </a:rPr>
              <a:t>&lt;</a:t>
            </a:r>
            <a:r>
              <a:rPr lang="en-US" sz="2200" dirty="0">
                <a:solidFill>
                  <a:srgbClr val="990055"/>
                </a:solidFill>
                <a:latin typeface="Courier New"/>
                <a:ea typeface="Courier New"/>
                <a:cs typeface="Courier New"/>
                <a:sym typeface="Courier New"/>
              </a:rPr>
              <a:t>form</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US" sz="2200" dirty="0">
                <a:solidFill>
                  <a:schemeClr val="dk1"/>
                </a:solidFill>
                <a:latin typeface="Courier New"/>
                <a:ea typeface="Courier New"/>
                <a:cs typeface="Courier New"/>
                <a:sym typeface="Courier New"/>
              </a:rPr>
              <a:t>&lt;</a:t>
            </a:r>
            <a:r>
              <a:rPr lang="en-US" sz="2200" dirty="0">
                <a:solidFill>
                  <a:srgbClr val="990055"/>
                </a:solidFill>
                <a:latin typeface="Courier New"/>
                <a:ea typeface="Courier New"/>
                <a:cs typeface="Courier New"/>
                <a:sym typeface="Courier New"/>
              </a:rPr>
              <a:t>label</a:t>
            </a:r>
            <a:r>
              <a:rPr lang="en-US" sz="2200" dirty="0">
                <a:latin typeface="Courier New"/>
                <a:ea typeface="Courier New"/>
                <a:cs typeface="Courier New"/>
                <a:sym typeface="Courier New"/>
              </a:rPr>
              <a:t> </a:t>
            </a:r>
            <a:r>
              <a:rPr lang="en-US" sz="2200" dirty="0">
                <a:solidFill>
                  <a:srgbClr val="008000"/>
                </a:solidFill>
                <a:latin typeface="Courier New"/>
                <a:ea typeface="Courier New"/>
                <a:cs typeface="Courier New"/>
                <a:sym typeface="Courier New"/>
              </a:rPr>
              <a:t>for</a:t>
            </a:r>
            <a:r>
              <a:rPr lang="en-US" sz="2200" dirty="0">
                <a:solidFill>
                  <a:srgbClr val="005CC5"/>
                </a:solidFill>
                <a:latin typeface="Courier New"/>
                <a:ea typeface="Courier New"/>
                <a:cs typeface="Courier New"/>
                <a:sym typeface="Courier New"/>
              </a:rPr>
              <a:t>="username"</a:t>
            </a:r>
            <a:r>
              <a:rPr lang="en-US" sz="2200" dirty="0">
                <a:solidFill>
                  <a:schemeClr val="dk1"/>
                </a:solidFill>
                <a:latin typeface="Courier New"/>
                <a:ea typeface="Courier New"/>
                <a:cs typeface="Courier New"/>
                <a:sym typeface="Courier New"/>
              </a:rPr>
              <a:t>&gt;Username:&lt;/</a:t>
            </a:r>
            <a:r>
              <a:rPr lang="en-US" sz="2200" dirty="0">
                <a:solidFill>
                  <a:srgbClr val="990055"/>
                </a:solidFill>
                <a:latin typeface="Courier New"/>
                <a:ea typeface="Courier New"/>
                <a:cs typeface="Courier New"/>
                <a:sym typeface="Courier New"/>
              </a:rPr>
              <a:t>label</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US" sz="2200" dirty="0">
                <a:solidFill>
                  <a:schemeClr val="dk1"/>
                </a:solidFill>
                <a:latin typeface="Courier New"/>
                <a:ea typeface="Courier New"/>
                <a:cs typeface="Courier New"/>
                <a:sym typeface="Courier New"/>
              </a:rPr>
              <a:t>&lt;</a:t>
            </a:r>
            <a:r>
              <a:rPr lang="en-US" sz="2200" dirty="0">
                <a:solidFill>
                  <a:srgbClr val="990055"/>
                </a:solidFill>
                <a:latin typeface="Courier New"/>
                <a:ea typeface="Courier New"/>
                <a:cs typeface="Courier New"/>
                <a:sym typeface="Courier New"/>
              </a:rPr>
              <a:t>input</a:t>
            </a:r>
            <a:r>
              <a:rPr lang="en-US" sz="2200" dirty="0">
                <a:latin typeface="Courier New"/>
                <a:ea typeface="Courier New"/>
                <a:cs typeface="Courier New"/>
                <a:sym typeface="Courier New"/>
              </a:rPr>
              <a:t> </a:t>
            </a:r>
            <a:r>
              <a:rPr lang="en-US" sz="2200" dirty="0">
                <a:solidFill>
                  <a:srgbClr val="008000"/>
                </a:solidFill>
                <a:latin typeface="Courier New"/>
                <a:ea typeface="Courier New"/>
                <a:cs typeface="Courier New"/>
                <a:sym typeface="Courier New"/>
              </a:rPr>
              <a:t>type</a:t>
            </a:r>
            <a:r>
              <a:rPr lang="en-US" sz="2200" dirty="0">
                <a:solidFill>
                  <a:srgbClr val="005CC5"/>
                </a:solidFill>
                <a:latin typeface="Courier New"/>
                <a:ea typeface="Courier New"/>
                <a:cs typeface="Courier New"/>
                <a:sym typeface="Courier New"/>
              </a:rPr>
              <a:t>="text"</a:t>
            </a:r>
            <a:r>
              <a:rPr lang="en-US" sz="2200" dirty="0">
                <a:latin typeface="Courier New"/>
                <a:ea typeface="Courier New"/>
                <a:cs typeface="Courier New"/>
                <a:sym typeface="Courier New"/>
              </a:rPr>
              <a:t> </a:t>
            </a:r>
            <a:r>
              <a:rPr lang="en-US" sz="2200" dirty="0">
                <a:solidFill>
                  <a:srgbClr val="008000"/>
                </a:solidFill>
                <a:latin typeface="Courier New"/>
                <a:ea typeface="Courier New"/>
                <a:cs typeface="Courier New"/>
                <a:sym typeface="Courier New"/>
              </a:rPr>
              <a:t>name</a:t>
            </a:r>
            <a:r>
              <a:rPr lang="en-US" sz="2200" dirty="0">
                <a:solidFill>
                  <a:srgbClr val="005CC5"/>
                </a:solidFill>
                <a:latin typeface="Courier New"/>
                <a:ea typeface="Courier New"/>
                <a:cs typeface="Courier New"/>
                <a:sym typeface="Courier New"/>
              </a:rPr>
              <a:t>="username"</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US" sz="2200" dirty="0">
                <a:solidFill>
                  <a:schemeClr val="dk1"/>
                </a:solidFill>
                <a:latin typeface="Courier New"/>
                <a:ea typeface="Courier New"/>
                <a:cs typeface="Courier New"/>
                <a:sym typeface="Courier New"/>
              </a:rPr>
              <a:t>&lt;</a:t>
            </a:r>
            <a:r>
              <a:rPr lang="en-US" sz="2200" dirty="0" err="1">
                <a:solidFill>
                  <a:srgbClr val="990055"/>
                </a:solidFill>
                <a:latin typeface="Courier New"/>
                <a:ea typeface="Courier New"/>
                <a:cs typeface="Courier New"/>
                <a:sym typeface="Courier New"/>
              </a:rPr>
              <a:t>br</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a:p>
            <a:pPr marL="0" lvl="0" indent="457200" algn="l" rtl="0">
              <a:lnSpc>
                <a:spcPct val="115000"/>
              </a:lnSpc>
              <a:spcBef>
                <a:spcPts val="0"/>
              </a:spcBef>
              <a:spcAft>
                <a:spcPts val="0"/>
              </a:spcAft>
              <a:buNone/>
            </a:pPr>
            <a:r>
              <a:rPr lang="en-US" sz="2200" dirty="0">
                <a:solidFill>
                  <a:schemeClr val="dk1"/>
                </a:solidFill>
                <a:latin typeface="Courier New"/>
                <a:ea typeface="Courier New"/>
                <a:cs typeface="Courier New"/>
                <a:sym typeface="Courier New"/>
              </a:rPr>
              <a:t>&lt;</a:t>
            </a:r>
            <a:r>
              <a:rPr lang="en-US" sz="2200" dirty="0">
                <a:solidFill>
                  <a:srgbClr val="990055"/>
                </a:solidFill>
                <a:latin typeface="Courier New"/>
                <a:ea typeface="Courier New"/>
                <a:cs typeface="Courier New"/>
                <a:sym typeface="Courier New"/>
              </a:rPr>
              <a:t>input </a:t>
            </a:r>
            <a:r>
              <a:rPr lang="en-US" sz="2200" dirty="0">
                <a:solidFill>
                  <a:schemeClr val="accent6">
                    <a:lumMod val="75000"/>
                  </a:schemeClr>
                </a:solidFill>
                <a:latin typeface="Courier New"/>
                <a:ea typeface="Courier New"/>
                <a:cs typeface="Courier New"/>
                <a:sym typeface="Courier New"/>
              </a:rPr>
              <a:t>type</a:t>
            </a:r>
            <a:r>
              <a:rPr lang="en-US" sz="2200" dirty="0">
                <a:solidFill>
                  <a:srgbClr val="0070C0"/>
                </a:solidFill>
                <a:latin typeface="Courier New"/>
                <a:ea typeface="Courier New"/>
                <a:cs typeface="Courier New"/>
                <a:sym typeface="Courier New"/>
              </a:rPr>
              <a:t>=“submit”</a:t>
            </a:r>
            <a:r>
              <a:rPr lang="en-US" sz="2200" dirty="0">
                <a:solidFill>
                  <a:schemeClr val="dk1"/>
                </a:solidFill>
                <a:latin typeface="Courier New"/>
                <a:ea typeface="Courier New"/>
                <a:cs typeface="Courier New"/>
                <a:sym typeface="Courier New"/>
              </a:rPr>
              <a:t>&gt;Submit&lt;/</a:t>
            </a:r>
            <a:r>
              <a:rPr lang="en-US" sz="2200" dirty="0">
                <a:solidFill>
                  <a:srgbClr val="990055"/>
                </a:solidFill>
                <a:latin typeface="Courier New"/>
                <a:ea typeface="Courier New"/>
                <a:cs typeface="Courier New"/>
                <a:sym typeface="Courier New"/>
              </a:rPr>
              <a:t>button</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a:p>
            <a:pPr marL="0" lvl="0" indent="0" algn="l" rtl="0">
              <a:lnSpc>
                <a:spcPct val="115000"/>
              </a:lnSpc>
              <a:spcBef>
                <a:spcPts val="0"/>
              </a:spcBef>
              <a:spcAft>
                <a:spcPts val="0"/>
              </a:spcAft>
              <a:buClr>
                <a:schemeClr val="dk1"/>
              </a:buClr>
              <a:buSzPts val="1100"/>
              <a:buFont typeface="Arial"/>
              <a:buNone/>
            </a:pPr>
            <a:r>
              <a:rPr lang="en-US" sz="2200" dirty="0">
                <a:solidFill>
                  <a:schemeClr val="dk1"/>
                </a:solidFill>
                <a:latin typeface="Courier New"/>
                <a:ea typeface="Courier New"/>
                <a:cs typeface="Courier New"/>
                <a:sym typeface="Courier New"/>
              </a:rPr>
              <a:t>&lt;/</a:t>
            </a:r>
            <a:r>
              <a:rPr lang="en-US" sz="2200" dirty="0">
                <a:solidFill>
                  <a:srgbClr val="990055"/>
                </a:solidFill>
                <a:latin typeface="Courier New"/>
                <a:ea typeface="Courier New"/>
                <a:cs typeface="Courier New"/>
                <a:sym typeface="Courier New"/>
              </a:rPr>
              <a:t>form</a:t>
            </a:r>
            <a:r>
              <a:rPr lang="en-US" sz="2200" dirty="0">
                <a:solidFill>
                  <a:schemeClr val="dk1"/>
                </a:solidFill>
                <a:latin typeface="Courier New"/>
                <a:ea typeface="Courier New"/>
                <a:cs typeface="Courier New"/>
                <a:sym typeface="Courier New"/>
              </a:rPr>
              <a:t>&gt;</a:t>
            </a:r>
            <a:endParaRPr sz="2200" dirty="0">
              <a:solidFill>
                <a:schemeClr val="dk1"/>
              </a:solidFill>
              <a:latin typeface="Courier New"/>
              <a:ea typeface="Courier New"/>
              <a:cs typeface="Courier New"/>
              <a:sym typeface="Courier New"/>
            </a:endParaRPr>
          </a:p>
        </p:txBody>
      </p:sp>
      <p:pic>
        <p:nvPicPr>
          <p:cNvPr id="221" name="Google Shape;221;g3634d37fd0e_0_26"/>
          <p:cNvPicPr preferRelativeResize="0"/>
          <p:nvPr/>
        </p:nvPicPr>
        <p:blipFill>
          <a:blip r:embed="rId3">
            <a:alphaModFix/>
          </a:blip>
          <a:stretch>
            <a:fillRect/>
          </a:stretch>
        </p:blipFill>
        <p:spPr>
          <a:xfrm>
            <a:off x="8265875" y="4398738"/>
            <a:ext cx="3087925" cy="67998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solidFill>
                  <a:schemeClr val="lt1"/>
                </a:solidFill>
              </a:rPr>
              <a:t>Exercise: Create your first webpage</a:t>
            </a:r>
            <a:endParaRPr>
              <a:solidFill>
                <a:schemeClr val="lt1"/>
              </a:solidFill>
            </a:endParaRPr>
          </a:p>
        </p:txBody>
      </p:sp>
      <p:sp>
        <p:nvSpPr>
          <p:cNvPr id="227" name="Google Shape;227;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Step 1: Set up fundamental tools for creating an HTML document.</a:t>
            </a:r>
            <a:endParaRPr>
              <a:solidFill>
                <a:schemeClr val="lt1"/>
              </a:solidFill>
            </a:endParaRPr>
          </a:p>
          <a:p>
            <a:pPr marL="685800" lvl="1" indent="-228600" algn="l" rtl="0">
              <a:lnSpc>
                <a:spcPct val="90000"/>
              </a:lnSpc>
              <a:spcBef>
                <a:spcPts val="500"/>
              </a:spcBef>
              <a:spcAft>
                <a:spcPts val="0"/>
              </a:spcAft>
              <a:buClr>
                <a:schemeClr val="lt1"/>
              </a:buClr>
              <a:buSzPts val="2000"/>
              <a:buChar char="•"/>
            </a:pPr>
            <a:r>
              <a:rPr lang="en-US" sz="2000" i="1">
                <a:solidFill>
                  <a:schemeClr val="lt1"/>
                </a:solidFill>
              </a:rPr>
              <a:t>You may use whichever IDE you like, but I prefer to use VSCode and Chrome.</a:t>
            </a:r>
            <a:endParaRPr>
              <a:solidFill>
                <a:schemeClr val="lt1"/>
              </a:solidFill>
            </a:endParaRPr>
          </a:p>
          <a:p>
            <a:pPr marL="685800" lvl="1" indent="-101600" algn="l" rtl="0">
              <a:lnSpc>
                <a:spcPct val="90000"/>
              </a:lnSpc>
              <a:spcBef>
                <a:spcPts val="500"/>
              </a:spcBef>
              <a:spcAft>
                <a:spcPts val="0"/>
              </a:spcAft>
              <a:buClr>
                <a:schemeClr val="dk1"/>
              </a:buClr>
              <a:buSzPts val="2000"/>
              <a:buNone/>
            </a:pPr>
            <a:endParaRPr sz="2000" i="1">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Step 2: Create a file named “index.html” and open it in your editor.</a:t>
            </a:r>
            <a:endParaRPr>
              <a:solidFill>
                <a:schemeClr val="lt1"/>
              </a:solidFill>
            </a:endParaRPr>
          </a:p>
          <a:p>
            <a:pPr marL="685800" lvl="1" indent="-228600" algn="l" rtl="0">
              <a:lnSpc>
                <a:spcPct val="90000"/>
              </a:lnSpc>
              <a:spcBef>
                <a:spcPts val="500"/>
              </a:spcBef>
              <a:spcAft>
                <a:spcPts val="0"/>
              </a:spcAft>
              <a:buClr>
                <a:schemeClr val="lt1"/>
              </a:buClr>
              <a:buSzPts val="2000"/>
              <a:buChar char="•"/>
            </a:pPr>
            <a:r>
              <a:rPr lang="en-US" sz="2000" i="1">
                <a:solidFill>
                  <a:schemeClr val="lt1"/>
                </a:solidFill>
              </a:rPr>
              <a:t>We must name this file “index.html” because it is the universal naming convention of home pages on websites. Your webpage will always default to displaying the file named “index.html” in the directory of your project folder.</a:t>
            </a:r>
            <a:br>
              <a:rPr lang="en-US" sz="2000" i="1">
                <a:solidFill>
                  <a:schemeClr val="lt1"/>
                </a:solidFill>
              </a:rPr>
            </a:br>
            <a:endParaRPr sz="2000" i="1">
              <a:solidFill>
                <a:schemeClr val="lt1"/>
              </a:solidFill>
            </a:endParaRPr>
          </a:p>
          <a:p>
            <a:pPr marL="228600" lvl="0" indent="-228600" algn="l" rtl="0">
              <a:lnSpc>
                <a:spcPct val="90000"/>
              </a:lnSpc>
              <a:spcBef>
                <a:spcPts val="1000"/>
              </a:spcBef>
              <a:spcAft>
                <a:spcPts val="0"/>
              </a:spcAft>
              <a:buClr>
                <a:schemeClr val="lt1"/>
              </a:buClr>
              <a:buSzPts val="2400"/>
              <a:buChar char="•"/>
            </a:pPr>
            <a:r>
              <a:rPr lang="en-US" sz="2400">
                <a:solidFill>
                  <a:schemeClr val="lt1"/>
                </a:solidFill>
              </a:rPr>
              <a:t>Step 3: Write!</a:t>
            </a:r>
            <a:endParaRPr>
              <a:solidFill>
                <a:schemeClr val="lt1"/>
              </a:solidFill>
            </a:endParaRPr>
          </a:p>
          <a:p>
            <a:pPr marL="685800" lvl="1" indent="-228600" algn="l" rtl="0">
              <a:lnSpc>
                <a:spcPct val="90000"/>
              </a:lnSpc>
              <a:spcBef>
                <a:spcPts val="500"/>
              </a:spcBef>
              <a:spcAft>
                <a:spcPts val="0"/>
              </a:spcAft>
              <a:buClr>
                <a:schemeClr val="lt1"/>
              </a:buClr>
              <a:buSzPts val="2000"/>
              <a:buChar char="•"/>
            </a:pPr>
            <a:r>
              <a:rPr lang="en-US" sz="2000" i="1">
                <a:solidFill>
                  <a:schemeClr val="lt1"/>
                </a:solidFill>
              </a:rPr>
              <a:t>Let’s write our first webpage together using basic HTML tags!		</a:t>
            </a:r>
            <a:endParaRPr>
              <a:solidFill>
                <a:schemeClr val="lt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solidFill>
                  <a:schemeClr val="lt1"/>
                </a:solidFill>
              </a:rPr>
              <a:t>What is</a:t>
            </a:r>
            <a:r>
              <a:rPr lang="en-US"/>
              <a:t> </a:t>
            </a:r>
            <a:r>
              <a:rPr lang="en-US">
                <a:solidFill>
                  <a:srgbClr val="FF9900"/>
                </a:solidFill>
              </a:rPr>
              <a:t>HTML</a:t>
            </a:r>
            <a:r>
              <a:rPr lang="en-US">
                <a:solidFill>
                  <a:schemeClr val="lt1"/>
                </a:solidFill>
              </a:rPr>
              <a:t>?</a:t>
            </a:r>
            <a:endParaRPr>
              <a:solidFill>
                <a:schemeClr val="lt1"/>
              </a:solidFill>
            </a:endParaRPr>
          </a:p>
        </p:txBody>
      </p:sp>
      <p:sp>
        <p:nvSpPr>
          <p:cNvPr id="97" name="Google Shape;97;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SzPts val="1800"/>
              <a:buChar char="•"/>
            </a:pPr>
            <a:r>
              <a:rPr lang="en-US">
                <a:solidFill>
                  <a:srgbClr val="FF9900"/>
                </a:solidFill>
              </a:rPr>
              <a:t>HyperText Markup Language</a:t>
            </a:r>
            <a:r>
              <a:rPr lang="en-US">
                <a:solidFill>
                  <a:schemeClr val="lt1"/>
                </a:solidFill>
              </a:rPr>
              <a:t>, or</a:t>
            </a:r>
            <a:r>
              <a:rPr lang="en-US"/>
              <a:t> </a:t>
            </a:r>
            <a:r>
              <a:rPr lang="en-US">
                <a:solidFill>
                  <a:srgbClr val="FF9900"/>
                </a:solidFill>
              </a:rPr>
              <a:t>HTML</a:t>
            </a:r>
            <a:r>
              <a:rPr lang="en-US"/>
              <a:t> </a:t>
            </a:r>
            <a:r>
              <a:rPr lang="en-US">
                <a:solidFill>
                  <a:schemeClr val="lt1"/>
                </a:solidFill>
              </a:rPr>
              <a:t>for short, is used to create and format web pages. It provides structure and content for a webpage by using a series of elements. Elements are defined by tags that tell a web browser how to display content.</a:t>
            </a:r>
            <a:r>
              <a:rPr lang="en-US"/>
              <a:t> </a:t>
            </a:r>
            <a:endParaRPr/>
          </a:p>
          <a:p>
            <a:pPr marL="228600" lvl="0" indent="-228600" algn="l" rtl="0">
              <a:lnSpc>
                <a:spcPct val="90000"/>
              </a:lnSpc>
              <a:spcBef>
                <a:spcPts val="0"/>
              </a:spcBef>
              <a:spcAft>
                <a:spcPts val="0"/>
              </a:spcAft>
              <a:buClr>
                <a:schemeClr val="lt1"/>
              </a:buClr>
              <a:buSzPts val="1800"/>
              <a:buChar char="•"/>
            </a:pPr>
            <a:r>
              <a:rPr lang="en-US">
                <a:solidFill>
                  <a:schemeClr val="lt1"/>
                </a:solidFill>
              </a:rPr>
              <a:t>HTML is not considered a </a:t>
            </a:r>
            <a:r>
              <a:rPr lang="en-US" i="1">
                <a:solidFill>
                  <a:schemeClr val="lt1"/>
                </a:solidFill>
              </a:rPr>
              <a:t>programming</a:t>
            </a:r>
            <a:r>
              <a:rPr lang="en-US">
                <a:solidFill>
                  <a:schemeClr val="lt1"/>
                </a:solidFill>
              </a:rPr>
              <a:t> language. It is referred to as a </a:t>
            </a:r>
            <a:r>
              <a:rPr lang="en-US" i="1">
                <a:solidFill>
                  <a:schemeClr val="lt1"/>
                </a:solidFill>
              </a:rPr>
              <a:t>markup</a:t>
            </a:r>
            <a:r>
              <a:rPr lang="en-US">
                <a:solidFill>
                  <a:schemeClr val="lt1"/>
                </a:solidFill>
              </a:rPr>
              <a:t> language. A markup language is a system for adding annotations to text that describe its structure and formatting, rather than its content. HTML does not do things like logic operations and mathematics, akin to what a programming language would do.</a:t>
            </a:r>
            <a:endParaRPr>
              <a:solidFill>
                <a:schemeClr val="lt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solidFill>
                  <a:schemeClr val="lt1"/>
                </a:solidFill>
              </a:rPr>
              <a:t>Structure, Content, and Elements</a:t>
            </a:r>
            <a:endParaRPr>
              <a:solidFill>
                <a:schemeClr val="lt1"/>
              </a:solidFill>
            </a:endParaRPr>
          </a:p>
        </p:txBody>
      </p:sp>
      <p:sp>
        <p:nvSpPr>
          <p:cNvPr id="103" name="Google Shape;103;p3"/>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Structure refers to the way the content of a webpage is organized and arranged using elements (tags). The order of which content appears on the web browser is defined by the organization of elements defined in the document.</a:t>
            </a: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Content simply refers to the information that is being displayed on a web page. This could be text, images, videos, and so on.</a:t>
            </a:r>
            <a:endParaRPr>
              <a:solidFill>
                <a:schemeClr val="lt1"/>
              </a:solidFill>
            </a:endParaRPr>
          </a:p>
          <a:p>
            <a:pPr marL="228600" lvl="0" indent="-228600" algn="l" rtl="0">
              <a:lnSpc>
                <a:spcPct val="90000"/>
              </a:lnSpc>
              <a:spcBef>
                <a:spcPts val="1000"/>
              </a:spcBef>
              <a:spcAft>
                <a:spcPts val="0"/>
              </a:spcAft>
              <a:buClr>
                <a:schemeClr val="lt1"/>
              </a:buClr>
              <a:buSzPts val="2800"/>
              <a:buChar char="•"/>
            </a:pPr>
            <a:r>
              <a:rPr lang="en-US">
                <a:solidFill>
                  <a:schemeClr val="lt1"/>
                </a:solidFill>
              </a:rPr>
              <a:t>Elements are individual tags that organize the structure of content.  Information can be displayed in many types of elements.</a:t>
            </a:r>
            <a:endParaRPr>
              <a:solidFill>
                <a:schemeClr val="lt1"/>
              </a:solidFill>
            </a:endParaRPr>
          </a:p>
          <a:p>
            <a:pPr marL="457200" lvl="1" indent="0" algn="l" rtl="0">
              <a:lnSpc>
                <a:spcPct val="90000"/>
              </a:lnSpc>
              <a:spcBef>
                <a:spcPts val="500"/>
              </a:spcBef>
              <a:spcAft>
                <a:spcPts val="0"/>
              </a:spcAft>
              <a:buClr>
                <a:schemeClr val="dk1"/>
              </a:buClr>
              <a:buSzPts val="2400"/>
              <a:buNone/>
            </a:pPr>
            <a:endParaRPr>
              <a:solidFill>
                <a:schemeClr val="lt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g364b01c839d_0_10"/>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Document Object Model (DOM)</a:t>
            </a:r>
            <a:endParaRPr/>
          </a:p>
        </p:txBody>
      </p:sp>
      <p:sp>
        <p:nvSpPr>
          <p:cNvPr id="109" name="Google Shape;109;g364b01c839d_0_10"/>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SzPts val="1800"/>
              <a:buChar char="•"/>
            </a:pPr>
            <a:r>
              <a:rPr lang="en-US"/>
              <a:t>The Document Object Model (DOM) is a programming interface for HTML documents. It represents the structure of a document as a tree of objects, where each object corresponds to a part of the document, such as an element, attribute, or text.</a:t>
            </a:r>
            <a:endParaRPr/>
          </a:p>
          <a:p>
            <a:pPr marL="457200" lvl="0" indent="-342900" algn="l" rtl="0">
              <a:spcBef>
                <a:spcPts val="0"/>
              </a:spcBef>
              <a:spcAft>
                <a:spcPts val="0"/>
              </a:spcAft>
              <a:buSzPts val="1800"/>
              <a:buChar char="•"/>
            </a:pPr>
            <a:r>
              <a:rPr lang="en-US"/>
              <a:t>The DOM organizes the document into a hierarchical tree, where each node is an object representing a part of the document. For example, the &lt;html&gt; element is the root, with &lt;body&gt; and &lt;head&gt; as its children.</a:t>
            </a:r>
            <a:endParaRPr/>
          </a:p>
          <a:p>
            <a:pPr marL="0" lvl="0" indent="0" algn="l" rtl="0">
              <a:spcBef>
                <a:spcPts val="1000"/>
              </a:spcBef>
              <a:spcAft>
                <a:spcPts val="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g364b01c839d_0_17"/>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Document Object Model Tree</a:t>
            </a:r>
            <a:endParaRPr/>
          </a:p>
        </p:txBody>
      </p:sp>
      <p:pic>
        <p:nvPicPr>
          <p:cNvPr id="115" name="Google Shape;115;g364b01c839d_0_17"/>
          <p:cNvPicPr preferRelativeResize="0"/>
          <p:nvPr/>
        </p:nvPicPr>
        <p:blipFill>
          <a:blip r:embed="rId3">
            <a:alphaModFix/>
          </a:blip>
          <a:stretch>
            <a:fillRect/>
          </a:stretch>
        </p:blipFill>
        <p:spPr>
          <a:xfrm>
            <a:off x="2844688" y="2221700"/>
            <a:ext cx="6502625" cy="35590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dirty="0">
                <a:solidFill>
                  <a:schemeClr val="lt1"/>
                </a:solidFill>
              </a:rPr>
              <a:t>Basic HTML Tags</a:t>
            </a:r>
            <a:endParaRPr dirty="0">
              <a:solidFill>
                <a:schemeClr val="lt1"/>
              </a:solidFill>
            </a:endParaRPr>
          </a:p>
        </p:txBody>
      </p:sp>
      <p:sp>
        <p:nvSpPr>
          <p:cNvPr id="121" name="Google Shape;121;p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457200" lvl="0" indent="-311150" rtl="0">
              <a:lnSpc>
                <a:spcPct val="100000"/>
              </a:lnSpc>
              <a:spcBef>
                <a:spcPts val="0"/>
              </a:spcBef>
              <a:spcAft>
                <a:spcPts val="0"/>
              </a:spcAft>
              <a:buClr>
                <a:schemeClr val="lt1"/>
              </a:buClr>
              <a:buSzPts val="1300"/>
              <a:buChar char="•"/>
            </a:pPr>
            <a:r>
              <a:rPr lang="en-US" sz="2300" dirty="0">
                <a:solidFill>
                  <a:schemeClr val="lt1"/>
                </a:solidFill>
              </a:rPr>
              <a:t>&lt;!DOCTYPE&gt; 	Defines the document type</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&lt;html&gt;		Defines an HTML document</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&lt;head&gt;		Contains metadata/information for the document</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&lt;title&gt;		Defines a title for the document</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&lt;body&gt;		Defines the document's body</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&lt;div&gt;		Defines a division in a web page</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&lt;h1&gt; to &lt;h6&gt;	Defines HTML headings</a:t>
            </a:r>
            <a:r>
              <a:rPr lang="en-US" sz="2300" dirty="0"/>
              <a:t>; 1 is biggest and 6 is smallest</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&lt;p&gt;		Defines a paragraph</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a:t>
            </a:r>
            <a:r>
              <a:rPr lang="en-US" sz="2300" dirty="0" err="1">
                <a:solidFill>
                  <a:schemeClr val="lt1"/>
                </a:solidFill>
              </a:rPr>
              <a:t>br</a:t>
            </a:r>
            <a:r>
              <a:rPr lang="en-US" sz="2300" dirty="0">
                <a:solidFill>
                  <a:schemeClr val="lt1"/>
                </a:solidFill>
              </a:rPr>
              <a:t>&gt;		Inserts a single line break</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a:t>
            </a:r>
            <a:r>
              <a:rPr lang="en-US" sz="2300" dirty="0" err="1">
                <a:solidFill>
                  <a:schemeClr val="lt1"/>
                </a:solidFill>
              </a:rPr>
              <a:t>hr</a:t>
            </a:r>
            <a:r>
              <a:rPr lang="en-US" sz="2300" dirty="0">
                <a:solidFill>
                  <a:schemeClr val="lt1"/>
                </a:solidFill>
              </a:rPr>
              <a:t>&gt;		Defines a thematic change in the content</a:t>
            </a:r>
            <a:endParaRPr sz="2300" dirty="0">
              <a:solidFill>
                <a:schemeClr val="lt1"/>
              </a:solidFill>
            </a:endParaRPr>
          </a:p>
          <a:p>
            <a:pPr marL="457200" lvl="0" indent="-311150" algn="l" rtl="0">
              <a:lnSpc>
                <a:spcPct val="100000"/>
              </a:lnSpc>
              <a:spcBef>
                <a:spcPts val="0"/>
              </a:spcBef>
              <a:spcAft>
                <a:spcPts val="0"/>
              </a:spcAft>
              <a:buClr>
                <a:schemeClr val="lt1"/>
              </a:buClr>
              <a:buSzPts val="1300"/>
              <a:buChar char="•"/>
            </a:pPr>
            <a:r>
              <a:rPr lang="en-US" sz="2300" dirty="0">
                <a:solidFill>
                  <a:schemeClr val="lt1"/>
                </a:solidFill>
              </a:rPr>
              <a:t>&lt;!--...--&gt;		Defines a comment</a:t>
            </a:r>
            <a:endParaRPr sz="2300" dirty="0">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chemeClr val="dk1"/>
              </a:buClr>
              <a:buSzPts val="4400"/>
              <a:buFont typeface="Play"/>
              <a:buNone/>
            </a:pPr>
            <a:r>
              <a:rPr lang="en-US">
                <a:solidFill>
                  <a:schemeClr val="lt1"/>
                </a:solidFill>
              </a:rPr>
              <a:t>Element Syntax</a:t>
            </a:r>
            <a:endParaRPr>
              <a:solidFill>
                <a:schemeClr val="lt1"/>
              </a:solidFill>
            </a:endParaRPr>
          </a:p>
        </p:txBody>
      </p:sp>
      <p:sp>
        <p:nvSpPr>
          <p:cNvPr id="127" name="Google Shape;127;p4"/>
          <p:cNvSpPr/>
          <p:nvPr/>
        </p:nvSpPr>
        <p:spPr>
          <a:xfrm>
            <a:off x="1206950" y="3330925"/>
            <a:ext cx="3002100" cy="1268700"/>
          </a:xfrm>
          <a:prstGeom prst="rect">
            <a:avLst/>
          </a:prstGeom>
          <a:solidFill>
            <a:schemeClr val="lt1"/>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4"/>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lnSpcReduction="10000"/>
          </a:bodyPr>
          <a:lstStyle/>
          <a:p>
            <a:pPr marL="228600" lvl="0" indent="-228600" algn="l" rtl="0">
              <a:lnSpc>
                <a:spcPct val="90000"/>
              </a:lnSpc>
              <a:spcBef>
                <a:spcPts val="0"/>
              </a:spcBef>
              <a:spcAft>
                <a:spcPts val="0"/>
              </a:spcAft>
              <a:buClr>
                <a:schemeClr val="lt1"/>
              </a:buClr>
              <a:buSzPts val="2800"/>
              <a:buChar char="•"/>
            </a:pPr>
            <a:r>
              <a:rPr lang="en-US">
                <a:solidFill>
                  <a:schemeClr val="lt1"/>
                </a:solidFill>
              </a:rPr>
              <a:t>An element are implemented by the writing them as tags. Tags are the names of the element surrounded by less than and greater than symbols (“&lt;” and “&gt;”).</a:t>
            </a:r>
            <a:endParaRPr>
              <a:solidFill>
                <a:schemeClr val="lt1"/>
              </a:solidFill>
            </a:endParaRPr>
          </a:p>
          <a:p>
            <a:pPr marL="228600" lvl="0" indent="-50800" algn="l" rtl="0">
              <a:lnSpc>
                <a:spcPct val="90000"/>
              </a:lnSpc>
              <a:spcBef>
                <a:spcPts val="1000"/>
              </a:spcBef>
              <a:spcAft>
                <a:spcPts val="0"/>
              </a:spcAft>
              <a:buClr>
                <a:schemeClr val="dk1"/>
              </a:buClr>
              <a:buSzPts val="2800"/>
              <a:buNone/>
            </a:pPr>
            <a:endParaRPr>
              <a:solidFill>
                <a:srgbClr val="757575"/>
              </a:solidFill>
            </a:endParaRPr>
          </a:p>
          <a:p>
            <a:pPr marL="457200" lvl="1" indent="0" algn="l" rtl="0">
              <a:lnSpc>
                <a:spcPct val="90000"/>
              </a:lnSpc>
              <a:spcBef>
                <a:spcPts val="500"/>
              </a:spcBef>
              <a:spcAft>
                <a:spcPts val="0"/>
              </a:spcAft>
              <a:buClr>
                <a:schemeClr val="dk1"/>
              </a:buClr>
              <a:buSzPts val="2400"/>
              <a:buNone/>
            </a:pPr>
            <a:r>
              <a:rPr lang="en-US">
                <a:solidFill>
                  <a:srgbClr val="757575"/>
                </a:solidFill>
                <a:latin typeface="Courier New"/>
                <a:ea typeface="Courier New"/>
                <a:cs typeface="Courier New"/>
                <a:sym typeface="Courier New"/>
              </a:rPr>
              <a:t>&lt;</a:t>
            </a:r>
            <a:r>
              <a:rPr lang="en-US">
                <a:solidFill>
                  <a:srgbClr val="990055"/>
                </a:solidFill>
                <a:latin typeface="Courier New"/>
                <a:ea typeface="Courier New"/>
                <a:cs typeface="Courier New"/>
                <a:sym typeface="Courier New"/>
              </a:rPr>
              <a:t>p</a:t>
            </a:r>
            <a:r>
              <a:rPr lang="en-US">
                <a:solidFill>
                  <a:srgbClr val="757575"/>
                </a:solidFill>
                <a:latin typeface="Courier New"/>
                <a:ea typeface="Courier New"/>
                <a:cs typeface="Courier New"/>
                <a:sym typeface="Courier New"/>
              </a:rPr>
              <a:t>&gt;</a:t>
            </a:r>
            <a:endParaRPr>
              <a:solidFill>
                <a:srgbClr val="757575"/>
              </a:solidFill>
            </a:endParaRPr>
          </a:p>
          <a:p>
            <a:pPr marL="457200" lvl="1" indent="0" algn="l" rtl="0">
              <a:lnSpc>
                <a:spcPct val="90000"/>
              </a:lnSpc>
              <a:spcBef>
                <a:spcPts val="500"/>
              </a:spcBef>
              <a:spcAft>
                <a:spcPts val="0"/>
              </a:spcAft>
              <a:buClr>
                <a:schemeClr val="dk1"/>
              </a:buClr>
              <a:buSzPts val="2400"/>
              <a:buNone/>
            </a:pPr>
            <a:r>
              <a:rPr lang="en-US">
                <a:solidFill>
                  <a:srgbClr val="757575"/>
                </a:solidFill>
                <a:latin typeface="Courier New"/>
                <a:ea typeface="Courier New"/>
                <a:cs typeface="Courier New"/>
                <a:sym typeface="Courier New"/>
              </a:rPr>
              <a:t>	Hello world!</a:t>
            </a:r>
            <a:endParaRPr>
              <a:solidFill>
                <a:srgbClr val="757575"/>
              </a:solidFill>
            </a:endParaRPr>
          </a:p>
          <a:p>
            <a:pPr marL="457200" lvl="1" indent="0" algn="l" rtl="0">
              <a:lnSpc>
                <a:spcPct val="90000"/>
              </a:lnSpc>
              <a:spcBef>
                <a:spcPts val="500"/>
              </a:spcBef>
              <a:spcAft>
                <a:spcPts val="0"/>
              </a:spcAft>
              <a:buClr>
                <a:schemeClr val="dk1"/>
              </a:buClr>
              <a:buSzPts val="2400"/>
              <a:buNone/>
            </a:pPr>
            <a:r>
              <a:rPr lang="en-US">
                <a:solidFill>
                  <a:srgbClr val="757575"/>
                </a:solidFill>
                <a:latin typeface="Courier New"/>
                <a:ea typeface="Courier New"/>
                <a:cs typeface="Courier New"/>
                <a:sym typeface="Courier New"/>
              </a:rPr>
              <a:t>&lt;/</a:t>
            </a:r>
            <a:r>
              <a:rPr lang="en-US">
                <a:solidFill>
                  <a:srgbClr val="990055"/>
                </a:solidFill>
                <a:latin typeface="Courier New"/>
                <a:ea typeface="Courier New"/>
                <a:cs typeface="Courier New"/>
                <a:sym typeface="Courier New"/>
              </a:rPr>
              <a:t>p</a:t>
            </a:r>
            <a:r>
              <a:rPr lang="en-US">
                <a:solidFill>
                  <a:srgbClr val="757575"/>
                </a:solidFill>
                <a:latin typeface="Courier New"/>
                <a:ea typeface="Courier New"/>
                <a:cs typeface="Courier New"/>
                <a:sym typeface="Courier New"/>
              </a:rPr>
              <a:t>&gt;</a:t>
            </a:r>
            <a:endParaRPr>
              <a:solidFill>
                <a:srgbClr val="757575"/>
              </a:solidFill>
            </a:endParaRPr>
          </a:p>
          <a:p>
            <a:pPr marL="457200" lvl="1" indent="0" algn="l" rtl="0">
              <a:lnSpc>
                <a:spcPct val="90000"/>
              </a:lnSpc>
              <a:spcBef>
                <a:spcPts val="500"/>
              </a:spcBef>
              <a:spcAft>
                <a:spcPts val="0"/>
              </a:spcAft>
              <a:buClr>
                <a:schemeClr val="dk1"/>
              </a:buClr>
              <a:buSzPts val="2400"/>
              <a:buNone/>
            </a:pPr>
            <a:endParaRPr>
              <a:solidFill>
                <a:schemeClr val="lt1"/>
              </a:solidFill>
              <a:latin typeface="Courier New"/>
              <a:ea typeface="Courier New"/>
              <a:cs typeface="Courier New"/>
              <a:sym typeface="Courier New"/>
            </a:endParaRPr>
          </a:p>
          <a:p>
            <a:pPr marL="228600" lvl="0" indent="-228600" algn="l" rtl="0">
              <a:lnSpc>
                <a:spcPct val="90000"/>
              </a:lnSpc>
              <a:spcBef>
                <a:spcPts val="1000"/>
              </a:spcBef>
              <a:spcAft>
                <a:spcPts val="0"/>
              </a:spcAft>
              <a:buClr>
                <a:schemeClr val="lt1"/>
              </a:buClr>
              <a:buSzPts val="2800"/>
              <a:buChar char="•"/>
            </a:pPr>
            <a:r>
              <a:rPr lang="en-US"/>
              <a:t>Most e</a:t>
            </a:r>
            <a:r>
              <a:rPr lang="en-US">
                <a:solidFill>
                  <a:schemeClr val="lt1"/>
                </a:solidFill>
              </a:rPr>
              <a:t>lements must be opened and closed. We use two tags to define an element, an opening and closing tag. The content must be placed within the opening and closing tags. </a:t>
            </a:r>
            <a:endParaRPr>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g36d620dc14c_0_11"/>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solidFill>
                  <a:schemeClr val="lt1"/>
                </a:solidFill>
              </a:rPr>
              <a:t>Attributes</a:t>
            </a:r>
            <a:endParaRPr>
              <a:solidFill>
                <a:schemeClr val="lt1"/>
              </a:solidFill>
            </a:endParaRPr>
          </a:p>
        </p:txBody>
      </p:sp>
      <p:sp>
        <p:nvSpPr>
          <p:cNvPr id="134" name="Google Shape;134;g36d620dc14c_0_11"/>
          <p:cNvSpPr txBox="1">
            <a:spLocks noGrp="1"/>
          </p:cNvSpPr>
          <p:nvPr>
            <p:ph type="body" idx="1"/>
          </p:nvPr>
        </p:nvSpPr>
        <p:spPr>
          <a:xfrm>
            <a:off x="838200" y="1825625"/>
            <a:ext cx="10515600" cy="4351200"/>
          </a:xfrm>
          <a:prstGeom prst="rect">
            <a:avLst/>
          </a:prstGeom>
        </p:spPr>
        <p:txBody>
          <a:bodyPr spcFirstLastPara="1" wrap="square" lIns="91425" tIns="45700" rIns="91425" bIns="45700" anchor="t" anchorCtr="0">
            <a:normAutofit/>
          </a:bodyPr>
          <a:lstStyle/>
          <a:p>
            <a:pPr marL="457200" lvl="0" indent="-342900" algn="l" rtl="0">
              <a:spcBef>
                <a:spcPts val="1000"/>
              </a:spcBef>
              <a:spcAft>
                <a:spcPts val="0"/>
              </a:spcAft>
              <a:buClr>
                <a:schemeClr val="lt1"/>
              </a:buClr>
              <a:buSzPts val="1800"/>
              <a:buChar char="•"/>
            </a:pPr>
            <a:r>
              <a:rPr lang="en-US">
                <a:solidFill>
                  <a:schemeClr val="lt1"/>
                </a:solidFill>
              </a:rPr>
              <a:t>Attributes provide additional information about HTML elements and are specified within the opening tag. They act like modifiers, changing how an element looks or behaves. Each attribute has a name and a value, typically formatted as name="value".</a:t>
            </a:r>
            <a:endParaRPr>
              <a:solidFill>
                <a:schemeClr val="lt1"/>
              </a:solidFill>
            </a:endParaRPr>
          </a:p>
          <a:p>
            <a:pPr marL="457200" lvl="0" indent="-342900" algn="l" rtl="0">
              <a:spcBef>
                <a:spcPts val="0"/>
              </a:spcBef>
              <a:spcAft>
                <a:spcPts val="0"/>
              </a:spcAft>
              <a:buClr>
                <a:schemeClr val="lt1"/>
              </a:buClr>
              <a:buSzPts val="1800"/>
              <a:buChar char="•"/>
            </a:pPr>
            <a:r>
              <a:rPr lang="en-US">
                <a:solidFill>
                  <a:schemeClr val="lt1"/>
                </a:solidFill>
              </a:rPr>
              <a:t>Example:</a:t>
            </a:r>
            <a:r>
              <a:rPr lang="en-US">
                <a:solidFill>
                  <a:srgbClr val="999999"/>
                </a:solidFill>
                <a:latin typeface="Courier New"/>
                <a:ea typeface="Courier New"/>
                <a:cs typeface="Courier New"/>
                <a:sym typeface="Courier New"/>
              </a:rPr>
              <a:t> </a:t>
            </a:r>
            <a:r>
              <a:rPr lang="en-US">
                <a:solidFill>
                  <a:srgbClr val="999999"/>
                </a:solidFill>
                <a:highlight>
                  <a:srgbClr val="FFFFFF"/>
                </a:highlight>
                <a:latin typeface="Courier New"/>
                <a:ea typeface="Courier New"/>
                <a:cs typeface="Courier New"/>
                <a:sym typeface="Courier New"/>
              </a:rPr>
              <a:t>&lt;</a:t>
            </a:r>
            <a:r>
              <a:rPr lang="en-US">
                <a:solidFill>
                  <a:srgbClr val="990055"/>
                </a:solidFill>
                <a:highlight>
                  <a:srgbClr val="FFFFFF"/>
                </a:highlight>
                <a:latin typeface="Courier New"/>
                <a:ea typeface="Courier New"/>
                <a:cs typeface="Courier New"/>
                <a:sym typeface="Courier New"/>
              </a:rPr>
              <a:t>html</a:t>
            </a:r>
            <a:r>
              <a:rPr lang="en-US">
                <a:solidFill>
                  <a:srgbClr val="008000"/>
                </a:solidFill>
                <a:highlight>
                  <a:srgbClr val="FFFFFF"/>
                </a:highlight>
                <a:latin typeface="Courier New"/>
                <a:ea typeface="Courier New"/>
                <a:cs typeface="Courier New"/>
                <a:sym typeface="Courier New"/>
              </a:rPr>
              <a:t> lang</a:t>
            </a:r>
            <a:r>
              <a:rPr lang="en-US">
                <a:solidFill>
                  <a:srgbClr val="005CC5"/>
                </a:solidFill>
                <a:highlight>
                  <a:srgbClr val="FFFFFF"/>
                </a:highlight>
                <a:latin typeface="Courier New"/>
                <a:ea typeface="Courier New"/>
                <a:cs typeface="Courier New"/>
                <a:sym typeface="Courier New"/>
              </a:rPr>
              <a:t>="en"</a:t>
            </a:r>
            <a:r>
              <a:rPr lang="en-US">
                <a:solidFill>
                  <a:srgbClr val="999999"/>
                </a:solidFill>
                <a:highlight>
                  <a:srgbClr val="FFFFFF"/>
                </a:highlight>
                <a:latin typeface="Courier New"/>
                <a:ea typeface="Courier New"/>
                <a:cs typeface="Courier New"/>
                <a:sym typeface="Courier New"/>
              </a:rPr>
              <a:t>&gt;</a:t>
            </a:r>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44</TotalTime>
  <Words>1933</Words>
  <Application>Microsoft Office PowerPoint</Application>
  <PresentationFormat>Widescreen</PresentationFormat>
  <Paragraphs>164</Paragraphs>
  <Slides>22</Slides>
  <Notes>22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Courier New</vt:lpstr>
      <vt:lpstr>Play</vt:lpstr>
      <vt:lpstr>Arial</vt:lpstr>
      <vt:lpstr>Office Theme</vt:lpstr>
      <vt:lpstr>Introduction to HTML</vt:lpstr>
      <vt:lpstr>Overview</vt:lpstr>
      <vt:lpstr>What is HTML?</vt:lpstr>
      <vt:lpstr>Structure, Content, and Elements</vt:lpstr>
      <vt:lpstr>Document Object Model (DOM)</vt:lpstr>
      <vt:lpstr>Document Object Model Tree</vt:lpstr>
      <vt:lpstr>Basic HTML Tags</vt:lpstr>
      <vt:lpstr>Element Syntax</vt:lpstr>
      <vt:lpstr>Attributes</vt:lpstr>
      <vt:lpstr>&lt;!DOCTYPE&gt;</vt:lpstr>
      <vt:lpstr>&lt;html&gt;</vt:lpstr>
      <vt:lpstr>&lt;head&gt;</vt:lpstr>
      <vt:lpstr>&lt;body&gt;</vt:lpstr>
      <vt:lpstr>&lt;div&gt;</vt:lpstr>
      <vt:lpstr>Lists</vt:lpstr>
      <vt:lpstr>Lists (cont.)</vt:lpstr>
      <vt:lpstr>Tables</vt:lpstr>
      <vt:lpstr>PowerPoint Presentation</vt:lpstr>
      <vt:lpstr>Images</vt:lpstr>
      <vt:lpstr>Links</vt:lpstr>
      <vt:lpstr>Forms</vt:lpstr>
      <vt:lpstr>Exercise: Create your first webpage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Michael Autorino</dc:creator>
  <cp:lastModifiedBy>Michael C. Autorino</cp:lastModifiedBy>
  <cp:revision>2</cp:revision>
  <dcterms:created xsi:type="dcterms:W3CDTF">2025-07-02T21:06:23Z</dcterms:created>
  <dcterms:modified xsi:type="dcterms:W3CDTF">2025-08-25T19:56:10Z</dcterms:modified>
</cp:coreProperties>
</file>