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265863" TargetMode="External"/><Relationship Id="rId2" Type="http://schemas.openxmlformats.org/officeDocument/2006/relationships/hyperlink" Target="https://pdfs.semanticscholar.org/f63c/fcdd63bd34bcd6ec028169e6fe144e9cc83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796006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A28D9-C0C6-4259-B725-65CCECF5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915" y="4928775"/>
            <a:ext cx="2750170" cy="886099"/>
          </a:xfrm>
        </p:spPr>
        <p:txBody>
          <a:bodyPr>
            <a:normAutofit/>
          </a:bodyPr>
          <a:lstStyle/>
          <a:p>
            <a:r>
              <a:rPr lang="en-IN" sz="4800" b="1" dirty="0"/>
              <a:t>GLIMPSE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2D66978D-840D-4540-8B3D-70F2903056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187" b="20187"/>
          <a:stretch>
            <a:fillRect/>
          </a:stretch>
        </p:blipFill>
        <p:spPr>
          <a:xfrm>
            <a:off x="968002" y="752474"/>
            <a:ext cx="10255996" cy="3409951"/>
          </a:xfrm>
        </p:spPr>
      </p:pic>
    </p:spTree>
    <p:extLst>
      <p:ext uri="{BB962C8B-B14F-4D97-AF65-F5344CB8AC3E}">
        <p14:creationId xmlns:p14="http://schemas.microsoft.com/office/powerpoint/2010/main" xmlns="" val="324182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6CAD5-61AF-4743-9A9E-7DE443B2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55BD6-E242-4D83-8978-E8D6B4B2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Maintaining Database</a:t>
            </a:r>
          </a:p>
          <a:p>
            <a:pPr marL="457200" lvl="1" indent="0">
              <a:buNone/>
            </a:pPr>
            <a:endParaRPr lang="en-IN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3A7260-650A-4C7C-8D3F-5E1E6AB5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" y="3466730"/>
            <a:ext cx="5697337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E080172A-B9BF-4F24-ACD7-0B06DB304EE9}"/>
              </a:ext>
            </a:extLst>
          </p:cNvPr>
          <p:cNvSpPr/>
          <p:nvPr/>
        </p:nvSpPr>
        <p:spPr>
          <a:xfrm>
            <a:off x="6095999" y="4655058"/>
            <a:ext cx="375821" cy="20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57900B-B677-4251-8D7E-62745998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925" y="3428999"/>
            <a:ext cx="4656918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4413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6CAD5-61AF-4743-9A9E-7DE443B2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55BD6-E242-4D83-8978-E8D6B4B2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Alert and Warning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30BAFF-9ADD-4951-85A0-3E0E2CA7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55" y="3429000"/>
            <a:ext cx="2893273" cy="28932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75913CFB-377C-4640-83D6-FBEA2D5BFD49}"/>
              </a:ext>
            </a:extLst>
          </p:cNvPr>
          <p:cNvSpPr/>
          <p:nvPr/>
        </p:nvSpPr>
        <p:spPr>
          <a:xfrm>
            <a:off x="5191962" y="4668552"/>
            <a:ext cx="375821" cy="20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6A1BA9-19B9-479B-BA54-19F3A52C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75" y="3542567"/>
            <a:ext cx="4650239" cy="26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8211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6CAD5-61AF-4743-9A9E-7DE443B2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55BD6-E242-4D83-8978-E8D6B4B2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Interface for Parents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5F4166-D3E6-451B-AE16-E690A2D0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73" y="3312529"/>
            <a:ext cx="5470853" cy="3070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5245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4F59B-2F08-4912-8A60-338D5D7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5E1D37-A2EF-47AE-B328-858C8F96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5" y="2816564"/>
            <a:ext cx="5334623" cy="3416300"/>
          </a:xfrm>
        </p:spPr>
        <p:txBody>
          <a:bodyPr>
            <a:normAutofit/>
          </a:bodyPr>
          <a:lstStyle/>
          <a:p>
            <a:r>
              <a:rPr lang="en-IN" sz="2000" dirty="0"/>
              <a:t>The actual TV watch time of children will be decreased by using this system.</a:t>
            </a:r>
          </a:p>
          <a:p>
            <a:r>
              <a:rPr lang="en-IN" sz="2000" dirty="0"/>
              <a:t>The parents will have the control over their children.</a:t>
            </a:r>
          </a:p>
          <a:p>
            <a:r>
              <a:rPr lang="en-IN" sz="2000" dirty="0"/>
              <a:t>The proposed System is efficient to handle exceptions.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DB79ED-B089-4014-9B86-10122A25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47" y="2816564"/>
            <a:ext cx="5117977" cy="340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273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D74D3-0D26-49BF-8B51-04D9A903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84482-EABC-41C7-B737-630BA639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603500"/>
            <a:ext cx="11058525" cy="3892550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A Paper on “Face Detection System Based on Viola - Jones Algorithm” by Mehul K </a:t>
            </a:r>
            <a:r>
              <a:rPr lang="en-IN" sz="2400" dirty="0" err="1"/>
              <a:t>Dabhi</a:t>
            </a:r>
            <a:r>
              <a:rPr lang="en-IN" sz="2400" dirty="0"/>
              <a:t> , Bhavna K Pancholi</a:t>
            </a:r>
          </a:p>
          <a:p>
            <a:pPr marL="400050" lvl="1" indent="0">
              <a:buNone/>
            </a:pPr>
            <a:r>
              <a:rPr lang="en-IN" sz="2000" u="sng" dirty="0">
                <a:hlinkClick r:id="rId2"/>
              </a:rPr>
              <a:t>https://pdfs.semanticscholar.org/f63c/fcdd63bd34bcd6ec028169e6fe144e9cc83c.pdf</a:t>
            </a:r>
            <a:endParaRPr lang="en-IN" sz="2000" dirty="0"/>
          </a:p>
          <a:p>
            <a:pPr lvl="0"/>
            <a:r>
              <a:rPr lang="en-IN" sz="2400" dirty="0"/>
              <a:t>A Paper on “Human face detection algorithm via </a:t>
            </a:r>
            <a:r>
              <a:rPr lang="en-IN" sz="2400" dirty="0" err="1"/>
              <a:t>Haar</a:t>
            </a:r>
            <a:r>
              <a:rPr lang="en-IN" sz="2400" dirty="0"/>
              <a:t> cascade classifier combined with three additional classifiers” by Li </a:t>
            </a:r>
            <a:r>
              <a:rPr lang="en-IN" sz="2400" dirty="0" err="1"/>
              <a:t>Cuimei</a:t>
            </a:r>
            <a:r>
              <a:rPr lang="en-IN" sz="2400" dirty="0"/>
              <a:t>, Qi </a:t>
            </a:r>
            <a:r>
              <a:rPr lang="en-IN" sz="2400" dirty="0" err="1"/>
              <a:t>Zhiliang</a:t>
            </a:r>
            <a:r>
              <a:rPr lang="en-IN" sz="2400" dirty="0"/>
              <a:t>, Jia Nan and Wu Jianhua.</a:t>
            </a:r>
          </a:p>
          <a:p>
            <a:pPr marL="400050" lvl="1" indent="0">
              <a:buNone/>
            </a:pPr>
            <a:r>
              <a:rPr lang="en-IN" sz="2000" u="sng" dirty="0">
                <a:hlinkClick r:id="rId3"/>
              </a:rPr>
              <a:t>https://ieeexplore.ieee.org/abstract/document/8265863</a:t>
            </a:r>
            <a:endParaRPr lang="en-IN" sz="2000" u="sng" dirty="0"/>
          </a:p>
          <a:p>
            <a:pPr lvl="0"/>
            <a:r>
              <a:rPr lang="en-IN" sz="2400" dirty="0"/>
              <a:t>A Paper on “Application of deep learning in object detection” by Xinyi Zhou, Wei Gong, </a:t>
            </a:r>
            <a:r>
              <a:rPr lang="en-IN" sz="2400" dirty="0" err="1"/>
              <a:t>WenLong</a:t>
            </a:r>
            <a:r>
              <a:rPr lang="en-IN" sz="2400" dirty="0"/>
              <a:t> Fu and </a:t>
            </a:r>
            <a:r>
              <a:rPr lang="en-IN" sz="2400" dirty="0" err="1"/>
              <a:t>Fengtong</a:t>
            </a:r>
            <a:r>
              <a:rPr lang="en-IN" sz="2400" dirty="0"/>
              <a:t> Du. </a:t>
            </a:r>
          </a:p>
          <a:p>
            <a:pPr marL="400050" lvl="1" indent="0">
              <a:buNone/>
            </a:pPr>
            <a:r>
              <a:rPr lang="en-IN" sz="2000" u="sng" dirty="0">
                <a:hlinkClick r:id="rId4"/>
              </a:rPr>
              <a:t>https://ieeexplore.ieee.org/document/7960069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87699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08D355-5DF2-4D9E-B13F-1E07BE8B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6" y="1076326"/>
            <a:ext cx="10151384" cy="489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271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7596-87A8-4136-B97E-B9252070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441" y="689310"/>
            <a:ext cx="6403760" cy="2367707"/>
          </a:xfrm>
        </p:spPr>
        <p:txBody>
          <a:bodyPr/>
          <a:lstStyle/>
          <a:p>
            <a:pPr algn="ctr"/>
            <a:r>
              <a:rPr lang="en-IN" sz="2000" dirty="0"/>
              <a:t>OF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2800" b="1" dirty="0"/>
              <a:t>BACHELOR OF ENGINEERING 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2000" dirty="0"/>
              <a:t>IN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2800" b="1" dirty="0">
                <a:solidFill>
                  <a:schemeClr val="bg1"/>
                </a:solidFill>
              </a:rPr>
              <a:t>INFORMATION TECHNOLOGY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2000" dirty="0"/>
              <a:t>By</a:t>
            </a:r>
            <a:br>
              <a:rPr lang="en-IN" sz="2000" dirty="0"/>
            </a:br>
            <a:r>
              <a:rPr lang="en-IN" sz="2400" dirty="0"/>
              <a:t>					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714EE4-10DF-40B0-A67C-DD63F4EB0920}"/>
              </a:ext>
            </a:extLst>
          </p:cNvPr>
          <p:cNvSpPr txBox="1"/>
          <p:nvPr/>
        </p:nvSpPr>
        <p:spPr>
          <a:xfrm>
            <a:off x="3509638" y="2832599"/>
            <a:ext cx="6010182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Shubham Rathod</a:t>
            </a:r>
          </a:p>
          <a:p>
            <a:r>
              <a:rPr lang="en-IN" dirty="0">
                <a:solidFill>
                  <a:schemeClr val="bg1"/>
                </a:solidFill>
              </a:rPr>
              <a:t>Sarojini Patil</a:t>
            </a:r>
          </a:p>
          <a:p>
            <a:r>
              <a:rPr lang="en-IN" dirty="0">
                <a:solidFill>
                  <a:schemeClr val="bg1"/>
                </a:solidFill>
              </a:rPr>
              <a:t>Onkar </a:t>
            </a:r>
            <a:r>
              <a:rPr lang="en-IN" dirty="0" err="1">
                <a:solidFill>
                  <a:schemeClr val="bg1"/>
                </a:solidFill>
              </a:rPr>
              <a:t>Supal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Tarannum</a:t>
            </a:r>
            <a:r>
              <a:rPr lang="en-IN" dirty="0">
                <a:solidFill>
                  <a:schemeClr val="bg1"/>
                </a:solidFill>
              </a:rPr>
              <a:t> Mulla</a:t>
            </a:r>
          </a:p>
          <a:p>
            <a:r>
              <a:rPr lang="en-IN" dirty="0">
                <a:solidFill>
                  <a:schemeClr val="bg1"/>
                </a:solidFill>
              </a:rPr>
              <a:t>Kiran </a:t>
            </a:r>
            <a:r>
              <a:rPr lang="en-IN" dirty="0" err="1">
                <a:solidFill>
                  <a:schemeClr val="bg1"/>
                </a:solidFill>
              </a:rPr>
              <a:t>Powar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EAD395-6A90-437D-AF50-35E46682A31D}"/>
              </a:ext>
            </a:extLst>
          </p:cNvPr>
          <p:cNvSpPr txBox="1"/>
          <p:nvPr/>
        </p:nvSpPr>
        <p:spPr>
          <a:xfrm>
            <a:off x="4512874" y="4095222"/>
            <a:ext cx="316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Under The Guidance of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Prof. S. S. </a:t>
            </a:r>
            <a:r>
              <a:rPr lang="en-IN" sz="2000" b="1" dirty="0" err="1">
                <a:solidFill>
                  <a:schemeClr val="bg1"/>
                </a:solidFill>
              </a:rPr>
              <a:t>Rabade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1AAAFB-58AF-4B5C-A078-77CBBEAE4821}"/>
              </a:ext>
            </a:extLst>
          </p:cNvPr>
          <p:cNvSpPr txBox="1"/>
          <p:nvPr/>
        </p:nvSpPr>
        <p:spPr>
          <a:xfrm>
            <a:off x="2352581" y="5142401"/>
            <a:ext cx="7339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KIT’s College of Engineering, Kolhapur</a:t>
            </a:r>
          </a:p>
        </p:txBody>
      </p:sp>
    </p:spTree>
    <p:extLst>
      <p:ext uri="{BB962C8B-B14F-4D97-AF65-F5344CB8AC3E}">
        <p14:creationId xmlns:p14="http://schemas.microsoft.com/office/powerpoint/2010/main" xmlns="" val="86302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6627E-7C26-4A0E-8B53-5108E0E6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A03A2A-D0D4-4DE4-BE09-2A254B66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551" y="2781053"/>
            <a:ext cx="6639640" cy="3416300"/>
          </a:xfrm>
        </p:spPr>
        <p:txBody>
          <a:bodyPr>
            <a:normAutofit/>
          </a:bodyPr>
          <a:lstStyle/>
          <a:p>
            <a:r>
              <a:rPr lang="en-IN" sz="2400" dirty="0"/>
              <a:t>Problem Statement</a:t>
            </a:r>
          </a:p>
          <a:p>
            <a:r>
              <a:rPr lang="en-IN" sz="2400" dirty="0"/>
              <a:t>Introduction</a:t>
            </a:r>
          </a:p>
          <a:p>
            <a:r>
              <a:rPr lang="en-IN" sz="2400" dirty="0"/>
              <a:t>Purpose, Scope &amp; Objective</a:t>
            </a:r>
          </a:p>
          <a:p>
            <a:r>
              <a:rPr lang="en-IN" sz="2400" dirty="0"/>
              <a:t>Modules</a:t>
            </a:r>
          </a:p>
          <a:p>
            <a:r>
              <a:rPr lang="en-IN" sz="2400" dirty="0"/>
              <a:t>Conclusion</a:t>
            </a:r>
          </a:p>
          <a:p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5291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B47DF-DF91-4648-9CC8-582BCEB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6F9631-3FAE-4C5A-B589-3A8BED1B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252" y="3198304"/>
            <a:ext cx="5099335" cy="2865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0793CA-4301-4AD8-944D-CA166729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3" y="3198304"/>
            <a:ext cx="5099336" cy="286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0508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3EAF4-7474-4849-B276-27F7A058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4B4E8-AB1B-48E1-B191-776C899F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25" y="3322591"/>
            <a:ext cx="5538809" cy="2376873"/>
          </a:xfrm>
        </p:spPr>
        <p:txBody>
          <a:bodyPr>
            <a:normAutofit/>
          </a:bodyPr>
          <a:lstStyle/>
          <a:p>
            <a:pPr lvl="0" fontAlgn="base"/>
            <a:r>
              <a:rPr lang="en-US" sz="2400" dirty="0"/>
              <a:t>Seeing violence</a:t>
            </a:r>
          </a:p>
          <a:p>
            <a:pPr lvl="0" fontAlgn="base"/>
            <a:r>
              <a:rPr lang="en-IN" sz="2400" dirty="0"/>
              <a:t>Adverse effect on health.</a:t>
            </a:r>
            <a:endParaRPr lang="en-US" sz="2400" dirty="0"/>
          </a:p>
          <a:p>
            <a:pPr lvl="0" fontAlgn="base"/>
            <a:r>
              <a:rPr lang="en-IN" sz="2400" dirty="0"/>
              <a:t>Risky and Aggressive behaviour.</a:t>
            </a:r>
            <a:endParaRPr lang="en-US" sz="2400" dirty="0"/>
          </a:p>
          <a:p>
            <a:r>
              <a:rPr lang="en-IN" sz="2400" dirty="0"/>
              <a:t>Understanding Commercials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0B1EAE-EBDC-4924-8C8A-47430190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09" y="3322591"/>
            <a:ext cx="4802095" cy="270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1310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442A9-5F4D-4048-B2DD-10635A00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1EEEBDF-E955-470D-9904-417AEFB1C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24" y="2532478"/>
            <a:ext cx="11430311" cy="3890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8486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089AC-0322-4806-862E-F879F848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Purpose, Scope &amp;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BCD4C6-C2B8-4705-9342-C77E5D4C0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F4F2CE-EE66-400E-A4F9-CAB5555CD53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2243" y="3429000"/>
            <a:ext cx="3141879" cy="284729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limit the children from watching TV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have analytical control over the media that children watch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8E3841-F858-46E1-BF83-2C1FEAFD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1" dirty="0"/>
              <a:t>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0A5AB4-CBF3-46E0-836A-114761A7794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0" y="3429000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track the actual TV watch time by the 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monitor activities done by the children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87196E-7E56-4984-87ED-E1EDEB284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6D0F6EA-E5AB-4F48-91AF-811335C747C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To decrease the screen time of children of watching TV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To provide an efficient system to track children</a:t>
            </a:r>
          </a:p>
        </p:txBody>
      </p:sp>
    </p:spTree>
    <p:extLst>
      <p:ext uri="{BB962C8B-B14F-4D97-AF65-F5344CB8AC3E}">
        <p14:creationId xmlns:p14="http://schemas.microsoft.com/office/powerpoint/2010/main" xmlns="" val="299452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F7036-E058-4FAF-8D47-64FFEFEA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EA237DD-C6C1-4191-8FF6-226DD2B71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25" y="1973185"/>
            <a:ext cx="9808517" cy="4764966"/>
          </a:xfrm>
        </p:spPr>
      </p:pic>
    </p:spTree>
    <p:extLst>
      <p:ext uri="{BB962C8B-B14F-4D97-AF65-F5344CB8AC3E}">
        <p14:creationId xmlns:p14="http://schemas.microsoft.com/office/powerpoint/2010/main" xmlns="" val="312008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6CAD5-61AF-4743-9A9E-7DE443B2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55BD6-E242-4D83-8978-E8D6B4B2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8" y="2550233"/>
            <a:ext cx="11248008" cy="3992609"/>
          </a:xfrm>
        </p:spPr>
        <p:txBody>
          <a:bodyPr>
            <a:normAutofit/>
          </a:bodyPr>
          <a:lstStyle/>
          <a:p>
            <a:r>
              <a:rPr lang="en-IN" sz="2800" b="1" dirty="0"/>
              <a:t>Face Detection and Identification Using Machine Learning</a:t>
            </a:r>
          </a:p>
          <a:p>
            <a:pPr marL="457200" lvl="1" indent="0">
              <a:buNone/>
            </a:pPr>
            <a:r>
              <a:rPr lang="en-IN" sz="2200" dirty="0"/>
              <a:t>1. </a:t>
            </a:r>
            <a:r>
              <a:rPr lang="en-US" sz="2400" dirty="0" err="1"/>
              <a:t>Haar</a:t>
            </a:r>
            <a:r>
              <a:rPr lang="en-US" sz="2400" dirty="0"/>
              <a:t> Cascades Algorithm				2. Viola Jones Algorithm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BDB966-E407-46A9-B252-826F22E3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90" y="3622159"/>
            <a:ext cx="3419475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636991-5051-4971-991B-3FDB9213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2159"/>
            <a:ext cx="5291092" cy="292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0507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275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GLIMPSE</vt:lpstr>
      <vt:lpstr>OF BACHELOR OF ENGINEERING  IN INFORMATION TECHNOLOGY By      </vt:lpstr>
      <vt:lpstr>Outline</vt:lpstr>
      <vt:lpstr>Introduction</vt:lpstr>
      <vt:lpstr>Problem Statement</vt:lpstr>
      <vt:lpstr>Problem Statement</vt:lpstr>
      <vt:lpstr>Purpose, Scope &amp; Objective</vt:lpstr>
      <vt:lpstr>System Architecture</vt:lpstr>
      <vt:lpstr>Modules</vt:lpstr>
      <vt:lpstr>Modules</vt:lpstr>
      <vt:lpstr>Modules</vt:lpstr>
      <vt:lpstr>Modules</vt:lpstr>
      <vt:lpstr>Conclusion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GLIMPSE OF Bachelor of Engineering  IN Information technology By Shubham Rathod  Onkar Supal Kiran Powar    Sarojini Patil Tarannum Mulla</dc:title>
  <dc:creator>Shubham Rathod</dc:creator>
  <cp:lastModifiedBy>hp</cp:lastModifiedBy>
  <cp:revision>34</cp:revision>
  <dcterms:created xsi:type="dcterms:W3CDTF">2019-09-26T02:02:04Z</dcterms:created>
  <dcterms:modified xsi:type="dcterms:W3CDTF">2020-04-26T06:03:00Z</dcterms:modified>
</cp:coreProperties>
</file>