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kargiri29/Image-Steganography-Using-LSB-Techniq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1482AC"/>
                </a:solidFill>
              </a:rPr>
              <a:t>Image Steganography Using LSB Technique</a:t>
            </a:r>
            <a:endParaRPr lang="en-US" b="1" dirty="0">
              <a:solidFill>
                <a:srgbClr val="148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2053" y="3839113"/>
            <a:ext cx="1020297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ONKAR MADHAVRAO GIRI</a:t>
            </a:r>
          </a:p>
          <a:p>
            <a:endParaRPr lang="en-US" sz="2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Kolhapur Institute of Technology’s College of Engineering (CSE-AIML)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90F42-FF9E-F7CA-6C68-42D206EC0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573177"/>
            <a:ext cx="1102961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More File Types: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the project to hide other types of files like PDFs, audio, or videos.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Before Embedding: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an additional encryption layer before embedding the message for enhanced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user-friendly interface to make the tool accessible to non-technical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Resistance to Image Compression: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the robustness of the steganography technique to ensure hidden messages are not lost or corrupted due to image compression or noise.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65E62A-DCEC-47A3-FC04-1DB9BCCA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852273"/>
            <a:ext cx="1102961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 Cybersecurity Concerns: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the increasing demand for privacy, the need for covert communication has risen.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 of Traditional Encryption: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encryption protects data, it can still be noticeable and doesn’t hide the fact that data is being encrypted.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offers a way to hide sensitive information in plain sight, embedding messages within images that remain undetectable to the human eye.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EA0E9A-BC6B-8333-38BA-23D7D6447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607375"/>
            <a:ext cx="1102961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main programming language used to implement both encoding and decoding algorithms.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open-source computer vision library used for image processing and manipulation.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handling image pixel data and performing numerical operations efficiently.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(Least Significant Bit) Algorithm: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technique used to hide secret data within the least significant bit of an image’s pixels, ensuring minimal visual distortion.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881CE7-E540-7BB0-70BA-88C5A4803B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2062450"/>
            <a:ext cx="110296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Security: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Messages hidden in images without altering their appearance, providing a covert means of communication.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Only authorized users with the correct passcode can decode the message, adding an extra layer of security.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Image Alteration: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changes to the image are imperceptible, ensuring the image looks exactly like the original.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3299F6-7BD9-0619-810A-D2CAC3ADE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61197"/>
            <a:ext cx="110296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 or organizations who need to hide sensitive data securely.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Journalists/Whistleblowers: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Those who need to communicate sensitive information covertly.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Individuals: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People who want to share personal messages securely and privately.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Military/Defense Agencies: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Organizations that need to send confidential data without revealing its existence.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42CA99-F5A9-88A9-E1B6-57E967DA4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15194"/>
            <a:ext cx="110296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vs.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-Image: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visual difference between the original and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-image, demonstrating the invisibility of the hidden message.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 Process: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Demonstrates how a secret message can be hidden within an image using the LSB technique.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Decoding Process: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the recovery of the original message from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-image using the correct passcode. 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E91ACA-61F9-3654-0864-68774DF78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57408"/>
            <a:ext cx="1102961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project successfully implements LSB-based image steganography for hiding messages within images with minimal distortion. It provides a secure and covert method of communication that ensures privacy and data integrity.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offers a secure, invisible way to protect sensitive information from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GitHub Repository : 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Link to your repository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Direct Link : </a:t>
            </a:r>
            <a:r>
              <a:rPr lang="en-US" sz="2000" dirty="0"/>
              <a:t>https://github.com/Onkargiri29/Image-Steganography-Using-LSB-Technique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51</TotalTime>
  <Words>545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Image Steganography Using LSB Technique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Onkar Giri</cp:lastModifiedBy>
  <cp:revision>26</cp:revision>
  <dcterms:created xsi:type="dcterms:W3CDTF">2021-05-26T16:50:10Z</dcterms:created>
  <dcterms:modified xsi:type="dcterms:W3CDTF">2025-02-21T15:30:10Z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