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B5DD-DE1F-4F14-A76C-B947D18D2551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BCF9-5220-4AAE-94DF-9D89FB2A09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73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B5DD-DE1F-4F14-A76C-B947D18D2551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BCF9-5220-4AAE-94DF-9D89FB2A09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3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B5DD-DE1F-4F14-A76C-B947D18D2551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BCF9-5220-4AAE-94DF-9D89FB2A09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00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B5DD-DE1F-4F14-A76C-B947D18D2551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BCF9-5220-4AAE-94DF-9D89FB2A09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93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B5DD-DE1F-4F14-A76C-B947D18D2551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BCF9-5220-4AAE-94DF-9D89FB2A09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1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B5DD-DE1F-4F14-A76C-B947D18D2551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BCF9-5220-4AAE-94DF-9D89FB2A09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89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B5DD-DE1F-4F14-A76C-B947D18D2551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BCF9-5220-4AAE-94DF-9D89FB2A09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31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B5DD-DE1F-4F14-A76C-B947D18D2551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BCF9-5220-4AAE-94DF-9D89FB2A09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94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B5DD-DE1F-4F14-A76C-B947D18D2551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BCF9-5220-4AAE-94DF-9D89FB2A09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07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B5DD-DE1F-4F14-A76C-B947D18D2551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BCF9-5220-4AAE-94DF-9D89FB2A09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7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B5DD-DE1F-4F14-A76C-B947D18D2551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BCF9-5220-4AAE-94DF-9D89FB2A09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02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BB5DD-DE1F-4F14-A76C-B947D18D2551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6BCF9-5220-4AAE-94DF-9D89FB2A09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6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46490" y="182880"/>
            <a:ext cx="11696369" cy="6456459"/>
            <a:chOff x="246490" y="182880"/>
            <a:chExt cx="11696369" cy="6456459"/>
          </a:xfrm>
        </p:grpSpPr>
        <p:sp>
          <p:nvSpPr>
            <p:cNvPr id="4" name="Rechteck 3"/>
            <p:cNvSpPr/>
            <p:nvPr/>
          </p:nvSpPr>
          <p:spPr>
            <a:xfrm>
              <a:off x="246490" y="182880"/>
              <a:ext cx="11696369" cy="64564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6702839" y="1152938"/>
              <a:ext cx="4639831" cy="4898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947795" y="1152937"/>
              <a:ext cx="3526379" cy="48985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750114" y="760288"/>
              <a:ext cx="302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Webserver: </a:t>
              </a:r>
              <a:r>
                <a:rPr lang="de-DE" dirty="0" err="1"/>
                <a:t>PersonaBrowser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187053" y="799235"/>
              <a:ext cx="302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Client: Google Chrome</a:t>
              </a:r>
            </a:p>
          </p:txBody>
        </p:sp>
        <p:sp>
          <p:nvSpPr>
            <p:cNvPr id="12" name="Pfeil nach rechts 11"/>
            <p:cNvSpPr/>
            <p:nvPr/>
          </p:nvSpPr>
          <p:spPr>
            <a:xfrm>
              <a:off x="4546009" y="1849236"/>
              <a:ext cx="2124917" cy="4129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6719203" y="2227874"/>
              <a:ext cx="27330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/>
                <a:t>2. Sicherheit Kontrolle:</a:t>
              </a:r>
              <a:br>
                <a:rPr lang="de-DE" sz="1400" b="1" dirty="0"/>
              </a:br>
              <a:r>
                <a:rPr lang="de-DE" sz="1400" dirty="0"/>
                <a:t>Das</a:t>
              </a:r>
              <a:r>
                <a:rPr lang="de-DE" dirty="0"/>
                <a:t> </a:t>
              </a:r>
              <a:r>
                <a:rPr lang="de-DE" sz="1400" dirty="0"/>
                <a:t>PHP-Script nimmt die Anfrage auf und schickt Sie an die MySQL Datenbank weiter.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9325039" y="4273682"/>
              <a:ext cx="20931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/>
                <a:t>3. Daten-Abfrage:</a:t>
              </a:r>
            </a:p>
            <a:p>
              <a:r>
                <a:rPr lang="de-DE" sz="1400" dirty="0"/>
                <a:t>Die MySQL Datenbank prüft auf Persona in der Datenbank und sendet eine Antwort an das PHP-Script 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1767769" y="1606523"/>
              <a:ext cx="26588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/>
                <a:t>1. Webserver Anfrage:</a:t>
              </a:r>
              <a:br>
                <a:rPr lang="de-DE" b="1" dirty="0"/>
              </a:br>
              <a:r>
                <a:rPr lang="de-DE" sz="1400" dirty="0"/>
                <a:t>Die Google Chrome Extension schickt eine Anfrage an den Webserver: </a:t>
              </a:r>
              <a:r>
                <a:rPr lang="de-DE" sz="1400" dirty="0" err="1"/>
                <a:t>PersonaBrowser</a:t>
              </a:r>
              <a:r>
                <a:rPr lang="de-DE" sz="1400" dirty="0"/>
                <a:t> </a:t>
              </a:r>
              <a:endParaRPr lang="de-DE" dirty="0"/>
            </a:p>
          </p:txBody>
        </p:sp>
        <p:sp>
          <p:nvSpPr>
            <p:cNvPr id="21" name="Pfeil nach rechts 20"/>
            <p:cNvSpPr/>
            <p:nvPr/>
          </p:nvSpPr>
          <p:spPr>
            <a:xfrm rot="1658202">
              <a:off x="8103187" y="2012977"/>
              <a:ext cx="1855499" cy="4188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5" name="Gruppieren 44"/>
            <p:cNvGrpSpPr/>
            <p:nvPr/>
          </p:nvGrpSpPr>
          <p:grpSpPr>
            <a:xfrm>
              <a:off x="10131323" y="2509313"/>
              <a:ext cx="1098331" cy="1580137"/>
              <a:chOff x="10018307" y="2476244"/>
              <a:chExt cx="1091918" cy="1513924"/>
            </a:xfrm>
          </p:grpSpPr>
          <p:pic>
            <p:nvPicPr>
              <p:cNvPr id="5" name="Grafik 4" descr="BIG IMAGE (PNG)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8307" y="2476244"/>
                <a:ext cx="1091918" cy="1513924"/>
              </a:xfrm>
              <a:prstGeom prst="rect">
                <a:avLst/>
              </a:prstGeom>
            </p:spPr>
          </p:pic>
          <p:sp>
            <p:nvSpPr>
              <p:cNvPr id="23" name="Textfeld 22"/>
              <p:cNvSpPr txBox="1"/>
              <p:nvPr/>
            </p:nvSpPr>
            <p:spPr>
              <a:xfrm>
                <a:off x="10112440" y="3240327"/>
                <a:ext cx="903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MySQL</a:t>
                </a:r>
              </a:p>
            </p:txBody>
          </p:sp>
        </p:grpSp>
        <p:sp>
          <p:nvSpPr>
            <p:cNvPr id="24" name="Pfeil nach rechts 23"/>
            <p:cNvSpPr/>
            <p:nvPr/>
          </p:nvSpPr>
          <p:spPr>
            <a:xfrm rot="10800000">
              <a:off x="4546009" y="4620884"/>
              <a:ext cx="2080978" cy="4129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7" name="Grafik 26" descr="JSON] Introduzione al diffuso formato di scambio dei dati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178" y="4973020"/>
              <a:ext cx="866838" cy="537259"/>
            </a:xfrm>
            <a:prstGeom prst="rect">
              <a:avLst/>
            </a:prstGeom>
            <a:noFill/>
          </p:spPr>
        </p:pic>
        <p:grpSp>
          <p:nvGrpSpPr>
            <p:cNvPr id="37" name="Gruppieren 36"/>
            <p:cNvGrpSpPr/>
            <p:nvPr/>
          </p:nvGrpSpPr>
          <p:grpSpPr>
            <a:xfrm>
              <a:off x="6872415" y="1365661"/>
              <a:ext cx="1100331" cy="808190"/>
              <a:chOff x="6872415" y="1365661"/>
              <a:chExt cx="1449619" cy="1011517"/>
            </a:xfrm>
          </p:grpSpPr>
          <p:pic>
            <p:nvPicPr>
              <p:cNvPr id="7" name="Grafik 6" descr="File:PHP-logo.sv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415" y="1365661"/>
                <a:ext cx="1449619" cy="767845"/>
              </a:xfrm>
              <a:prstGeom prst="rect">
                <a:avLst/>
              </a:prstGeom>
            </p:spPr>
          </p:pic>
          <p:sp>
            <p:nvSpPr>
              <p:cNvPr id="32" name="Textfeld 31"/>
              <p:cNvSpPr txBox="1"/>
              <p:nvPr/>
            </p:nvSpPr>
            <p:spPr>
              <a:xfrm>
                <a:off x="6934846" y="2007846"/>
                <a:ext cx="1262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/>
                  <a:t>Script</a:t>
                </a:r>
              </a:p>
            </p:txBody>
          </p:sp>
        </p:grpSp>
        <p:grpSp>
          <p:nvGrpSpPr>
            <p:cNvPr id="41" name="Gruppieren 40"/>
            <p:cNvGrpSpPr/>
            <p:nvPr/>
          </p:nvGrpSpPr>
          <p:grpSpPr>
            <a:xfrm>
              <a:off x="937878" y="1657865"/>
              <a:ext cx="878578" cy="846423"/>
              <a:chOff x="878843" y="1225768"/>
              <a:chExt cx="878578" cy="846423"/>
            </a:xfrm>
          </p:grpSpPr>
          <p:pic>
            <p:nvPicPr>
              <p:cNvPr id="9" name="Grafik 8" descr="Archivo:Google Chrome icon (2011).sv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1211" y="1225768"/>
                <a:ext cx="607635" cy="607635"/>
              </a:xfrm>
              <a:prstGeom prst="rect">
                <a:avLst/>
              </a:prstGeom>
            </p:spPr>
          </p:pic>
          <p:sp>
            <p:nvSpPr>
              <p:cNvPr id="35" name="Textfeld 34"/>
              <p:cNvSpPr txBox="1"/>
              <p:nvPr/>
            </p:nvSpPr>
            <p:spPr>
              <a:xfrm>
                <a:off x="878843" y="1795192"/>
                <a:ext cx="8785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b="1" dirty="0"/>
                  <a:t>Extension</a:t>
                </a:r>
              </a:p>
            </p:txBody>
          </p:sp>
        </p:grpSp>
        <p:sp>
          <p:nvSpPr>
            <p:cNvPr id="46" name="Pfeil nach rechts 45"/>
            <p:cNvSpPr/>
            <p:nvPr/>
          </p:nvSpPr>
          <p:spPr>
            <a:xfrm rot="9388875">
              <a:off x="8118392" y="4127281"/>
              <a:ext cx="1855499" cy="4188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6733420" y="5070826"/>
              <a:ext cx="22872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/>
                <a:t>4. JSON-File Erzeugung:</a:t>
              </a:r>
              <a:br>
                <a:rPr lang="de-DE" sz="1400" b="1" dirty="0"/>
              </a:br>
              <a:r>
                <a:rPr lang="de-DE" sz="1400" dirty="0"/>
                <a:t>Die Antwort der Datenbank wird aufgenommen und als JSON-File gespeichert.</a:t>
              </a: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996520" y="4223275"/>
              <a:ext cx="239856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/>
                <a:t>5. HTML Erzeugung:</a:t>
              </a:r>
              <a:br>
                <a:rPr lang="de-DE" sz="1400" b="1" dirty="0"/>
              </a:br>
              <a:r>
                <a:rPr lang="de-DE" sz="1400" dirty="0"/>
                <a:t>Die im JSON-File enthaltenen Datensätze werden mit </a:t>
              </a:r>
              <a:r>
                <a:rPr lang="de-DE" sz="1400" dirty="0" err="1"/>
                <a:t>Javascript</a:t>
              </a:r>
              <a:r>
                <a:rPr lang="de-DE" sz="1400" dirty="0"/>
                <a:t> in HTML konvertiert.</a:t>
              </a:r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6872414" y="4230283"/>
              <a:ext cx="1100331" cy="808190"/>
              <a:chOff x="6872415" y="1365661"/>
              <a:chExt cx="1449619" cy="1011517"/>
            </a:xfrm>
          </p:grpSpPr>
          <p:pic>
            <p:nvPicPr>
              <p:cNvPr id="52" name="Grafik 51" descr="File:PHP-logo.sv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415" y="1365661"/>
                <a:ext cx="1449619" cy="767845"/>
              </a:xfrm>
              <a:prstGeom prst="rect">
                <a:avLst/>
              </a:prstGeom>
            </p:spPr>
          </p:pic>
          <p:sp>
            <p:nvSpPr>
              <p:cNvPr id="53" name="Textfeld 52"/>
              <p:cNvSpPr txBox="1"/>
              <p:nvPr/>
            </p:nvSpPr>
            <p:spPr>
              <a:xfrm>
                <a:off x="6934846" y="2007846"/>
                <a:ext cx="1262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/>
                  <a:t>Script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1022883" y="4157654"/>
              <a:ext cx="878578" cy="846423"/>
              <a:chOff x="878843" y="1225768"/>
              <a:chExt cx="878578" cy="846423"/>
            </a:xfrm>
          </p:grpSpPr>
          <p:pic>
            <p:nvPicPr>
              <p:cNvPr id="55" name="Grafik 54" descr="Archivo:Google Chrome icon (2011).sv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1211" y="1225768"/>
                <a:ext cx="607635" cy="607635"/>
              </a:xfrm>
              <a:prstGeom prst="rect">
                <a:avLst/>
              </a:prstGeom>
            </p:spPr>
          </p:pic>
          <p:sp>
            <p:nvSpPr>
              <p:cNvPr id="56" name="Textfeld 55"/>
              <p:cNvSpPr txBox="1"/>
              <p:nvPr/>
            </p:nvSpPr>
            <p:spPr>
              <a:xfrm>
                <a:off x="878843" y="1795192"/>
                <a:ext cx="8785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b="1" dirty="0"/>
                  <a:t>Extension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0637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Kirr</dc:creator>
  <cp:lastModifiedBy>Kevin Kirr</cp:lastModifiedBy>
  <cp:revision>8</cp:revision>
  <dcterms:created xsi:type="dcterms:W3CDTF">2016-03-20T18:44:01Z</dcterms:created>
  <dcterms:modified xsi:type="dcterms:W3CDTF">2016-03-20T20:31:11Z</dcterms:modified>
</cp:coreProperties>
</file>