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4" d="100"/>
          <a:sy n="74" d="100"/>
        </p:scale>
        <p:origin x="582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2/18/2021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2/18/2021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70276" y="5373216"/>
            <a:ext cx="5180759" cy="1021680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の文法を勉強しましょう！</a:t>
            </a:r>
            <a:endParaRPr lang="en-ID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これから頑張ってくれ！</a:t>
            </a:r>
            <a:endParaRPr lang="en-ID" altLang="ja-JP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668A7-D1C2-42B3-A056-A4FA50D873EE}"/>
              </a:ext>
            </a:extLst>
          </p:cNvPr>
          <p:cNvSpPr txBox="1"/>
          <p:nvPr/>
        </p:nvSpPr>
        <p:spPr>
          <a:xfrm>
            <a:off x="5158308" y="1484784"/>
            <a:ext cx="5040560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ja-JP" altLang="en-US" sz="7200" dirty="0">
                <a:solidFill>
                  <a:schemeClr val="bg1"/>
                </a:solidFill>
                <a:latin typeface="Feast of Flesh BB" panose="02000506000000020004" pitchFamily="2" charset="0"/>
              </a:rPr>
              <a:t>言葉　＃２</a:t>
            </a:r>
            <a:endParaRPr lang="en-ID" altLang="ja-JP" sz="7200" dirty="0">
              <a:solidFill>
                <a:schemeClr val="bg1"/>
              </a:solidFill>
              <a:latin typeface="Feast of Flesh BB" panose="02000506000000020004" pitchFamily="2" charset="0"/>
            </a:endParaRPr>
          </a:p>
          <a:p>
            <a:pPr>
              <a:lnSpc>
                <a:spcPct val="95000"/>
              </a:lnSpc>
            </a:pPr>
            <a:r>
              <a:rPr lang="en-ID" altLang="ja-JP" sz="7200" dirty="0">
                <a:solidFill>
                  <a:schemeClr val="bg1"/>
                </a:solidFill>
                <a:latin typeface="Feast of Flesh BB" panose="02000506000000020004" pitchFamily="2" charset="0"/>
              </a:rPr>
              <a:t> list</a:t>
            </a:r>
          </a:p>
          <a:p>
            <a:pPr>
              <a:lnSpc>
                <a:spcPct val="95000"/>
              </a:lnSpc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EA6B1-0DB4-4128-9CE4-3BBAA286A8BA}"/>
              </a:ext>
            </a:extLst>
          </p:cNvPr>
          <p:cNvSpPr txBox="1"/>
          <p:nvPr/>
        </p:nvSpPr>
        <p:spPr>
          <a:xfrm>
            <a:off x="11306603" y="2154805"/>
            <a:ext cx="576064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ja-JP" altLang="en-US" dirty="0">
                <a:solidFill>
                  <a:schemeClr val="bg1"/>
                </a:solidFill>
              </a:rPr>
              <a:t>佐</a:t>
            </a:r>
            <a:endParaRPr lang="en-ID" altLang="ja-JP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ja-JP" altLang="en-US" dirty="0">
                <a:solidFill>
                  <a:schemeClr val="bg1"/>
                </a:solidFill>
              </a:rPr>
              <a:t>々</a:t>
            </a:r>
            <a:endParaRPr lang="en-ID" altLang="ja-JP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ja-JP" altLang="en-US" dirty="0">
                <a:solidFill>
                  <a:schemeClr val="bg1"/>
                </a:solidFill>
              </a:rPr>
              <a:t>木</a:t>
            </a:r>
            <a:endParaRPr lang="en-ID" altLang="ja-JP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ja-JP" altLang="en-US" dirty="0">
                <a:solidFill>
                  <a:schemeClr val="bg1"/>
                </a:solidFill>
              </a:rPr>
              <a:t>の</a:t>
            </a:r>
            <a:endParaRPr lang="en-ID" altLang="ja-JP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ja-JP" altLang="en-US" dirty="0">
                <a:solidFill>
                  <a:schemeClr val="bg1"/>
                </a:solidFill>
              </a:rPr>
              <a:t>練</a:t>
            </a:r>
            <a:endParaRPr lang="en-ID" altLang="ja-JP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ja-JP" altLang="en-US" dirty="0">
                <a:solidFill>
                  <a:schemeClr val="bg1"/>
                </a:solidFill>
              </a:rPr>
              <a:t>習</a:t>
            </a:r>
            <a:endParaRPr lang="en-ID" altLang="ja-JP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言葉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2354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ー　石 　＝　いし、</a:t>
            </a:r>
            <a:r>
              <a:rPr lang="en-US" altLang="ja-JP" dirty="0"/>
              <a:t>Batu</a:t>
            </a:r>
            <a:endParaRPr lang="en-ID" altLang="ja-JP" dirty="0"/>
          </a:p>
          <a:p>
            <a:pPr marL="0" indent="0">
              <a:buNone/>
            </a:pPr>
            <a:r>
              <a:rPr lang="ja-JP" altLang="en-US" dirty="0"/>
              <a:t>ー　経験　＝　けいけん、</a:t>
            </a:r>
            <a:r>
              <a:rPr lang="en-US" altLang="ja-JP" dirty="0" err="1"/>
              <a:t>Pengalaman</a:t>
            </a:r>
            <a:endParaRPr lang="en-ID" altLang="ja-JP" dirty="0"/>
          </a:p>
          <a:p>
            <a:pPr marL="0" indent="0">
              <a:buNone/>
            </a:pPr>
            <a:r>
              <a:rPr lang="ja-JP" altLang="en-US" dirty="0"/>
              <a:t>ー　入口　＝　いりぐち、</a:t>
            </a:r>
            <a:r>
              <a:rPr lang="en-US" altLang="ja-JP" dirty="0"/>
              <a:t>Jalan</a:t>
            </a:r>
            <a:r>
              <a:rPr lang="ja-JP" altLang="en-US" dirty="0"/>
              <a:t> </a:t>
            </a:r>
            <a:r>
              <a:rPr lang="en-US" altLang="ja-JP" dirty="0" err="1"/>
              <a:t>Masuk</a:t>
            </a:r>
            <a:endParaRPr lang="en-ID" altLang="ja-JP" dirty="0"/>
          </a:p>
          <a:p>
            <a:pPr marL="0" indent="0">
              <a:buNone/>
            </a:pPr>
            <a:r>
              <a:rPr lang="ja-JP" altLang="en-US" dirty="0"/>
              <a:t>ー　小説　＝　しょうせつ、</a:t>
            </a:r>
            <a:r>
              <a:rPr lang="en-US" altLang="ja-JP" dirty="0"/>
              <a:t>Novel</a:t>
            </a:r>
            <a:endParaRPr lang="en-ID" altLang="ja-JP" dirty="0"/>
          </a:p>
          <a:p>
            <a:pPr marL="0" indent="0">
              <a:buNone/>
            </a:pPr>
            <a:r>
              <a:rPr lang="ja-JP" altLang="en-US" dirty="0"/>
              <a:t>ー　 店員　＝　てんいん、</a:t>
            </a:r>
            <a:r>
              <a:rPr lang="en-US" altLang="ja-JP" dirty="0" err="1"/>
              <a:t>Pegawai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食堂　＝　しょくどう、</a:t>
            </a:r>
            <a:r>
              <a:rPr lang="en-US" altLang="ja-JP" dirty="0"/>
              <a:t>Ruang</a:t>
            </a:r>
            <a:r>
              <a:rPr lang="ja-JP" altLang="en-US" dirty="0"/>
              <a:t> </a:t>
            </a:r>
            <a:r>
              <a:rPr lang="en-US" altLang="ja-JP" dirty="0" err="1"/>
              <a:t>Makan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港　＝　みなと、</a:t>
            </a:r>
            <a:r>
              <a:rPr lang="en-US" altLang="ja-JP" dirty="0"/>
              <a:t>Pelabuhan</a:t>
            </a:r>
          </a:p>
          <a:p>
            <a:pPr marL="0" indent="0">
              <a:buNone/>
            </a:pPr>
            <a:r>
              <a:rPr lang="ja-JP" altLang="en-US" dirty="0"/>
              <a:t>ー　 日記　＝　にっき、</a:t>
            </a:r>
            <a:r>
              <a:rPr lang="en-US" altLang="ja-JP" dirty="0" err="1"/>
              <a:t>Buku</a:t>
            </a:r>
            <a:r>
              <a:rPr lang="ja-JP" altLang="en-US" dirty="0"/>
              <a:t> </a:t>
            </a:r>
            <a:r>
              <a:rPr lang="en-US" altLang="ja-JP" dirty="0" err="1"/>
              <a:t>Harian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言葉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2354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ー　夕方　＝　ゆうがた、</a:t>
            </a:r>
            <a:r>
              <a:rPr lang="en-US" altLang="ja-JP" dirty="0"/>
              <a:t>Malam</a:t>
            </a:r>
          </a:p>
          <a:p>
            <a:pPr marL="0" indent="0">
              <a:buNone/>
            </a:pPr>
            <a:r>
              <a:rPr lang="ja-JP" altLang="en-US" dirty="0"/>
              <a:t>ー　秋　＝　あき、</a:t>
            </a:r>
            <a:r>
              <a:rPr lang="en-US" altLang="ja-JP" dirty="0" err="1"/>
              <a:t>Musim</a:t>
            </a:r>
            <a:r>
              <a:rPr lang="ja-JP" altLang="en-US" dirty="0"/>
              <a:t> </a:t>
            </a:r>
            <a:r>
              <a:rPr lang="en-US" altLang="ja-JP" dirty="0" err="1"/>
              <a:t>Gugur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青い　＝　あおい、</a:t>
            </a:r>
            <a:r>
              <a:rPr lang="en-US" altLang="ja-JP" dirty="0" err="1"/>
              <a:t>Biru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場所　＝　ばしょ、</a:t>
            </a:r>
            <a:r>
              <a:rPr lang="en-US" altLang="ja-JP" dirty="0" err="1"/>
              <a:t>Tempat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歩いて　＝　あるいて、</a:t>
            </a:r>
            <a:r>
              <a:rPr lang="en-US" altLang="ja-JP" dirty="0" err="1"/>
              <a:t>Berjalan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便利　＝　べんり、</a:t>
            </a:r>
            <a:r>
              <a:rPr lang="en-US" altLang="ja-JP" dirty="0" err="1"/>
              <a:t>Mudah</a:t>
            </a:r>
            <a:r>
              <a:rPr lang="ja-JP" altLang="en-US" dirty="0"/>
              <a:t>、</a:t>
            </a:r>
            <a:r>
              <a:rPr lang="en-US" altLang="ja-JP" dirty="0"/>
              <a:t>Simple</a:t>
            </a:r>
            <a:r>
              <a:rPr lang="ja-JP" altLang="en-US" dirty="0"/>
              <a:t>、</a:t>
            </a:r>
            <a:r>
              <a:rPr lang="en-US" altLang="ja-JP" dirty="0" err="1"/>
              <a:t>Praktis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眠かった　＝　ねむかった、</a:t>
            </a:r>
            <a:r>
              <a:rPr lang="en-US" altLang="ja-JP" dirty="0"/>
              <a:t>Saya</a:t>
            </a:r>
            <a:r>
              <a:rPr lang="ja-JP" altLang="en-US" dirty="0"/>
              <a:t> </a:t>
            </a:r>
            <a:r>
              <a:rPr lang="en-US" altLang="ja-JP" dirty="0" err="1"/>
              <a:t>Ngantuk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雪　＝　ゆき、</a:t>
            </a:r>
            <a:r>
              <a:rPr lang="en-US" altLang="ja-JP" dirty="0" err="1"/>
              <a:t>Salju</a:t>
            </a:r>
            <a:endParaRPr lang="en-ID" altLang="ja-JP" dirty="0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言葉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9555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ー　乾く　＝　かわく、</a:t>
            </a:r>
            <a:r>
              <a:rPr lang="en-US" altLang="ja-JP" dirty="0" err="1"/>
              <a:t>Kering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熱心に　＝　ねっしんに、</a:t>
            </a:r>
            <a:r>
              <a:rPr lang="en-US" altLang="ja-JP" dirty="0" err="1"/>
              <a:t>Dengan</a:t>
            </a:r>
            <a:r>
              <a:rPr lang="ja-JP" altLang="en-US" dirty="0"/>
              <a:t> </a:t>
            </a:r>
            <a:r>
              <a:rPr lang="en-US" altLang="ja-JP" dirty="0" err="1"/>
              <a:t>Penuh</a:t>
            </a:r>
            <a:r>
              <a:rPr lang="ja-JP" altLang="en-US" dirty="0"/>
              <a:t> </a:t>
            </a:r>
            <a:r>
              <a:rPr lang="en-US" altLang="ja-JP" dirty="0" err="1"/>
              <a:t>Antusias</a:t>
            </a:r>
            <a:r>
              <a:rPr lang="en-US" altLang="ja-JP" dirty="0"/>
              <a:t>/</a:t>
            </a:r>
            <a:r>
              <a:rPr lang="en-US" altLang="ja-JP" dirty="0" err="1"/>
              <a:t>Semangat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趣味　＝　しゅみ、</a:t>
            </a:r>
            <a:r>
              <a:rPr lang="en-US" altLang="ja-JP" dirty="0" err="1"/>
              <a:t>Hobi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ルール　＝　</a:t>
            </a:r>
            <a:r>
              <a:rPr lang="en-US" altLang="ja-JP" dirty="0" err="1"/>
              <a:t>Aturan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荷物　　＝　にもつ、</a:t>
            </a:r>
            <a:r>
              <a:rPr lang="en-US" altLang="ja-JP" dirty="0" err="1"/>
              <a:t>Barang</a:t>
            </a:r>
            <a:r>
              <a:rPr lang="ja-JP" altLang="en-US" dirty="0"/>
              <a:t> </a:t>
            </a:r>
            <a:r>
              <a:rPr lang="en-US" altLang="ja-JP" dirty="0" err="1"/>
              <a:t>Bawaan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旅行　＝　りょこう、</a:t>
            </a:r>
            <a:r>
              <a:rPr lang="en-US" altLang="ja-JP" dirty="0" err="1"/>
              <a:t>Perjalanan,Berwisata</a:t>
            </a:r>
            <a:r>
              <a:rPr lang="ja-JP" altLang="en-US" dirty="0"/>
              <a:t>、</a:t>
            </a:r>
            <a:r>
              <a:rPr lang="en-US" altLang="ja-JP" dirty="0" err="1"/>
              <a:t>Dll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用意　＝　ようい、</a:t>
            </a:r>
            <a:r>
              <a:rPr lang="en-US" altLang="ja-JP" dirty="0" err="1"/>
              <a:t>Persiapan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 相談　＝　そうだん、</a:t>
            </a:r>
            <a:r>
              <a:rPr lang="en-US" altLang="ja-JP" dirty="0" err="1"/>
              <a:t>Konsultasi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言葉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ー　運んで　＝　はこんで、</a:t>
            </a:r>
            <a:r>
              <a:rPr lang="en-US" altLang="ja-JP" dirty="0" err="1"/>
              <a:t>Membawa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機械　＝　きかい、</a:t>
            </a:r>
            <a:r>
              <a:rPr lang="en-US" altLang="ja-JP" dirty="0" err="1"/>
              <a:t>Mesin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危険　＝　きけん、</a:t>
            </a:r>
            <a:r>
              <a:rPr lang="en-US" altLang="ja-JP" dirty="0" err="1"/>
              <a:t>Bahaya</a:t>
            </a:r>
            <a:r>
              <a:rPr lang="ja-JP" altLang="en-US" dirty="0"/>
              <a:t>、</a:t>
            </a:r>
            <a:r>
              <a:rPr lang="en-US" altLang="ja-JP" dirty="0" err="1"/>
              <a:t>Gawat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自由　＝　じゆう、</a:t>
            </a:r>
            <a:r>
              <a:rPr lang="en-US" altLang="ja-JP" dirty="0" err="1"/>
              <a:t>Bebas</a:t>
            </a:r>
            <a:r>
              <a:rPr lang="ja-JP" altLang="en-US" dirty="0"/>
              <a:t>、</a:t>
            </a:r>
            <a:r>
              <a:rPr lang="en-US" altLang="ja-JP" dirty="0" err="1"/>
              <a:t>Kebebasan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ー　間違います　＝　</a:t>
            </a:r>
            <a:r>
              <a:rPr lang="en-US" altLang="ja-JP" dirty="0" err="1"/>
              <a:t>Kesalahan</a:t>
            </a:r>
            <a:r>
              <a:rPr lang="ja-JP" altLang="en-US" dirty="0"/>
              <a:t>、</a:t>
            </a:r>
            <a:r>
              <a:rPr lang="en-US" altLang="ja-JP" dirty="0" err="1"/>
              <a:t>Membuat</a:t>
            </a:r>
            <a:r>
              <a:rPr lang="ja-JP" altLang="en-US" dirty="0"/>
              <a:t> </a:t>
            </a:r>
            <a:r>
              <a:rPr lang="en-US" altLang="ja-JP" dirty="0" err="1"/>
              <a:t>Kesalahan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2A453B-068A-40FF-AC99-BA41F14363AD}"/>
              </a:ext>
            </a:extLst>
          </p:cNvPr>
          <p:cNvSpPr txBox="1"/>
          <p:nvPr/>
        </p:nvSpPr>
        <p:spPr>
          <a:xfrm>
            <a:off x="2566020" y="2564904"/>
            <a:ext cx="8064896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ja-JP" altLang="en-US" sz="9600" dirty="0"/>
              <a:t>終わった！！</a:t>
            </a:r>
            <a:endParaRPr lang="en-ID" sz="9600" dirty="0"/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68</TotalTime>
  <Words>347</Words>
  <Application>Microsoft Office PowerPoint</Application>
  <PresentationFormat>Custom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Feast of Flesh BB</vt:lpstr>
      <vt:lpstr>Class open house presentation</vt:lpstr>
      <vt:lpstr>PowerPoint Presentation</vt:lpstr>
      <vt:lpstr>言葉</vt:lpstr>
      <vt:lpstr>言葉</vt:lpstr>
      <vt:lpstr>言葉</vt:lpstr>
      <vt:lpstr>言葉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House</dc:title>
  <dc:creator>Rakha Design</dc:creator>
  <cp:lastModifiedBy>Rakha Design</cp:lastModifiedBy>
  <cp:revision>7</cp:revision>
  <dcterms:created xsi:type="dcterms:W3CDTF">2021-02-18T09:18:00Z</dcterms:created>
  <dcterms:modified xsi:type="dcterms:W3CDTF">2021-02-18T14:03:25Z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