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liit-mlb/af_projec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685799"/>
            <a:ext cx="10547208" cy="297180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User guide for AF Project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416079" cy="19473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Online Shopping Cart System for a Fashion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9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421" y="319073"/>
            <a:ext cx="6120679" cy="87074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DOWNLOAD 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22" y="1632528"/>
            <a:ext cx="10768878" cy="48698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Download </a:t>
            </a:r>
            <a:r>
              <a:rPr lang="en-US" sz="2000" dirty="0" err="1" smtClean="0">
                <a:solidFill>
                  <a:schemeClr val="tx1"/>
                </a:solidFill>
              </a:rPr>
              <a:t>NodeJS</a:t>
            </a:r>
            <a:r>
              <a:rPr lang="en-US" sz="2000" dirty="0" smtClean="0">
                <a:solidFill>
                  <a:schemeClr val="tx1"/>
                </a:solidFill>
              </a:rPr>
              <a:t> software from below link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https://nodejs.org/en/download/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Download MongoDB Community Server software from below link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https://www.mongodb.com/download-center/community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Download </a:t>
            </a:r>
            <a:r>
              <a:rPr lang="en-US" sz="2000" dirty="0" err="1" smtClean="0">
                <a:solidFill>
                  <a:schemeClr val="tx1"/>
                </a:solidFill>
              </a:rPr>
              <a:t>Git</a:t>
            </a:r>
            <a:r>
              <a:rPr lang="en-US" sz="2000" dirty="0" smtClean="0">
                <a:solidFill>
                  <a:schemeClr val="tx1"/>
                </a:solidFill>
              </a:rPr>
              <a:t> software from below link (Recommended)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hlinkClick r:id="rId4"/>
              </a:rPr>
              <a:t> https://git-scm.com/downloads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Note: If you have above software in your pc, ignore that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09" y="4561559"/>
            <a:ext cx="2913891" cy="1217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82" y="1189818"/>
            <a:ext cx="2913891" cy="1782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82" y="3179901"/>
            <a:ext cx="2913891" cy="7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95799" y="375438"/>
            <a:ext cx="8086076" cy="8707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2. Download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9558" y="1660236"/>
            <a:ext cx="10768878" cy="111067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 or Clone </a:t>
            </a:r>
            <a:r>
              <a:rPr lang="en-US" dirty="0"/>
              <a:t>Project Repository from below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link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https://github.com/sliit-mlb/af_project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37" y="2866996"/>
            <a:ext cx="3918151" cy="322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7" y="3345873"/>
            <a:ext cx="3930852" cy="2101958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107810" y="5383732"/>
            <a:ext cx="2695100" cy="6390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Download Repository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56356" y="6099545"/>
            <a:ext cx="4519281" cy="74459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Clone Repository (Copy this link and paste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to the </a:t>
            </a:r>
            <a:r>
              <a:rPr lang="en-US" sz="1600" dirty="0" err="1" smtClean="0">
                <a:solidFill>
                  <a:schemeClr val="tx1"/>
                </a:solidFill>
              </a:rPr>
              <a:t>git</a:t>
            </a:r>
            <a:r>
              <a:rPr lang="en-US" sz="1600" dirty="0" smtClean="0">
                <a:solidFill>
                  <a:schemeClr val="tx1"/>
                </a:solidFill>
              </a:rPr>
              <a:t> bash)</a:t>
            </a:r>
          </a:p>
        </p:txBody>
      </p:sp>
    </p:spTree>
    <p:extLst>
      <p:ext uri="{BB962C8B-B14F-4D97-AF65-F5344CB8AC3E}">
        <p14:creationId xmlns:p14="http://schemas.microsoft.com/office/powerpoint/2010/main" val="15938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50326" y="437246"/>
            <a:ext cx="4907342" cy="8707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3. Install 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19558" y="1466281"/>
            <a:ext cx="10768878" cy="517466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Install 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Install MongoDB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Install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Install react libraries below command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–g create-react-app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5.	Install </a:t>
            </a:r>
            <a:r>
              <a:rPr lang="en-US" dirty="0" err="1" smtClean="0">
                <a:solidFill>
                  <a:schemeClr val="tx1"/>
                </a:solidFill>
              </a:rPr>
              <a:t>nodemon</a:t>
            </a:r>
            <a:r>
              <a:rPr lang="en-US" dirty="0" smtClean="0">
                <a:solidFill>
                  <a:schemeClr val="tx1"/>
                </a:solidFill>
              </a:rPr>
              <a:t> globally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install –g </a:t>
            </a:r>
            <a:r>
              <a:rPr lang="en-US" dirty="0" err="1" smtClean="0">
                <a:solidFill>
                  <a:schemeClr val="bg1"/>
                </a:solidFill>
              </a:rPr>
              <a:t>nodemon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Note: Internet need for 4</a:t>
            </a:r>
            <a:r>
              <a:rPr lang="en-US" sz="1400" baseline="30000" dirty="0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, 5</a:t>
            </a:r>
            <a:r>
              <a:rPr lang="en-US" sz="1400" baseline="30000" dirty="0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 step.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29" y="1789545"/>
            <a:ext cx="4816709" cy="41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46058" y="609600"/>
            <a:ext cx="5515878" cy="8707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4. Configure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19558" y="1567872"/>
            <a:ext cx="10768878" cy="503612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Extract downloaded zip file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MongoDB configure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following path</a:t>
            </a:r>
          </a:p>
          <a:p>
            <a:pPr marL="914400" lvl="1" indent="-457200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 open server.js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Change 25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line to your 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r>
              <a:rPr lang="en-US" dirty="0" smtClean="0">
                <a:solidFill>
                  <a:schemeClr val="tx1"/>
                </a:solidFill>
              </a:rPr>
              <a:t> URI</a:t>
            </a:r>
          </a:p>
          <a:p>
            <a:pPr marL="914400" lvl="1" indent="-457200">
              <a:lnSpc>
                <a:spcPct val="5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 save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1" y="3445089"/>
            <a:ext cx="3225540" cy="433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1" y="4834081"/>
            <a:ext cx="6006647" cy="8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96323" y="446482"/>
            <a:ext cx="5815347" cy="8707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5. Install dependencies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19558" y="1300026"/>
            <a:ext cx="10768878" cy="50176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following path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 install dependencies using following command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 go to backend path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Then install dependencies using following command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Note: Need internet for above </a:t>
            </a:r>
            <a:r>
              <a:rPr lang="en-US" sz="1400" dirty="0" err="1" smtClean="0">
                <a:solidFill>
                  <a:schemeClr val="tx1"/>
                </a:solidFill>
              </a:rPr>
              <a:t>npm</a:t>
            </a:r>
            <a:r>
              <a:rPr lang="en-US" sz="1400" dirty="0" smtClean="0">
                <a:solidFill>
                  <a:schemeClr val="tx1"/>
                </a:solidFill>
              </a:rPr>
              <a:t> install steps.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1" y="3693807"/>
            <a:ext cx="3573918" cy="48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1" y="1988494"/>
            <a:ext cx="2955844" cy="364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9" t="-1468"/>
          <a:stretch/>
        </p:blipFill>
        <p:spPr>
          <a:xfrm>
            <a:off x="1618402" y="2810033"/>
            <a:ext cx="1477922" cy="409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9" t="-1468"/>
          <a:stretch/>
        </p:blipFill>
        <p:spPr>
          <a:xfrm>
            <a:off x="1618402" y="4648037"/>
            <a:ext cx="1477922" cy="4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97749" y="501901"/>
            <a:ext cx="5212496" cy="8707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. Run the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19558" y="1300027"/>
            <a:ext cx="10768878" cy="43988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Open new command prompt terminal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 run ‘</a:t>
            </a:r>
            <a:r>
              <a:rPr lang="en-US" dirty="0" err="1" smtClean="0">
                <a:solidFill>
                  <a:schemeClr val="tx1"/>
                </a:solidFill>
              </a:rPr>
              <a:t>mongod</a:t>
            </a:r>
            <a:r>
              <a:rPr lang="en-US" dirty="0" smtClean="0">
                <a:solidFill>
                  <a:schemeClr val="tx1"/>
                </a:solidFill>
              </a:rPr>
              <a:t>’ command in that terminal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600" smtClean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smtClean="0">
                <a:solidFill>
                  <a:schemeClr val="tx1"/>
                </a:solidFill>
              </a:rPr>
              <a:t>Note</a:t>
            </a:r>
            <a:r>
              <a:rPr lang="en-US" sz="1600" dirty="0" smtClean="0">
                <a:solidFill>
                  <a:schemeClr val="tx1"/>
                </a:solidFill>
              </a:rPr>
              <a:t>: Don’t close that terminal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4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35940" y="511137"/>
            <a:ext cx="4736113" cy="8707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. Run the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19558" y="1300026"/>
            <a:ext cx="10768878" cy="523008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Initially, run backend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Path</a:t>
            </a:r>
          </a:p>
          <a:p>
            <a:pPr marL="914400" lvl="1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command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Then, run frontend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Path</a:t>
            </a:r>
          </a:p>
          <a:p>
            <a:pPr marL="914400" lvl="1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command	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Note: Need internet for running frontend. Some icons are loaded from internet.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86" y="2373008"/>
            <a:ext cx="3075405" cy="413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11" y="4494462"/>
            <a:ext cx="2955844" cy="364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86" y="3123905"/>
            <a:ext cx="2130920" cy="376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86" y="5279827"/>
            <a:ext cx="1260387" cy="3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7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83026" y="411437"/>
            <a:ext cx="8823470" cy="8707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. Load admin and Store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10322" y="1632528"/>
            <a:ext cx="10768878" cy="368761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Load admin 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http://localhost:{port number}/admin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Username: admin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Password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a9s5d1f2g (see this password in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-&gt;Components-&gt;Admin-&gt;AdminHome.js(line 28))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Load Store Manager 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hlinkClick r:id="rId3"/>
              </a:rPr>
              <a:t> https://localhost:{port number}/</a:t>
            </a:r>
            <a:r>
              <a:rPr lang="en-US" dirty="0" err="1" smtClean="0">
                <a:hlinkClick r:id="rId3"/>
              </a:rPr>
              <a:t>store_manager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Note: when admin create a store manager, after that store manager </a:t>
            </a:r>
            <a:r>
              <a:rPr lang="en-US" smtClean="0">
                <a:solidFill>
                  <a:schemeClr val="tx1"/>
                </a:solidFill>
              </a:rPr>
              <a:t>can login.</a:t>
            </a:r>
          </a:p>
        </p:txBody>
      </p:sp>
    </p:spTree>
    <p:extLst>
      <p:ext uri="{BB962C8B-B14F-4D97-AF65-F5344CB8AC3E}">
        <p14:creationId xmlns:p14="http://schemas.microsoft.com/office/powerpoint/2010/main" val="30713914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171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Slice</vt:lpstr>
      <vt:lpstr>User guide for AF Project</vt:lpstr>
      <vt:lpstr>1. DOWNLOAD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for AF Project</dc:title>
  <dc:creator>Ahmad Ahkam</dc:creator>
  <cp:lastModifiedBy>Ahmad Ahkam</cp:lastModifiedBy>
  <cp:revision>38</cp:revision>
  <dcterms:created xsi:type="dcterms:W3CDTF">2020-05-23T05:44:45Z</dcterms:created>
  <dcterms:modified xsi:type="dcterms:W3CDTF">2020-05-24T14:41:56Z</dcterms:modified>
</cp:coreProperties>
</file>