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sldIdLst>
    <p:sldId id="256" r:id="rId5"/>
    <p:sldId id="257" r:id="rId6"/>
    <p:sldId id="258" r:id="rId7"/>
    <p:sldId id="263" r:id="rId8"/>
    <p:sldId id="265" r:id="rId9"/>
    <p:sldId id="262" r:id="rId10"/>
    <p:sldId id="266" r:id="rId11"/>
    <p:sldId id="267" r:id="rId12"/>
    <p:sldId id="268" r:id="rId13"/>
    <p:sldId id="261" r:id="rId14"/>
    <p:sldId id="269" r:id="rId15"/>
    <p:sldId id="264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F298C-3A7D-7D41-BFFE-74E8C52331ED}" v="11" dt="2023-09-16T18:14:36.843"/>
    <p1510:client id="{9F2E8B07-62A7-46DA-87E7-09F3A54F9F26}" v="2293" dt="2023-09-16T15:56:06.212"/>
    <p1510:client id="{A34EB0E8-28CF-9097-D61A-C4D9D6B50364}" v="1609" dt="2023-09-16T04:54:27.811"/>
    <p1510:client id="{AFFE302E-C53C-1EBD-3DE8-AB04BE36F5A1}" v="15" dt="2023-09-16T18:13:27.588"/>
    <p1510:client id="{CA2B48A4-DCCC-A404-6384-706FE93AA75B}" v="32" dt="2023-09-16T18:20:51.488"/>
    <p1510:client id="{E62339ED-D011-7FB0-E619-215505C04150}" v="40" dt="2023-09-16T02:19:29.267"/>
    <p1510:client id="{FBF69106-A87C-CE33-9503-D7714E46FF93}" v="1" dt="2023-09-16T18:13:45.825"/>
    <p1510:client id="{FCE0917E-ABD3-C626-A2FF-4240929030EC}" v="273" dt="2023-09-16T01:55:2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sal Gebriel" userId="88499af0-e64f-4d9b-8503-ef1335bb45a4" providerId="ADAL" clId="{7CFF298C-3A7D-7D41-BFFE-74E8C52331ED}"/>
    <pc:docChg chg="custSel modSld">
      <pc:chgData name="Faysal Gebriel" userId="88499af0-e64f-4d9b-8503-ef1335bb45a4" providerId="ADAL" clId="{7CFF298C-3A7D-7D41-BFFE-74E8C52331ED}" dt="2023-09-16T18:14:36.843" v="8" actId="113"/>
      <pc:docMkLst>
        <pc:docMk/>
      </pc:docMkLst>
      <pc:sldChg chg="modSp mod">
        <pc:chgData name="Faysal Gebriel" userId="88499af0-e64f-4d9b-8503-ef1335bb45a4" providerId="ADAL" clId="{7CFF298C-3A7D-7D41-BFFE-74E8C52331ED}" dt="2023-09-16T18:14:36.843" v="8" actId="113"/>
        <pc:sldMkLst>
          <pc:docMk/>
          <pc:sldMk cId="3426027693" sldId="265"/>
        </pc:sldMkLst>
        <pc:spChg chg="mod">
          <ac:chgData name="Faysal Gebriel" userId="88499af0-e64f-4d9b-8503-ef1335bb45a4" providerId="ADAL" clId="{7CFF298C-3A7D-7D41-BFFE-74E8C52331ED}" dt="2023-09-16T18:14:36.843" v="8" actId="113"/>
          <ac:spMkLst>
            <pc:docMk/>
            <pc:sldMk cId="3426027693" sldId="265"/>
            <ac:spMk id="3" creationId="{2C925EF3-21A0-384F-60EC-E108F208A6BA}"/>
          </ac:spMkLst>
        </pc:spChg>
      </pc:sldChg>
    </pc:docChg>
  </pc:docChgLst>
  <pc:docChgLst>
    <pc:chgData name="Jalon Bailey" userId="S::jbail182@students.kennesaw.edu::9b4a38bc-2fdc-4e83-a6ae-89aba9274f63" providerId="AD" clId="Web-{E62339ED-D011-7FB0-E619-215505C04150}"/>
    <pc:docChg chg="modSld">
      <pc:chgData name="Jalon Bailey" userId="S::jbail182@students.kennesaw.edu::9b4a38bc-2fdc-4e83-a6ae-89aba9274f63" providerId="AD" clId="Web-{E62339ED-D011-7FB0-E619-215505C04150}" dt="2023-09-16T02:19:29.267" v="38" actId="14100"/>
      <pc:docMkLst>
        <pc:docMk/>
      </pc:docMkLst>
      <pc:sldChg chg="addSp delSp modSp mod setBg">
        <pc:chgData name="Jalon Bailey" userId="S::jbail182@students.kennesaw.edu::9b4a38bc-2fdc-4e83-a6ae-89aba9274f63" providerId="AD" clId="Web-{E62339ED-D011-7FB0-E619-215505C04150}" dt="2023-09-16T02:19:29.267" v="38" actId="14100"/>
        <pc:sldMkLst>
          <pc:docMk/>
          <pc:sldMk cId="804635649" sldId="257"/>
        </pc:sldMkLst>
        <pc:spChg chg="mod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2" creationId="{BE3E6DC1-C688-9342-833E-D25EE1DA1E19}"/>
          </ac:spMkLst>
        </pc:spChg>
        <pc:spChg chg="mod">
          <ac:chgData name="Jalon Bailey" userId="S::jbail182@students.kennesaw.edu::9b4a38bc-2fdc-4e83-a6ae-89aba9274f63" providerId="AD" clId="Web-{E62339ED-D011-7FB0-E619-215505C04150}" dt="2023-09-16T02:19:29.267" v="38" actId="14100"/>
          <ac:spMkLst>
            <pc:docMk/>
            <pc:sldMk cId="804635649" sldId="257"/>
            <ac:spMk id="5" creationId="{4A91BA4E-C55D-1130-E37A-7BBE631C1602}"/>
          </ac:spMkLst>
        </pc:spChg>
        <pc:spChg chg="mod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9" creationId="{FBC38B94-630E-315E-FBC9-44CBCC528DDE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6:39.966" v="17"/>
          <ac:spMkLst>
            <pc:docMk/>
            <pc:sldMk cId="804635649" sldId="257"/>
            <ac:spMk id="14" creationId="{F240A2FC-E2C3-458D-96B4-5DF9028D93A5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6:39.966" v="17"/>
          <ac:spMkLst>
            <pc:docMk/>
            <pc:sldMk cId="804635649" sldId="257"/>
            <ac:spMk id="16" creationId="{5F097929-F3D6-4D1F-8AFC-CF348171A9E1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6:39.966" v="17"/>
          <ac:spMkLst>
            <pc:docMk/>
            <pc:sldMk cId="804635649" sldId="257"/>
            <ac:spMk id="20" creationId="{4C869C3B-5565-4AAC-86A8-9EB0AB1C653E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6:39.966" v="17"/>
          <ac:spMkLst>
            <pc:docMk/>
            <pc:sldMk cId="804635649" sldId="257"/>
            <ac:spMk id="24" creationId="{4903CF1B-3D08-4C0E-A59F-2D6FDF9C85D3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6:39.966" v="17"/>
          <ac:spMkLst>
            <pc:docMk/>
            <pc:sldMk cId="804635649" sldId="257"/>
            <ac:spMk id="26" creationId="{A2CCB926-277C-4D2C-9FA9-BD6F375E6B44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28" creationId="{F240A2FC-E2C3-458D-96B4-5DF9028D93A5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29" creationId="{5F097929-F3D6-4D1F-8AFC-CF348171A9E1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31" creationId="{34461041-8413-4023-ABA7-9E499B0AD995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33" creationId="{D841E764-4629-49E0-994A-6F92FEFB9B5D}"/>
          </ac:spMkLst>
        </pc:spChg>
        <pc:spChg chg="add del">
          <ac:chgData name="Jalon Bailey" userId="S::jbail182@students.kennesaw.edu::9b4a38bc-2fdc-4e83-a6ae-89aba9274f63" providerId="AD" clId="Web-{E62339ED-D011-7FB0-E619-215505C04150}" dt="2023-09-16T02:19:09.798" v="33"/>
          <ac:spMkLst>
            <pc:docMk/>
            <pc:sldMk cId="804635649" sldId="257"/>
            <ac:spMk id="34" creationId="{95635077-9890-4CC8-9792-28743EBFE01D}"/>
          </ac:spMkLst>
        </pc:spChg>
        <pc:picChg chg="add del mod">
          <ac:chgData name="Jalon Bailey" userId="S::jbail182@students.kennesaw.edu::9b4a38bc-2fdc-4e83-a6ae-89aba9274f63" providerId="AD" clId="Web-{E62339ED-D011-7FB0-E619-215505C04150}" dt="2023-09-16T02:19:08.673" v="32"/>
          <ac:picMkLst>
            <pc:docMk/>
            <pc:sldMk cId="804635649" sldId="257"/>
            <ac:picMk id="3" creationId="{62654F2A-61D0-637A-9F7A-C904955D4DE5}"/>
          </ac:picMkLst>
        </pc:picChg>
        <pc:picChg chg="mod">
          <ac:chgData name="Jalon Bailey" userId="S::jbail182@students.kennesaw.edu::9b4a38bc-2fdc-4e83-a6ae-89aba9274f63" providerId="AD" clId="Web-{E62339ED-D011-7FB0-E619-215505C04150}" dt="2023-09-16T02:19:18.517" v="36" actId="1076"/>
          <ac:picMkLst>
            <pc:docMk/>
            <pc:sldMk cId="804635649" sldId="257"/>
            <ac:picMk id="4" creationId="{558ED90C-0A7B-64B1-8617-058855D32B72}"/>
          </ac:picMkLst>
        </pc:picChg>
        <pc:picChg chg="mod">
          <ac:chgData name="Jalon Bailey" userId="S::jbail182@students.kennesaw.edu::9b4a38bc-2fdc-4e83-a6ae-89aba9274f63" providerId="AD" clId="Web-{E62339ED-D011-7FB0-E619-215505C04150}" dt="2023-09-16T02:19:09.798" v="33"/>
          <ac:picMkLst>
            <pc:docMk/>
            <pc:sldMk cId="804635649" sldId="257"/>
            <ac:picMk id="8" creationId="{DC1D9A78-F124-D695-8485-9C85FF8D78B3}"/>
          </ac:picMkLst>
        </pc:picChg>
        <pc:cxnChg chg="add del">
          <ac:chgData name="Jalon Bailey" userId="S::jbail182@students.kennesaw.edu::9b4a38bc-2fdc-4e83-a6ae-89aba9274f63" providerId="AD" clId="Web-{E62339ED-D011-7FB0-E619-215505C04150}" dt="2023-09-16T02:16:39.966" v="17"/>
          <ac:cxnSpMkLst>
            <pc:docMk/>
            <pc:sldMk cId="804635649" sldId="257"/>
            <ac:cxnSpMk id="18" creationId="{43074C91-9045-414B-B5F9-567DAE3EED25}"/>
          </ac:cxnSpMkLst>
        </pc:cxnChg>
        <pc:cxnChg chg="add del">
          <ac:chgData name="Jalon Bailey" userId="S::jbail182@students.kennesaw.edu::9b4a38bc-2fdc-4e83-a6ae-89aba9274f63" providerId="AD" clId="Web-{E62339ED-D011-7FB0-E619-215505C04150}" dt="2023-09-16T02:16:39.966" v="17"/>
          <ac:cxnSpMkLst>
            <pc:docMk/>
            <pc:sldMk cId="804635649" sldId="257"/>
            <ac:cxnSpMk id="22" creationId="{F41136EC-EC34-4D08-B5AB-8CE5870B1C74}"/>
          </ac:cxnSpMkLst>
        </pc:cxnChg>
        <pc:cxnChg chg="add del">
          <ac:chgData name="Jalon Bailey" userId="S::jbail182@students.kennesaw.edu::9b4a38bc-2fdc-4e83-a6ae-89aba9274f63" providerId="AD" clId="Web-{E62339ED-D011-7FB0-E619-215505C04150}" dt="2023-09-16T02:19:09.798" v="33"/>
          <ac:cxnSpMkLst>
            <pc:docMk/>
            <pc:sldMk cId="804635649" sldId="257"/>
            <ac:cxnSpMk id="30" creationId="{43074C91-9045-414B-B5F9-567DAE3EED25}"/>
          </ac:cxnSpMkLst>
        </pc:cxnChg>
        <pc:cxnChg chg="add del">
          <ac:chgData name="Jalon Bailey" userId="S::jbail182@students.kennesaw.edu::9b4a38bc-2fdc-4e83-a6ae-89aba9274f63" providerId="AD" clId="Web-{E62339ED-D011-7FB0-E619-215505C04150}" dt="2023-09-16T02:19:09.798" v="33"/>
          <ac:cxnSpMkLst>
            <pc:docMk/>
            <pc:sldMk cId="804635649" sldId="257"/>
            <ac:cxnSpMk id="32" creationId="{F05BCF04-4702-43D0-BE8F-DBF6C2F65131}"/>
          </ac:cxnSpMkLst>
        </pc:cxnChg>
      </pc:sldChg>
    </pc:docChg>
  </pc:docChgLst>
  <pc:docChgLst>
    <pc:chgData name="Jalon Bailey" userId="S::jbail182@students.kennesaw.edu::9b4a38bc-2fdc-4e83-a6ae-89aba9274f63" providerId="AD" clId="Web-{CA2B48A4-DCCC-A404-6384-706FE93AA75B}"/>
    <pc:docChg chg="modSld">
      <pc:chgData name="Jalon Bailey" userId="S::jbail182@students.kennesaw.edu::9b4a38bc-2fdc-4e83-a6ae-89aba9274f63" providerId="AD" clId="Web-{CA2B48A4-DCCC-A404-6384-706FE93AA75B}" dt="2023-09-16T18:20:51.488" v="36" actId="20577"/>
      <pc:docMkLst>
        <pc:docMk/>
      </pc:docMkLst>
      <pc:sldChg chg="modSp">
        <pc:chgData name="Jalon Bailey" userId="S::jbail182@students.kennesaw.edu::9b4a38bc-2fdc-4e83-a6ae-89aba9274f63" providerId="AD" clId="Web-{CA2B48A4-DCCC-A404-6384-706FE93AA75B}" dt="2023-09-16T18:20:51.488" v="36" actId="20577"/>
        <pc:sldMkLst>
          <pc:docMk/>
          <pc:sldMk cId="3426027693" sldId="265"/>
        </pc:sldMkLst>
        <pc:spChg chg="mod">
          <ac:chgData name="Jalon Bailey" userId="S::jbail182@students.kennesaw.edu::9b4a38bc-2fdc-4e83-a6ae-89aba9274f63" providerId="AD" clId="Web-{CA2B48A4-DCCC-A404-6384-706FE93AA75B}" dt="2023-09-16T18:20:51.488" v="36" actId="20577"/>
          <ac:spMkLst>
            <pc:docMk/>
            <pc:sldMk cId="3426027693" sldId="265"/>
            <ac:spMk id="3" creationId="{2C925EF3-21A0-384F-60EC-E108F208A6BA}"/>
          </ac:spMkLst>
        </pc:spChg>
      </pc:sldChg>
    </pc:docChg>
  </pc:docChgLst>
  <pc:docChgLst>
    <pc:chgData name="Jalon Bailey" userId="S::jbail182@students.kennesaw.edu::9b4a38bc-2fdc-4e83-a6ae-89aba9274f63" providerId="AD" clId="Web-{AFFE302E-C53C-1EBD-3DE8-AB04BE36F5A1}"/>
    <pc:docChg chg="modSld">
      <pc:chgData name="Jalon Bailey" userId="S::jbail182@students.kennesaw.edu::9b4a38bc-2fdc-4e83-a6ae-89aba9274f63" providerId="AD" clId="Web-{AFFE302E-C53C-1EBD-3DE8-AB04BE36F5A1}" dt="2023-09-16T18:13:27.588" v="15" actId="20577"/>
      <pc:docMkLst>
        <pc:docMk/>
      </pc:docMkLst>
      <pc:sldChg chg="modSp">
        <pc:chgData name="Jalon Bailey" userId="S::jbail182@students.kennesaw.edu::9b4a38bc-2fdc-4e83-a6ae-89aba9274f63" providerId="AD" clId="Web-{AFFE302E-C53C-1EBD-3DE8-AB04BE36F5A1}" dt="2023-09-16T18:13:27.588" v="15" actId="20577"/>
        <pc:sldMkLst>
          <pc:docMk/>
          <pc:sldMk cId="3426027693" sldId="265"/>
        </pc:sldMkLst>
        <pc:spChg chg="mod">
          <ac:chgData name="Jalon Bailey" userId="S::jbail182@students.kennesaw.edu::9b4a38bc-2fdc-4e83-a6ae-89aba9274f63" providerId="AD" clId="Web-{AFFE302E-C53C-1EBD-3DE8-AB04BE36F5A1}" dt="2023-09-16T18:13:27.588" v="15" actId="20577"/>
          <ac:spMkLst>
            <pc:docMk/>
            <pc:sldMk cId="3426027693" sldId="265"/>
            <ac:spMk id="3" creationId="{2C925EF3-21A0-384F-60EC-E108F208A6BA}"/>
          </ac:spMkLst>
        </pc:spChg>
      </pc:sldChg>
    </pc:docChg>
  </pc:docChgLst>
  <pc:docChgLst>
    <pc:chgData name="Jalon Bailey" userId="S::jbail182@students.kennesaw.edu::9b4a38bc-2fdc-4e83-a6ae-89aba9274f63" providerId="AD" clId="Web-{A34EB0E8-28CF-9097-D61A-C4D9D6B50364}"/>
    <pc:docChg chg="addSld delSld modSld sldOrd">
      <pc:chgData name="Jalon Bailey" userId="S::jbail182@students.kennesaw.edu::9b4a38bc-2fdc-4e83-a6ae-89aba9274f63" providerId="AD" clId="Web-{A34EB0E8-28CF-9097-D61A-C4D9D6B50364}" dt="2023-09-16T17:51:53.373" v="1616"/>
      <pc:docMkLst>
        <pc:docMk/>
      </pc:docMkLst>
      <pc:sldChg chg="addSp delSp modSp mod setBg setClrOvrMap">
        <pc:chgData name="Jalon Bailey" userId="S::jbail182@students.kennesaw.edu::9b4a38bc-2fdc-4e83-a6ae-89aba9274f63" providerId="AD" clId="Web-{A34EB0E8-28CF-9097-D61A-C4D9D6B50364}" dt="2023-09-16T02:34:00.481" v="101" actId="14100"/>
        <pc:sldMkLst>
          <pc:docMk/>
          <pc:sldMk cId="2093428679" sldId="256"/>
        </pc:sldMkLst>
        <pc:spChg chg="mod">
          <ac:chgData name="Jalon Bailey" userId="S::jbail182@students.kennesaw.edu::9b4a38bc-2fdc-4e83-a6ae-89aba9274f63" providerId="AD" clId="Web-{A34EB0E8-28CF-9097-D61A-C4D9D6B50364}" dt="2023-09-16T02:34:00.481" v="101" actId="14100"/>
          <ac:spMkLst>
            <pc:docMk/>
            <pc:sldMk cId="2093428679" sldId="256"/>
            <ac:spMk id="2" creationId="{5E7FA629-8D13-E2CF-0C54-EFAB92E0F66E}"/>
          </ac:spMkLst>
        </pc:spChg>
        <pc:spChg chg="mod">
          <ac:chgData name="Jalon Bailey" userId="S::jbail182@students.kennesaw.edu::9b4a38bc-2fdc-4e83-a6ae-89aba9274f63" providerId="AD" clId="Web-{A34EB0E8-28CF-9097-D61A-C4D9D6B50364}" dt="2023-09-16T02:33:52.278" v="99"/>
          <ac:spMkLst>
            <pc:docMk/>
            <pc:sldMk cId="2093428679" sldId="256"/>
            <ac:spMk id="3" creationId="{F903EDE2-AE4B-E8F8-549C-5FACB473EEC0}"/>
          </ac:spMkLst>
        </pc:spChg>
        <pc:spChg chg="del">
          <ac:chgData name="Jalon Bailey" userId="S::jbail182@students.kennesaw.edu::9b4a38bc-2fdc-4e83-a6ae-89aba9274f63" providerId="AD" clId="Web-{A34EB0E8-28CF-9097-D61A-C4D9D6B50364}" dt="2023-09-16T02:32:26.073" v="90"/>
          <ac:spMkLst>
            <pc:docMk/>
            <pc:sldMk cId="2093428679" sldId="256"/>
            <ac:spMk id="40" creationId="{DA0CA737-33FC-47E3-965A-D1C2CAA62894}"/>
          </ac:spMkLst>
        </pc:spChg>
        <pc:spChg chg="del">
          <ac:chgData name="Jalon Bailey" userId="S::jbail182@students.kennesaw.edu::9b4a38bc-2fdc-4e83-a6ae-89aba9274f63" providerId="AD" clId="Web-{A34EB0E8-28CF-9097-D61A-C4D9D6B50364}" dt="2023-09-16T02:32:26.073" v="90"/>
          <ac:spMkLst>
            <pc:docMk/>
            <pc:sldMk cId="2093428679" sldId="256"/>
            <ac:spMk id="41" creationId="{22189942-24EB-488E-8B69-EB80F7E53E36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41.262" v="94"/>
          <ac:spMkLst>
            <pc:docMk/>
            <pc:sldMk cId="2093428679" sldId="256"/>
            <ac:spMk id="46" creationId="{33428ACC-71EC-4171-9527-10983BA6B41D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41.262" v="94"/>
          <ac:spMkLst>
            <pc:docMk/>
            <pc:sldMk cId="2093428679" sldId="256"/>
            <ac:spMk id="50" creationId="{2B9BBBC4-97A3-47D2-BFFE-A68530CDB9DC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41.262" v="94"/>
          <ac:spMkLst>
            <pc:docMk/>
            <pc:sldMk cId="2093428679" sldId="256"/>
            <ac:spMk id="52" creationId="{78967BEA-EA6A-4FF1-94E2-B010B61A36A9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57" creationId="{33428ACC-71EC-4171-9527-10983BA6B41D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61" creationId="{2B9BBBC4-97A3-47D2-BFFE-A68530CDB9DC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63" creationId="{78967BEA-EA6A-4FF1-94E2-B010B61A36A9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99"/>
          <ac:spMkLst>
            <pc:docMk/>
            <pc:sldMk cId="2093428679" sldId="256"/>
            <ac:spMk id="68" creationId="{B4D0E555-16F6-44D0-BF56-AF5FF5BDE9D6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99"/>
          <ac:spMkLst>
            <pc:docMk/>
            <pc:sldMk cId="2093428679" sldId="256"/>
            <ac:spMk id="70" creationId="{8117041D-1A7B-4ECA-AB68-3CFDB6726B8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33:52.278" v="99"/>
          <ac:spMkLst>
            <pc:docMk/>
            <pc:sldMk cId="2093428679" sldId="256"/>
            <ac:spMk id="72" creationId="{EF9C14D5-64ED-4C3C-A0D2-6C2AE1AE927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74" creationId="{78967BEA-EA6A-4FF1-94E2-B010B61A36A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75" creationId="{33428ACC-71EC-4171-9527-10983BA6B41D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33:52.278" v="100"/>
          <ac:spMkLst>
            <pc:docMk/>
            <pc:sldMk cId="2093428679" sldId="256"/>
            <ac:spMk id="77" creationId="{2B9BBBC4-97A3-47D2-BFFE-A68530CDB9DC}"/>
          </ac:spMkLst>
        </pc:spChg>
        <pc:picChg chg="add mod ord">
          <ac:chgData name="Jalon Bailey" userId="S::jbail182@students.kennesaw.edu::9b4a38bc-2fdc-4e83-a6ae-89aba9274f63" providerId="AD" clId="Web-{A34EB0E8-28CF-9097-D61A-C4D9D6B50364}" dt="2023-09-16T02:33:52.278" v="99"/>
          <ac:picMkLst>
            <pc:docMk/>
            <pc:sldMk cId="2093428679" sldId="256"/>
            <ac:picMk id="4" creationId="{ADD037E1-1AE1-9D20-F689-864AC5B2EE96}"/>
          </ac:picMkLst>
        </pc:picChg>
        <pc:picChg chg="del mod ord">
          <ac:chgData name="Jalon Bailey" userId="S::jbail182@students.kennesaw.edu::9b4a38bc-2fdc-4e83-a6ae-89aba9274f63" providerId="AD" clId="Web-{A34EB0E8-28CF-9097-D61A-C4D9D6B50364}" dt="2023-09-16T02:32:27.698" v="91"/>
          <ac:picMkLst>
            <pc:docMk/>
            <pc:sldMk cId="2093428679" sldId="256"/>
            <ac:picMk id="20" creationId="{E794C76B-BF66-3F0A-8866-09CBBBA7A4F7}"/>
          </ac:picMkLst>
        </pc:picChg>
        <pc:cxnChg chg="del">
          <ac:chgData name="Jalon Bailey" userId="S::jbail182@students.kennesaw.edu::9b4a38bc-2fdc-4e83-a6ae-89aba9274f63" providerId="AD" clId="Web-{A34EB0E8-28CF-9097-D61A-C4D9D6B50364}" dt="2023-09-16T02:32:26.073" v="90"/>
          <ac:cxnSpMkLst>
            <pc:docMk/>
            <pc:sldMk cId="2093428679" sldId="256"/>
            <ac:cxnSpMk id="39" creationId="{F3CC58E3-BDF9-495D-9327-85F68058BE32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2:33:41.262" v="94"/>
          <ac:cxnSpMkLst>
            <pc:docMk/>
            <pc:sldMk cId="2093428679" sldId="256"/>
            <ac:cxnSpMk id="48" creationId="{BA22713B-ABB6-4391-97F9-0449A2B9B664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2:33:52.278" v="100"/>
          <ac:cxnSpMkLst>
            <pc:docMk/>
            <pc:sldMk cId="2093428679" sldId="256"/>
            <ac:cxnSpMk id="59" creationId="{BA22713B-ABB6-4391-97F9-0449A2B9B664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2:33:52.278" v="100"/>
          <ac:cxnSpMkLst>
            <pc:docMk/>
            <pc:sldMk cId="2093428679" sldId="256"/>
            <ac:cxnSpMk id="76" creationId="{BA22713B-ABB6-4391-97F9-0449A2B9B664}"/>
          </ac:cxnSpMkLst>
        </pc:cxnChg>
      </pc:sldChg>
      <pc:sldChg chg="addSp delSp modSp mod setBg">
        <pc:chgData name="Jalon Bailey" userId="S::jbail182@students.kennesaw.edu::9b4a38bc-2fdc-4e83-a6ae-89aba9274f63" providerId="AD" clId="Web-{A34EB0E8-28CF-9097-D61A-C4D9D6B50364}" dt="2023-09-16T04:38:58.557" v="1539" actId="20577"/>
        <pc:sldMkLst>
          <pc:docMk/>
          <pc:sldMk cId="804635649" sldId="257"/>
        </pc:sldMkLst>
        <pc:spChg chg="mod">
          <ac:chgData name="Jalon Bailey" userId="S::jbail182@students.kennesaw.edu::9b4a38bc-2fdc-4e83-a6ae-89aba9274f63" providerId="AD" clId="Web-{A34EB0E8-28CF-9097-D61A-C4D9D6B50364}" dt="2023-09-16T02:31:08.087" v="89" actId="20577"/>
          <ac:spMkLst>
            <pc:docMk/>
            <pc:sldMk cId="804635649" sldId="257"/>
            <ac:spMk id="2" creationId="{BE3E6DC1-C688-9342-833E-D25EE1DA1E19}"/>
          </ac:spMkLst>
        </pc:spChg>
        <pc:spChg chg="mod ord">
          <ac:chgData name="Jalon Bailey" userId="S::jbail182@students.kennesaw.edu::9b4a38bc-2fdc-4e83-a6ae-89aba9274f63" providerId="AD" clId="Web-{A34EB0E8-28CF-9097-D61A-C4D9D6B50364}" dt="2023-09-16T02:24:50.720" v="34" actId="1076"/>
          <ac:spMkLst>
            <pc:docMk/>
            <pc:sldMk cId="804635649" sldId="257"/>
            <ac:spMk id="5" creationId="{4A91BA4E-C55D-1130-E37A-7BBE631C1602}"/>
          </ac:spMkLst>
        </pc:spChg>
        <pc:spChg chg="mod">
          <ac:chgData name="Jalon Bailey" userId="S::jbail182@students.kennesaw.edu::9b4a38bc-2fdc-4e83-a6ae-89aba9274f63" providerId="AD" clId="Web-{A34EB0E8-28CF-9097-D61A-C4D9D6B50364}" dt="2023-09-16T04:38:58.557" v="1539" actId="20577"/>
          <ac:spMkLst>
            <pc:docMk/>
            <pc:sldMk cId="804635649" sldId="257"/>
            <ac:spMk id="9" creationId="{FBC38B94-630E-315E-FBC9-44CBCC528DD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11" creationId="{F240A2FC-E2C3-458D-96B4-5DF9028D93A5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12" creationId="{5F097929-F3D6-4D1F-8AFC-CF348171A9E1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15" creationId="{4C869C3B-5565-4AAC-86A8-9EB0AB1C653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19" creationId="{4903CF1B-3D08-4C0E-A59F-2D6FDF9C85D3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21" creationId="{A2CCB926-277C-4D2C-9FA9-BD6F375E6B44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23" creationId="{34EA71CF-71AE-4029-A51A-E96A33E1E752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25" creationId="{3236D462-32CA-4058-B468-46ED800E124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27" creationId="{8A77CCE5-0BA8-4CBA-9065-3593464F5CC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35" creationId="{01A526C2-F21D-4D67-B00A-ACDE6AC3E941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36" creationId="{D3261855-F4A6-4CA4-88AC-E5BC3E56D8BB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38" creationId="{E18A128F-35D7-41DA-AD80-D3CA15A4C74F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40" creationId="{F6004EB8-4203-4A4D-9DBD-5CD88D17A38A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21:59.263" v="5"/>
          <ac:spMkLst>
            <pc:docMk/>
            <pc:sldMk cId="804635649" sldId="257"/>
            <ac:spMk id="42" creationId="{B0D56AED-5533-44C0-8963-62F35659E1E6}"/>
          </ac:spMkLst>
        </pc:spChg>
        <pc:picChg chg="add mod">
          <ac:chgData name="Jalon Bailey" userId="S::jbail182@students.kennesaw.edu::9b4a38bc-2fdc-4e83-a6ae-89aba9274f63" providerId="AD" clId="Web-{A34EB0E8-28CF-9097-D61A-C4D9D6B50364}" dt="2023-09-16T02:26:02.003" v="41" actId="1076"/>
          <ac:picMkLst>
            <pc:docMk/>
            <pc:sldMk cId="804635649" sldId="257"/>
            <ac:picMk id="3" creationId="{BD049F29-A2AC-C3E9-62C8-8552BC7BA972}"/>
          </ac:picMkLst>
        </pc:picChg>
        <pc:picChg chg="mod">
          <ac:chgData name="Jalon Bailey" userId="S::jbail182@students.kennesaw.edu::9b4a38bc-2fdc-4e83-a6ae-89aba9274f63" providerId="AD" clId="Web-{A34EB0E8-28CF-9097-D61A-C4D9D6B50364}" dt="2023-09-16T02:21:59.263" v="5"/>
          <ac:picMkLst>
            <pc:docMk/>
            <pc:sldMk cId="804635649" sldId="257"/>
            <ac:picMk id="4" creationId="{558ED90C-0A7B-64B1-8617-058855D32B72}"/>
          </ac:picMkLst>
        </pc:picChg>
        <pc:picChg chg="mod">
          <ac:chgData name="Jalon Bailey" userId="S::jbail182@students.kennesaw.edu::9b4a38bc-2fdc-4e83-a6ae-89aba9274f63" providerId="AD" clId="Web-{A34EB0E8-28CF-9097-D61A-C4D9D6B50364}" dt="2023-09-16T02:21:59.263" v="5"/>
          <ac:picMkLst>
            <pc:docMk/>
            <pc:sldMk cId="804635649" sldId="257"/>
            <ac:picMk id="8" creationId="{DC1D9A78-F124-D695-8485-9C85FF8D78B3}"/>
          </ac:picMkLst>
        </pc:picChg>
        <pc:cxnChg chg="add del">
          <ac:chgData name="Jalon Bailey" userId="S::jbail182@students.kennesaw.edu::9b4a38bc-2fdc-4e83-a6ae-89aba9274f63" providerId="AD" clId="Web-{A34EB0E8-28CF-9097-D61A-C4D9D6B50364}" dt="2023-09-16T02:21:59.263" v="5"/>
          <ac:cxnSpMkLst>
            <pc:docMk/>
            <pc:sldMk cId="804635649" sldId="257"/>
            <ac:cxnSpMk id="13" creationId="{43074C91-9045-414B-B5F9-567DAE3EED25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2:21:59.263" v="5"/>
          <ac:cxnSpMkLst>
            <pc:docMk/>
            <pc:sldMk cId="804635649" sldId="257"/>
            <ac:cxnSpMk id="17" creationId="{F41136EC-EC34-4D08-B5AB-8CE5870B1C74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2:21:59.263" v="5"/>
          <ac:cxnSpMkLst>
            <pc:docMk/>
            <pc:sldMk cId="804635649" sldId="257"/>
            <ac:cxnSpMk id="37" creationId="{999811F6-4939-4D83-9E6C-81C58C0C0071}"/>
          </ac:cxnSpMkLst>
        </pc:cxnChg>
      </pc:sldChg>
      <pc:sldChg chg="addSp delSp modSp mod setBg">
        <pc:chgData name="Jalon Bailey" userId="S::jbail182@students.kennesaw.edu::9b4a38bc-2fdc-4e83-a6ae-89aba9274f63" providerId="AD" clId="Web-{A34EB0E8-28CF-9097-D61A-C4D9D6B50364}" dt="2023-09-16T04:46:17.347" v="1561"/>
        <pc:sldMkLst>
          <pc:docMk/>
          <pc:sldMk cId="2632637786" sldId="258"/>
        </pc:sldMkLst>
        <pc:spChg chg="mod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2" creationId="{D053AD9C-D45E-CAB0-A3D8-DF741EDFF332}"/>
          </ac:spMkLst>
        </pc:spChg>
        <pc:spChg chg="mod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3" creationId="{581A2CCF-7A32-9834-1004-E5E18F3D9C3A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10" creationId="{13BCCAE5-A35B-4B66-A4A7-E23C34A403A4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14" creationId="{BD7A74B5-8367-4A83-ABEC-0FCDDE97B149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16" creationId="{2CC184B0-C2C6-4BF0-B078-816C7AF95977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21" creationId="{E9BA134F-37B6-498A-B46D-040B86E5DA35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23" creationId="{2BFE3F30-11E0-4842-8523-7222538C8293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6:17.347" v="1561"/>
          <ac:spMkLst>
            <pc:docMk/>
            <pc:sldMk cId="2632637786" sldId="258"/>
            <ac:spMk id="25" creationId="{3BC04142-131F-4352-8F66-1B161AF72EB0}"/>
          </ac:spMkLst>
        </pc:spChg>
        <pc:picChg chg="add mod">
          <ac:chgData name="Jalon Bailey" userId="S::jbail182@students.kennesaw.edu::9b4a38bc-2fdc-4e83-a6ae-89aba9274f63" providerId="AD" clId="Web-{A34EB0E8-28CF-9097-D61A-C4D9D6B50364}" dt="2023-09-16T04:46:17.347" v="1561"/>
          <ac:picMkLst>
            <pc:docMk/>
            <pc:sldMk cId="2632637786" sldId="258"/>
            <ac:picMk id="7" creationId="{38BCAD85-DB05-B7FF-5098-0B6CE7DC3BD2}"/>
          </ac:picMkLst>
        </pc:picChg>
        <pc:cxnChg chg="add del">
          <ac:chgData name="Jalon Bailey" userId="S::jbail182@students.kennesaw.edu::9b4a38bc-2fdc-4e83-a6ae-89aba9274f63" providerId="AD" clId="Web-{A34EB0E8-28CF-9097-D61A-C4D9D6B50364}" dt="2023-09-16T04:46:17.347" v="1561"/>
          <ac:cxnSpMkLst>
            <pc:docMk/>
            <pc:sldMk cId="2632637786" sldId="258"/>
            <ac:cxnSpMk id="12" creationId="{6987BDFB-DE64-4B56-B44F-45FAE19FA94E}"/>
          </ac:cxnSpMkLst>
        </pc:cxnChg>
      </pc:sldChg>
      <pc:sldChg chg="del">
        <pc:chgData name="Jalon Bailey" userId="S::jbail182@students.kennesaw.edu::9b4a38bc-2fdc-4e83-a6ae-89aba9274f63" providerId="AD" clId="Web-{A34EB0E8-28CF-9097-D61A-C4D9D6B50364}" dt="2023-09-16T04:18:17.515" v="1364"/>
        <pc:sldMkLst>
          <pc:docMk/>
          <pc:sldMk cId="318287489" sldId="259"/>
        </pc:sldMkLst>
      </pc:sldChg>
      <pc:sldChg chg="modSp">
        <pc:chgData name="Jalon Bailey" userId="S::jbail182@students.kennesaw.edu::9b4a38bc-2fdc-4e83-a6ae-89aba9274f63" providerId="AD" clId="Web-{A34EB0E8-28CF-9097-D61A-C4D9D6B50364}" dt="2023-09-16T04:50:40.994" v="1596" actId="20577"/>
        <pc:sldMkLst>
          <pc:docMk/>
          <pc:sldMk cId="428833012" sldId="260"/>
        </pc:sldMkLst>
        <pc:spChg chg="mod">
          <ac:chgData name="Jalon Bailey" userId="S::jbail182@students.kennesaw.edu::9b4a38bc-2fdc-4e83-a6ae-89aba9274f63" providerId="AD" clId="Web-{A34EB0E8-28CF-9097-D61A-C4D9D6B50364}" dt="2023-09-16T04:50:40.994" v="1596" actId="20577"/>
          <ac:spMkLst>
            <pc:docMk/>
            <pc:sldMk cId="428833012" sldId="260"/>
            <ac:spMk id="3" creationId="{D2438D04-82F4-26BC-1781-1116F15B0FA4}"/>
          </ac:spMkLst>
        </pc:spChg>
      </pc:sldChg>
      <pc:sldChg chg="addSp delSp modSp mod setBg">
        <pc:chgData name="Jalon Bailey" userId="S::jbail182@students.kennesaw.edu::9b4a38bc-2fdc-4e83-a6ae-89aba9274f63" providerId="AD" clId="Web-{A34EB0E8-28CF-9097-D61A-C4D9D6B50364}" dt="2023-09-16T03:55:36.189" v="888" actId="20577"/>
        <pc:sldMkLst>
          <pc:docMk/>
          <pc:sldMk cId="2631919135" sldId="261"/>
        </pc:sldMkLst>
        <pc:spChg chg="mod">
          <ac:chgData name="Jalon Bailey" userId="S::jbail182@students.kennesaw.edu::9b4a38bc-2fdc-4e83-a6ae-89aba9274f63" providerId="AD" clId="Web-{A34EB0E8-28CF-9097-D61A-C4D9D6B50364}" dt="2023-09-16T03:55:36.189" v="888" actId="20577"/>
          <ac:spMkLst>
            <pc:docMk/>
            <pc:sldMk cId="2631919135" sldId="261"/>
            <ac:spMk id="2" creationId="{D053AD9C-D45E-CAB0-A3D8-DF741EDFF332}"/>
          </ac:spMkLst>
        </pc:spChg>
        <pc:spChg chg="del mod">
          <ac:chgData name="Jalon Bailey" userId="S::jbail182@students.kennesaw.edu::9b4a38bc-2fdc-4e83-a6ae-89aba9274f63" providerId="AD" clId="Web-{A34EB0E8-28CF-9097-D61A-C4D9D6B50364}" dt="2023-09-16T03:54:50.376" v="878"/>
          <ac:spMkLst>
            <pc:docMk/>
            <pc:sldMk cId="2631919135" sldId="261"/>
            <ac:spMk id="3" creationId="{581A2CCF-7A32-9834-1004-E5E18F3D9C3A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54:50.376" v="878"/>
          <ac:spMkLst>
            <pc:docMk/>
            <pc:sldMk cId="2631919135" sldId="261"/>
            <ac:spMk id="9" creationId="{D829E218-74FB-4455-98BE-F2C5BA8978B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54:50.376" v="878"/>
          <ac:spMkLst>
            <pc:docMk/>
            <pc:sldMk cId="2631919135" sldId="261"/>
            <ac:spMk id="11" creationId="{7E8D75FD-D4F9-4D11-B70D-82EFCB4CFA5B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54:50.376" v="878"/>
          <ac:spMkLst>
            <pc:docMk/>
            <pc:sldMk cId="2631919135" sldId="261"/>
            <ac:spMk id="15" creationId="{A9286AD2-18A9-4868-A4E3-7A2097A20810}"/>
          </ac:spMkLst>
        </pc:spChg>
        <pc:picChg chg="add">
          <ac:chgData name="Jalon Bailey" userId="S::jbail182@students.kennesaw.edu::9b4a38bc-2fdc-4e83-a6ae-89aba9274f63" providerId="AD" clId="Web-{A34EB0E8-28CF-9097-D61A-C4D9D6B50364}" dt="2023-09-16T03:54:50.376" v="878"/>
          <ac:picMkLst>
            <pc:docMk/>
            <pc:sldMk cId="2631919135" sldId="261"/>
            <ac:picMk id="5" creationId="{205544EE-F33C-BE24-0E4A-BAD8E948F67C}"/>
          </ac:picMkLst>
        </pc:picChg>
        <pc:cxnChg chg="add">
          <ac:chgData name="Jalon Bailey" userId="S::jbail182@students.kennesaw.edu::9b4a38bc-2fdc-4e83-a6ae-89aba9274f63" providerId="AD" clId="Web-{A34EB0E8-28CF-9097-D61A-C4D9D6B50364}" dt="2023-09-16T03:54:50.376" v="878"/>
          <ac:cxnSpMkLst>
            <pc:docMk/>
            <pc:sldMk cId="2631919135" sldId="261"/>
            <ac:cxnSpMk id="13" creationId="{1F5DC8C3-BA5F-4EED-BB9A-A14272BD82A1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3:54:50.376" v="878"/>
          <ac:cxnSpMkLst>
            <pc:docMk/>
            <pc:sldMk cId="2631919135" sldId="261"/>
            <ac:cxnSpMk id="17" creationId="{E7A7CD63-7EC3-44F3-95D0-595C4019FF24}"/>
          </ac:cxnSpMkLst>
        </pc:cxnChg>
      </pc:sldChg>
      <pc:sldChg chg="addSp delSp modSp mod setBg">
        <pc:chgData name="Jalon Bailey" userId="S::jbail182@students.kennesaw.edu::9b4a38bc-2fdc-4e83-a6ae-89aba9274f63" providerId="AD" clId="Web-{A34EB0E8-28CF-9097-D61A-C4D9D6B50364}" dt="2023-09-16T02:47:36.639" v="239"/>
        <pc:sldMkLst>
          <pc:docMk/>
          <pc:sldMk cId="3992471890" sldId="262"/>
        </pc:sldMkLst>
        <pc:spChg chg="mo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2" creationId="{D053AD9C-D45E-CAB0-A3D8-DF741EDFF332}"/>
          </ac:spMkLst>
        </pc:spChg>
        <pc:spChg chg="del">
          <ac:chgData name="Jalon Bailey" userId="S::jbail182@students.kennesaw.edu::9b4a38bc-2fdc-4e83-a6ae-89aba9274f63" providerId="AD" clId="Web-{A34EB0E8-28CF-9097-D61A-C4D9D6B50364}" dt="2023-09-16T02:47:29.686" v="233"/>
          <ac:spMkLst>
            <pc:docMk/>
            <pc:sldMk cId="3992471890" sldId="262"/>
            <ac:spMk id="3" creationId="{581A2CCF-7A32-9834-1004-E5E18F3D9C3A}"/>
          </ac:spMkLst>
        </pc:spChg>
        <pc:spChg chg="add mo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5" creationId="{389FB48E-6547-566A-C05A-63D643839BD4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47:36.624" v="238"/>
          <ac:spMkLst>
            <pc:docMk/>
            <pc:sldMk cId="3992471890" sldId="262"/>
            <ac:spMk id="10" creationId="{F240A2FC-E2C3-458D-96B4-5DF9028D93A5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47:36.624" v="238"/>
          <ac:spMkLst>
            <pc:docMk/>
            <pc:sldMk cId="3992471890" sldId="262"/>
            <ac:spMk id="12" creationId="{5F097929-F3D6-4D1F-8AFC-CF348171A9E1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47:36.624" v="238"/>
          <ac:spMkLst>
            <pc:docMk/>
            <pc:sldMk cId="3992471890" sldId="262"/>
            <ac:spMk id="16" creationId="{4C869C3B-5565-4AAC-86A8-9EB0AB1C653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47:36.624" v="238"/>
          <ac:spMkLst>
            <pc:docMk/>
            <pc:sldMk cId="3992471890" sldId="262"/>
            <ac:spMk id="20" creationId="{4903CF1B-3D08-4C0E-A59F-2D6FDF9C85D3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2:47:36.624" v="238"/>
          <ac:spMkLst>
            <pc:docMk/>
            <pc:sldMk cId="3992471890" sldId="262"/>
            <ac:spMk id="22" creationId="{A2CCB926-277C-4D2C-9FA9-BD6F375E6B44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24" creationId="{D829E218-74FB-4455-98BE-F2C5BA8978B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25" creationId="{7E8D75FD-D4F9-4D11-B70D-82EFCB4CFA5B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27" creationId="{548B4202-DCD5-4F8C-B481-743A989A9DFF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29" creationId="{7CFB8C0F-4E01-4C10-A861-0C16EB92D23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7:36.639" v="239"/>
          <ac:spMkLst>
            <pc:docMk/>
            <pc:sldMk cId="3992471890" sldId="262"/>
            <ac:spMk id="30" creationId="{8EE702CF-91CE-4661-ACBF-3C8160D1B433}"/>
          </ac:spMkLst>
        </pc:spChg>
        <pc:picChg chg="add mod ord">
          <ac:chgData name="Jalon Bailey" userId="S::jbail182@students.kennesaw.edu::9b4a38bc-2fdc-4e83-a6ae-89aba9274f63" providerId="AD" clId="Web-{A34EB0E8-28CF-9097-D61A-C4D9D6B50364}" dt="2023-09-16T02:47:36.639" v="239"/>
          <ac:picMkLst>
            <pc:docMk/>
            <pc:sldMk cId="3992471890" sldId="262"/>
            <ac:picMk id="4" creationId="{2C50F9A1-A7BB-FB21-C280-309A0D5DE76F}"/>
          </ac:picMkLst>
        </pc:picChg>
        <pc:cxnChg chg="add del">
          <ac:chgData name="Jalon Bailey" userId="S::jbail182@students.kennesaw.edu::9b4a38bc-2fdc-4e83-a6ae-89aba9274f63" providerId="AD" clId="Web-{A34EB0E8-28CF-9097-D61A-C4D9D6B50364}" dt="2023-09-16T02:47:36.624" v="238"/>
          <ac:cxnSpMkLst>
            <pc:docMk/>
            <pc:sldMk cId="3992471890" sldId="262"/>
            <ac:cxnSpMk id="14" creationId="{43074C91-9045-414B-B5F9-567DAE3EED25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2:47:36.624" v="238"/>
          <ac:cxnSpMkLst>
            <pc:docMk/>
            <pc:sldMk cId="3992471890" sldId="262"/>
            <ac:cxnSpMk id="18" creationId="{F41136EC-EC34-4D08-B5AB-8CE5870B1C74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2:47:36.639" v="239"/>
          <ac:cxnSpMkLst>
            <pc:docMk/>
            <pc:sldMk cId="3992471890" sldId="262"/>
            <ac:cxnSpMk id="26" creationId="{1F5DC8C3-BA5F-4EED-BB9A-A14272BD82A1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2:47:36.639" v="239"/>
          <ac:cxnSpMkLst>
            <pc:docMk/>
            <pc:sldMk cId="3992471890" sldId="262"/>
            <ac:cxnSpMk id="28" creationId="{F7F57F6B-E621-4E40-A34D-2FE12902AA20}"/>
          </ac:cxnSpMkLst>
        </pc:cxnChg>
      </pc:sldChg>
      <pc:sldChg chg="addSp delSp modSp mod ord setBg">
        <pc:chgData name="Jalon Bailey" userId="S::jbail182@students.kennesaw.edu::9b4a38bc-2fdc-4e83-a6ae-89aba9274f63" providerId="AD" clId="Web-{A34EB0E8-28CF-9097-D61A-C4D9D6B50364}" dt="2023-09-16T03:10:19.106" v="435"/>
        <pc:sldMkLst>
          <pc:docMk/>
          <pc:sldMk cId="515307985" sldId="263"/>
        </pc:sldMkLst>
        <pc:spChg chg="mo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2" creationId="{52DD683E-2E56-2DC7-F4C7-BE4AF5AC2CCD}"/>
          </ac:spMkLst>
        </pc:spChg>
        <pc:spChg chg="del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3" creationId="{2C925EF3-21A0-384F-60EC-E108F208A6BA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10" creationId="{F240A2FC-E2C3-458D-96B4-5DF9028D93A5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12" creationId="{5F097929-F3D6-4D1F-8AFC-CF348171A9E1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16" creationId="{4C869C3B-5565-4AAC-86A8-9EB0AB1C653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20" creationId="{4903CF1B-3D08-4C0E-A59F-2D6FDF9C85D3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2:46:26.997" v="231"/>
          <ac:spMkLst>
            <pc:docMk/>
            <pc:sldMk cId="515307985" sldId="263"/>
            <ac:spMk id="22" creationId="{A2CCB926-277C-4D2C-9FA9-BD6F375E6B44}"/>
          </ac:spMkLst>
        </pc:spChg>
        <pc:picChg chg="add">
          <ac:chgData name="Jalon Bailey" userId="S::jbail182@students.kennesaw.edu::9b4a38bc-2fdc-4e83-a6ae-89aba9274f63" providerId="AD" clId="Web-{A34EB0E8-28CF-9097-D61A-C4D9D6B50364}" dt="2023-09-16T02:46:26.997" v="231"/>
          <ac:picMkLst>
            <pc:docMk/>
            <pc:sldMk cId="515307985" sldId="263"/>
            <ac:picMk id="7" creationId="{3838490B-9FAA-35A3-C819-4A15A69B6127}"/>
          </ac:picMkLst>
        </pc:picChg>
        <pc:cxnChg chg="add">
          <ac:chgData name="Jalon Bailey" userId="S::jbail182@students.kennesaw.edu::9b4a38bc-2fdc-4e83-a6ae-89aba9274f63" providerId="AD" clId="Web-{A34EB0E8-28CF-9097-D61A-C4D9D6B50364}" dt="2023-09-16T02:46:26.997" v="231"/>
          <ac:cxnSpMkLst>
            <pc:docMk/>
            <pc:sldMk cId="515307985" sldId="263"/>
            <ac:cxnSpMk id="14" creationId="{43074C91-9045-414B-B5F9-567DAE3EED25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2:46:26.997" v="231"/>
          <ac:cxnSpMkLst>
            <pc:docMk/>
            <pc:sldMk cId="515307985" sldId="263"/>
            <ac:cxnSpMk id="18" creationId="{F41136EC-EC34-4D08-B5AB-8CE5870B1C74}"/>
          </ac:cxnSpMkLst>
        </pc:cxnChg>
      </pc:sldChg>
      <pc:sldChg chg="addSp modSp mod setBg">
        <pc:chgData name="Jalon Bailey" userId="S::jbail182@students.kennesaw.edu::9b4a38bc-2fdc-4e83-a6ae-89aba9274f63" providerId="AD" clId="Web-{A34EB0E8-28CF-9097-D61A-C4D9D6B50364}" dt="2023-09-16T04:25:57.650" v="1527" actId="20577"/>
        <pc:sldMkLst>
          <pc:docMk/>
          <pc:sldMk cId="772028775" sldId="264"/>
        </pc:sldMkLst>
        <pc:spChg chg="mo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2" creationId="{D053AD9C-D45E-CAB0-A3D8-DF741EDFF332}"/>
          </ac:spMkLst>
        </pc:spChg>
        <pc:spChg chg="mod">
          <ac:chgData name="Jalon Bailey" userId="S::jbail182@students.kennesaw.edu::9b4a38bc-2fdc-4e83-a6ae-89aba9274f63" providerId="AD" clId="Web-{A34EB0E8-28CF-9097-D61A-C4D9D6B50364}" dt="2023-09-16T04:25:57.650" v="1527" actId="20577"/>
          <ac:spMkLst>
            <pc:docMk/>
            <pc:sldMk cId="772028775" sldId="264"/>
            <ac:spMk id="3" creationId="{581A2CCF-7A32-9834-1004-E5E18F3D9C3A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8" creationId="{52C0B2E1-0268-42EC-ABD3-94F81A05BCBD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10" creationId="{7D2256B4-48EA-40FC-BBC0-AA1EE6E0080C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14" creationId="{8C6E698C-8155-4B8B-BDC9-B7299772B50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18" creationId="{8A549DE7-671D-4575-AF43-858FD99981CF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20:43.503" v="1400"/>
          <ac:spMkLst>
            <pc:docMk/>
            <pc:sldMk cId="772028775" sldId="264"/>
            <ac:spMk id="20" creationId="{C22D9B36-9BE7-472B-8808-7E0D6810738F}"/>
          </ac:spMkLst>
        </pc:spChg>
        <pc:cxnChg chg="add">
          <ac:chgData name="Jalon Bailey" userId="S::jbail182@students.kennesaw.edu::9b4a38bc-2fdc-4e83-a6ae-89aba9274f63" providerId="AD" clId="Web-{A34EB0E8-28CF-9097-D61A-C4D9D6B50364}" dt="2023-09-16T04:20:43.503" v="1400"/>
          <ac:cxnSpMkLst>
            <pc:docMk/>
            <pc:sldMk cId="772028775" sldId="264"/>
            <ac:cxnSpMk id="12" creationId="{3D44BCCA-102D-4A9D-B1E4-2450CAF0B05E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4:20:43.503" v="1400"/>
          <ac:cxnSpMkLst>
            <pc:docMk/>
            <pc:sldMk cId="772028775" sldId="264"/>
            <ac:cxnSpMk id="16" creationId="{09525C9A-1972-4836-BA7A-706C946EF4DA}"/>
          </ac:cxnSpMkLst>
        </pc:cxnChg>
      </pc:sldChg>
      <pc:sldChg chg="addSp modSp add mod ord replId setBg">
        <pc:chgData name="Jalon Bailey" userId="S::jbail182@students.kennesaw.edu::9b4a38bc-2fdc-4e83-a6ae-89aba9274f63" providerId="AD" clId="Web-{A34EB0E8-28CF-9097-D61A-C4D9D6B50364}" dt="2023-09-16T17:51:53.373" v="1616"/>
        <pc:sldMkLst>
          <pc:docMk/>
          <pc:sldMk cId="3426027693" sldId="265"/>
        </pc:sldMkLst>
        <pc:spChg chg="mod">
          <ac:chgData name="Jalon Bailey" userId="S::jbail182@students.kennesaw.edu::9b4a38bc-2fdc-4e83-a6ae-89aba9274f63" providerId="AD" clId="Web-{A34EB0E8-28CF-9097-D61A-C4D9D6B50364}" dt="2023-09-16T17:51:53.373" v="1616"/>
          <ac:spMkLst>
            <pc:docMk/>
            <pc:sldMk cId="3426027693" sldId="265"/>
            <ac:spMk id="2" creationId="{52DD683E-2E56-2DC7-F4C7-BE4AF5AC2CCD}"/>
          </ac:spMkLst>
        </pc:spChg>
        <pc:spChg chg="mod">
          <ac:chgData name="Jalon Bailey" userId="S::jbail182@students.kennesaw.edu::9b4a38bc-2fdc-4e83-a6ae-89aba9274f63" providerId="AD" clId="Web-{A34EB0E8-28CF-9097-D61A-C4D9D6B50364}" dt="2023-09-16T17:51:53.373" v="1616"/>
          <ac:spMkLst>
            <pc:docMk/>
            <pc:sldMk cId="3426027693" sldId="265"/>
            <ac:spMk id="3" creationId="{2C925EF3-21A0-384F-60EC-E108F208A6BA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17:51:53.373" v="1616"/>
          <ac:spMkLst>
            <pc:docMk/>
            <pc:sldMk cId="3426027693" sldId="265"/>
            <ac:spMk id="9" creationId="{311973C2-EB8B-452A-A698-4A252FD3AE28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17:51:53.373" v="1616"/>
          <ac:spMkLst>
            <pc:docMk/>
            <pc:sldMk cId="3426027693" sldId="265"/>
            <ac:spMk id="11" creationId="{10162E77-11AD-44A7-84EC-40C59EEFBD2E}"/>
          </ac:spMkLst>
        </pc:spChg>
        <pc:picChg chg="add">
          <ac:chgData name="Jalon Bailey" userId="S::jbail182@students.kennesaw.edu::9b4a38bc-2fdc-4e83-a6ae-89aba9274f63" providerId="AD" clId="Web-{A34EB0E8-28CF-9097-D61A-C4D9D6B50364}" dt="2023-09-16T17:51:53.373" v="1616"/>
          <ac:picMkLst>
            <pc:docMk/>
            <pc:sldMk cId="3426027693" sldId="265"/>
            <ac:picMk id="5" creationId="{632C72BE-EE43-3BE1-8582-F04E21D67947}"/>
          </ac:picMkLst>
        </pc:picChg>
        <pc:cxnChg chg="add">
          <ac:chgData name="Jalon Bailey" userId="S::jbail182@students.kennesaw.edu::9b4a38bc-2fdc-4e83-a6ae-89aba9274f63" providerId="AD" clId="Web-{A34EB0E8-28CF-9097-D61A-C4D9D6B50364}" dt="2023-09-16T17:51:53.373" v="1616"/>
          <ac:cxnSpMkLst>
            <pc:docMk/>
            <pc:sldMk cId="3426027693" sldId="265"/>
            <ac:cxnSpMk id="13" creationId="{5AB158E9-1B40-4CD6-95F0-95CA11DF7B7A}"/>
          </ac:cxnSpMkLst>
        </pc:cxnChg>
      </pc:sldChg>
      <pc:sldChg chg="modSp add replId">
        <pc:chgData name="Jalon Bailey" userId="S::jbail182@students.kennesaw.edu::9b4a38bc-2fdc-4e83-a6ae-89aba9274f63" providerId="AD" clId="Web-{A34EB0E8-28CF-9097-D61A-C4D9D6B50364}" dt="2023-09-16T02:48:04.155" v="250" actId="20577"/>
        <pc:sldMkLst>
          <pc:docMk/>
          <pc:sldMk cId="1736982859" sldId="266"/>
        </pc:sldMkLst>
        <pc:spChg chg="mod">
          <ac:chgData name="Jalon Bailey" userId="S::jbail182@students.kennesaw.edu::9b4a38bc-2fdc-4e83-a6ae-89aba9274f63" providerId="AD" clId="Web-{A34EB0E8-28CF-9097-D61A-C4D9D6B50364}" dt="2023-09-16T02:48:04.155" v="250" actId="20577"/>
          <ac:spMkLst>
            <pc:docMk/>
            <pc:sldMk cId="1736982859" sldId="266"/>
            <ac:spMk id="2" creationId="{D053AD9C-D45E-CAB0-A3D8-DF741EDFF332}"/>
          </ac:spMkLst>
        </pc:spChg>
      </pc:sldChg>
      <pc:sldChg chg="addSp delSp modSp add mod replId setBg">
        <pc:chgData name="Jalon Bailey" userId="S::jbail182@students.kennesaw.edu::9b4a38bc-2fdc-4e83-a6ae-89aba9274f63" providerId="AD" clId="Web-{A34EB0E8-28CF-9097-D61A-C4D9D6B50364}" dt="2023-09-16T03:05:06.224" v="433" actId="14100"/>
        <pc:sldMkLst>
          <pc:docMk/>
          <pc:sldMk cId="2954504747" sldId="267"/>
        </pc:sldMkLst>
        <pc:spChg chg="mod">
          <ac:chgData name="Jalon Bailey" userId="S::jbail182@students.kennesaw.edu::9b4a38bc-2fdc-4e83-a6ae-89aba9274f63" providerId="AD" clId="Web-{A34EB0E8-28CF-9097-D61A-C4D9D6B50364}" dt="2023-09-16T03:05:06.224" v="433" actId="14100"/>
          <ac:spMkLst>
            <pc:docMk/>
            <pc:sldMk cId="2954504747" sldId="267"/>
            <ac:spMk id="2" creationId="{52DD683E-2E56-2DC7-F4C7-BE4AF5AC2CCD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01.801" v="413"/>
          <ac:spMkLst>
            <pc:docMk/>
            <pc:sldMk cId="2954504747" sldId="267"/>
            <ac:spMk id="3" creationId="{2C925EF3-21A0-384F-60EC-E108F208A6BA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6" creationId="{D829E218-74FB-4455-98BE-F2C5BA8978B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7" creationId="{7E8D75FD-D4F9-4D11-B70D-82EFCB4CFA5B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3:27.191" v="411"/>
          <ac:spMkLst>
            <pc:docMk/>
            <pc:sldMk cId="2954504747" sldId="267"/>
            <ac:spMk id="9" creationId="{D829E218-74FB-4455-98BE-F2C5BA8978B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3:27.191" v="411"/>
          <ac:spMkLst>
            <pc:docMk/>
            <pc:sldMk cId="2954504747" sldId="267"/>
            <ac:spMk id="11" creationId="{7E8D75FD-D4F9-4D11-B70D-82EFCB4CFA5B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12" creationId="{0B4FB531-34DA-4777-9BD5-5B885DC38198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14" creationId="{84831CE8-CE7C-49DF-BA32-7884E868A21D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3:27.191" v="411"/>
          <ac:spMkLst>
            <pc:docMk/>
            <pc:sldMk cId="2954504747" sldId="267"/>
            <ac:spMk id="15" creationId="{A9286AD2-18A9-4868-A4E3-7A2097A20810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19" creationId="{D829E218-74FB-4455-98BE-F2C5BA8978BE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21" creationId="{7E8D75FD-D4F9-4D11-B70D-82EFCB4CFA5B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25" creationId="{A9286AD2-18A9-4868-A4E3-7A2097A20810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32" creationId="{D829E218-74FB-4455-98BE-F2C5BA8978B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34" creationId="{7E8D75FD-D4F9-4D11-B70D-82EFCB4CFA5B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38" creationId="{E75F8FC7-2268-462F-AFF6-A4A975C3444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42" creationId="{9D1C364C-8702-4ED9-9D23-41CDB2982B4E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3:04:40.958" v="419"/>
          <ac:spMkLst>
            <pc:docMk/>
            <pc:sldMk cId="2954504747" sldId="267"/>
            <ac:spMk id="44" creationId="{7EE051E9-6C07-4FBB-B4F7-EDF8DDEAA6DA}"/>
          </ac:spMkLst>
        </pc:spChg>
        <pc:picChg chg="add del">
          <ac:chgData name="Jalon Bailey" userId="S::jbail182@students.kennesaw.edu::9b4a38bc-2fdc-4e83-a6ae-89aba9274f63" providerId="AD" clId="Web-{A34EB0E8-28CF-9097-D61A-C4D9D6B50364}" dt="2023-09-16T03:03:27.191" v="411"/>
          <ac:picMkLst>
            <pc:docMk/>
            <pc:sldMk cId="2954504747" sldId="267"/>
            <ac:picMk id="5" creationId="{F5FC0935-97D5-CC34-8718-FB26627C3DA7}"/>
          </ac:picMkLst>
        </pc:picChg>
        <pc:picChg chg="add mod ord">
          <ac:chgData name="Jalon Bailey" userId="S::jbail182@students.kennesaw.edu::9b4a38bc-2fdc-4e83-a6ae-89aba9274f63" providerId="AD" clId="Web-{A34EB0E8-28CF-9097-D61A-C4D9D6B50364}" dt="2023-09-16T03:04:40.958" v="419"/>
          <ac:picMkLst>
            <pc:docMk/>
            <pc:sldMk cId="2954504747" sldId="267"/>
            <ac:picMk id="10" creationId="{D3A8D052-F16D-D691-79F8-2E9D3BE9666F}"/>
          </ac:picMkLst>
        </pc:picChg>
        <pc:cxnChg chg="add del">
          <ac:chgData name="Jalon Bailey" userId="S::jbail182@students.kennesaw.edu::9b4a38bc-2fdc-4e83-a6ae-89aba9274f63" providerId="AD" clId="Web-{A34EB0E8-28CF-9097-D61A-C4D9D6B50364}" dt="2023-09-16T03:04:25.223" v="418"/>
          <ac:cxnSpMkLst>
            <pc:docMk/>
            <pc:sldMk cId="2954504747" sldId="267"/>
            <ac:cxnSpMk id="8" creationId="{1F5DC8C3-BA5F-4EED-BB9A-A14272BD82A1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3:03:27.191" v="411"/>
          <ac:cxnSpMkLst>
            <pc:docMk/>
            <pc:sldMk cId="2954504747" sldId="267"/>
            <ac:cxnSpMk id="13" creationId="{1F5DC8C3-BA5F-4EED-BB9A-A14272BD82A1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3:03:27.191" v="411"/>
          <ac:cxnSpMkLst>
            <pc:docMk/>
            <pc:sldMk cId="2954504747" sldId="267"/>
            <ac:cxnSpMk id="17" creationId="{E7A7CD63-7EC3-44F3-95D0-595C4019FF24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3:04:40.958" v="419"/>
          <ac:cxnSpMkLst>
            <pc:docMk/>
            <pc:sldMk cId="2954504747" sldId="267"/>
            <ac:cxnSpMk id="23" creationId="{1F5DC8C3-BA5F-4EED-BB9A-A14272BD82A1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3:04:40.958" v="419"/>
          <ac:cxnSpMkLst>
            <pc:docMk/>
            <pc:sldMk cId="2954504747" sldId="267"/>
            <ac:cxnSpMk id="27" creationId="{E7A7CD63-7EC3-44F3-95D0-595C4019FF24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3:04:40.958" v="419"/>
          <ac:cxnSpMkLst>
            <pc:docMk/>
            <pc:sldMk cId="2954504747" sldId="267"/>
            <ac:cxnSpMk id="36" creationId="{1F5DC8C3-BA5F-4EED-BB9A-A14272BD82A1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3:04:40.958" v="419"/>
          <ac:cxnSpMkLst>
            <pc:docMk/>
            <pc:sldMk cId="2954504747" sldId="267"/>
            <ac:cxnSpMk id="40" creationId="{BEF45B32-FB97-49CC-B778-CA7CF87BEF7A}"/>
          </ac:cxnSpMkLst>
        </pc:cxnChg>
      </pc:sldChg>
      <pc:sldChg chg="add replId">
        <pc:chgData name="Jalon Bailey" userId="S::jbail182@students.kennesaw.edu::9b4a38bc-2fdc-4e83-a6ae-89aba9274f63" providerId="AD" clId="Web-{A34EB0E8-28CF-9097-D61A-C4D9D6B50364}" dt="2023-09-16T03:03:55.988" v="412"/>
        <pc:sldMkLst>
          <pc:docMk/>
          <pc:sldMk cId="2833555776" sldId="268"/>
        </pc:sldMkLst>
      </pc:sldChg>
      <pc:sldChg chg="addSp delSp modSp new mod setBg">
        <pc:chgData name="Jalon Bailey" userId="S::jbail182@students.kennesaw.edu::9b4a38bc-2fdc-4e83-a6ae-89aba9274f63" providerId="AD" clId="Web-{A34EB0E8-28CF-9097-D61A-C4D9D6B50364}" dt="2023-09-16T04:45:48.175" v="1560"/>
        <pc:sldMkLst>
          <pc:docMk/>
          <pc:sldMk cId="886281017" sldId="269"/>
        </pc:sldMkLst>
        <pc:spChg chg="mo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2" creationId="{05CE6239-F6AD-F595-0EC7-982C716EA088}"/>
          </ac:spMkLst>
        </pc:spChg>
        <pc:spChg chg="mod or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3" creationId="{F3C33D15-5F3A-035D-1ADE-1611A322012D}"/>
          </ac:spMkLst>
        </pc:spChg>
        <pc:spChg chg="add mo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5" creationId="{503B9D0A-8C53-0F67-2261-7E99010528E8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7" creationId="{73734CDA-1CE8-4F1C-B0B3-AAB252B0135C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5:01.889" v="1274"/>
          <ac:spMkLst>
            <pc:docMk/>
            <pc:sldMk cId="886281017" sldId="269"/>
            <ac:spMk id="8" creationId="{CECF0FC6-D57B-48B6-9036-F4FFD91A4B34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5:01.889" v="1274"/>
          <ac:spMkLst>
            <pc:docMk/>
            <pc:sldMk cId="886281017" sldId="269"/>
            <ac:spMk id="10" creationId="{717A211C-5863-4303-AC3D-AEBFDF6D6A4C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5:01.889" v="1274"/>
          <ac:spMkLst>
            <pc:docMk/>
            <pc:sldMk cId="886281017" sldId="269"/>
            <ac:spMk id="12" creationId="{087519CD-2FFF-42E3-BB0C-FEAA828BA5DB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14" creationId="{29765C2F-E3D0-4261-9A4A-F97B2C609AD8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45:48.175" v="1560"/>
          <ac:spMkLst>
            <pc:docMk/>
            <pc:sldMk cId="886281017" sldId="269"/>
            <ac:spMk id="16" creationId="{6638892E-C2A5-4DB9-B4D3-22B4DA4B3687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6:57.423" v="1320"/>
          <ac:spMkLst>
            <pc:docMk/>
            <pc:sldMk cId="886281017" sldId="269"/>
            <ac:spMk id="17" creationId="{13BCCAE5-A35B-4B66-A4A7-E23C34A403A4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6:57.423" v="1320"/>
          <ac:spMkLst>
            <pc:docMk/>
            <pc:sldMk cId="886281017" sldId="269"/>
            <ac:spMk id="21" creationId="{BD7A74B5-8367-4A83-ABEC-0FCDDE97B149}"/>
          </ac:spMkLst>
        </pc:spChg>
        <pc:spChg chg="add del">
          <ac:chgData name="Jalon Bailey" userId="S::jbail182@students.kennesaw.edu::9b4a38bc-2fdc-4e83-a6ae-89aba9274f63" providerId="AD" clId="Web-{A34EB0E8-28CF-9097-D61A-C4D9D6B50364}" dt="2023-09-16T04:06:57.423" v="1320"/>
          <ac:spMkLst>
            <pc:docMk/>
            <pc:sldMk cId="886281017" sldId="269"/>
            <ac:spMk id="23" creationId="{2CC184B0-C2C6-4BF0-B078-816C7AF95977}"/>
          </ac:spMkLst>
        </pc:spChg>
        <pc:picChg chg="add mod">
          <ac:chgData name="Jalon Bailey" userId="S::jbail182@students.kennesaw.edu::9b4a38bc-2fdc-4e83-a6ae-89aba9274f63" providerId="AD" clId="Web-{A34EB0E8-28CF-9097-D61A-C4D9D6B50364}" dt="2023-09-16T04:45:48.175" v="1560"/>
          <ac:picMkLst>
            <pc:docMk/>
            <pc:sldMk cId="886281017" sldId="269"/>
            <ac:picMk id="4" creationId="{A79C20D5-01C8-A3ED-CA4B-C19FF7ACEA9F}"/>
          </ac:picMkLst>
        </pc:picChg>
        <pc:cxnChg chg="add">
          <ac:chgData name="Jalon Bailey" userId="S::jbail182@students.kennesaw.edu::9b4a38bc-2fdc-4e83-a6ae-89aba9274f63" providerId="AD" clId="Web-{A34EB0E8-28CF-9097-D61A-C4D9D6B50364}" dt="2023-09-16T04:45:48.175" v="1560"/>
          <ac:cxnSpMkLst>
            <pc:docMk/>
            <pc:sldMk cId="886281017" sldId="269"/>
            <ac:cxnSpMk id="9" creationId="{D7143990-FA50-4B23-AE6D-E17D22F52676}"/>
          </ac:cxnSpMkLst>
        </pc:cxnChg>
        <pc:cxnChg chg="add del">
          <ac:chgData name="Jalon Bailey" userId="S::jbail182@students.kennesaw.edu::9b4a38bc-2fdc-4e83-a6ae-89aba9274f63" providerId="AD" clId="Web-{A34EB0E8-28CF-9097-D61A-C4D9D6B50364}" dt="2023-09-16T04:06:57.423" v="1320"/>
          <ac:cxnSpMkLst>
            <pc:docMk/>
            <pc:sldMk cId="886281017" sldId="269"/>
            <ac:cxnSpMk id="19" creationId="{6987BDFB-DE64-4B56-B44F-45FAE19FA94E}"/>
          </ac:cxnSpMkLst>
        </pc:cxnChg>
      </pc:sldChg>
      <pc:sldChg chg="addSp delSp modSp new mod setBg">
        <pc:chgData name="Jalon Bailey" userId="S::jbail182@students.kennesaw.edu::9b4a38bc-2fdc-4e83-a6ae-89aba9274f63" providerId="AD" clId="Web-{A34EB0E8-28CF-9097-D61A-C4D9D6B50364}" dt="2023-09-16T04:38:02.056" v="1537"/>
        <pc:sldMkLst>
          <pc:docMk/>
          <pc:sldMk cId="3277464213" sldId="270"/>
        </pc:sldMkLst>
        <pc:spChg chg="mo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2" creationId="{6BC9AB03-9C96-FFE9-EEBF-6FF55B38708A}"/>
          </ac:spMkLst>
        </pc:spChg>
        <pc:spChg chg="del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3" creationId="{E4F07190-2E94-E8A9-5C94-D9F56A8DAC03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10" creationId="{F240A2FC-E2C3-458D-96B4-5DF9028D93A5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12" creationId="{5F097929-F3D6-4D1F-8AFC-CF348171A9E1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16" creationId="{2779F603-B669-4AD6-82F9-E09F76165B99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20" creationId="{BC0D1FC6-352C-4C7D-825F-C4E2F6A8059C}"/>
          </ac:spMkLst>
        </pc:spChg>
        <pc:spChg chg="add">
          <ac:chgData name="Jalon Bailey" userId="S::jbail182@students.kennesaw.edu::9b4a38bc-2fdc-4e83-a6ae-89aba9274f63" providerId="AD" clId="Web-{A34EB0E8-28CF-9097-D61A-C4D9D6B50364}" dt="2023-09-16T04:38:02.056" v="1537"/>
          <ac:spMkLst>
            <pc:docMk/>
            <pc:sldMk cId="3277464213" sldId="270"/>
            <ac:spMk id="22" creationId="{541AFC2C-CD98-4478-AB71-1A864026D92F}"/>
          </ac:spMkLst>
        </pc:spChg>
        <pc:picChg chg="add">
          <ac:chgData name="Jalon Bailey" userId="S::jbail182@students.kennesaw.edu::9b4a38bc-2fdc-4e83-a6ae-89aba9274f63" providerId="AD" clId="Web-{A34EB0E8-28CF-9097-D61A-C4D9D6B50364}" dt="2023-09-16T04:38:02.056" v="1537"/>
          <ac:picMkLst>
            <pc:docMk/>
            <pc:sldMk cId="3277464213" sldId="270"/>
            <ac:picMk id="7" creationId="{2575F803-6414-E4FD-0E01-8A0107CC8D25}"/>
          </ac:picMkLst>
        </pc:picChg>
        <pc:cxnChg chg="add">
          <ac:chgData name="Jalon Bailey" userId="S::jbail182@students.kennesaw.edu::9b4a38bc-2fdc-4e83-a6ae-89aba9274f63" providerId="AD" clId="Web-{A34EB0E8-28CF-9097-D61A-C4D9D6B50364}" dt="2023-09-16T04:38:02.056" v="1537"/>
          <ac:cxnSpMkLst>
            <pc:docMk/>
            <pc:sldMk cId="3277464213" sldId="270"/>
            <ac:cxnSpMk id="14" creationId="{43074C91-9045-414B-B5F9-567DAE3EED25}"/>
          </ac:cxnSpMkLst>
        </pc:cxnChg>
        <pc:cxnChg chg="add">
          <ac:chgData name="Jalon Bailey" userId="S::jbail182@students.kennesaw.edu::9b4a38bc-2fdc-4e83-a6ae-89aba9274f63" providerId="AD" clId="Web-{A34EB0E8-28CF-9097-D61A-C4D9D6B50364}" dt="2023-09-16T04:38:02.056" v="1537"/>
          <ac:cxnSpMkLst>
            <pc:docMk/>
            <pc:sldMk cId="3277464213" sldId="270"/>
            <ac:cxnSpMk id="18" creationId="{7ABFD994-C2DC-4E7D-9411-C7FF7813EF47}"/>
          </ac:cxnSpMkLst>
        </pc:cxnChg>
      </pc:sldChg>
    </pc:docChg>
  </pc:docChgLst>
  <pc:docChgLst>
    <pc:chgData name="Faysal Gebriel" userId="88499af0-e64f-4d9b-8503-ef1335bb45a4" providerId="ADAL" clId="{9F2E8B07-62A7-46DA-87E7-09F3A54F9F26}"/>
    <pc:docChg chg="undo custSel modSld">
      <pc:chgData name="Faysal Gebriel" userId="88499af0-e64f-4d9b-8503-ef1335bb45a4" providerId="ADAL" clId="{9F2E8B07-62A7-46DA-87E7-09F3A54F9F26}" dt="2023-09-16T15:56:06.211" v="2167" actId="20577"/>
      <pc:docMkLst>
        <pc:docMk/>
      </pc:docMkLst>
      <pc:sldChg chg="modSp modAnim">
        <pc:chgData name="Faysal Gebriel" userId="88499af0-e64f-4d9b-8503-ef1335bb45a4" providerId="ADAL" clId="{9F2E8B07-62A7-46DA-87E7-09F3A54F9F26}" dt="2023-09-16T15:56:06.211" v="2167" actId="20577"/>
        <pc:sldMkLst>
          <pc:docMk/>
          <pc:sldMk cId="2093428679" sldId="256"/>
        </pc:sldMkLst>
        <pc:spChg chg="mod">
          <ac:chgData name="Faysal Gebriel" userId="88499af0-e64f-4d9b-8503-ef1335bb45a4" providerId="ADAL" clId="{9F2E8B07-62A7-46DA-87E7-09F3A54F9F26}" dt="2023-09-16T15:56:06.211" v="2167" actId="20577"/>
          <ac:spMkLst>
            <pc:docMk/>
            <pc:sldMk cId="2093428679" sldId="256"/>
            <ac:spMk id="3" creationId="{F903EDE2-AE4B-E8F8-549C-5FACB473EEC0}"/>
          </ac:spMkLst>
        </pc:spChg>
      </pc:sldChg>
      <pc:sldChg chg="addSp delSp modSp mod">
        <pc:chgData name="Faysal Gebriel" userId="88499af0-e64f-4d9b-8503-ef1335bb45a4" providerId="ADAL" clId="{9F2E8B07-62A7-46DA-87E7-09F3A54F9F26}" dt="2023-09-16T01:38:14.085" v="179" actId="20577"/>
        <pc:sldMkLst>
          <pc:docMk/>
          <pc:sldMk cId="804635649" sldId="257"/>
        </pc:sldMkLst>
        <pc:spChg chg="add del mod">
          <ac:chgData name="Faysal Gebriel" userId="88499af0-e64f-4d9b-8503-ef1335bb45a4" providerId="ADAL" clId="{9F2E8B07-62A7-46DA-87E7-09F3A54F9F26}" dt="2023-09-16T01:36:23.899" v="90"/>
          <ac:spMkLst>
            <pc:docMk/>
            <pc:sldMk cId="804635649" sldId="257"/>
            <ac:spMk id="6" creationId="{00F0A306-0FB2-66B3-A795-B044A924883D}"/>
          </ac:spMkLst>
        </pc:spChg>
        <pc:spChg chg="add mod">
          <ac:chgData name="Faysal Gebriel" userId="88499af0-e64f-4d9b-8503-ef1335bb45a4" providerId="ADAL" clId="{9F2E8B07-62A7-46DA-87E7-09F3A54F9F26}" dt="2023-09-16T01:38:14.085" v="179" actId="20577"/>
          <ac:spMkLst>
            <pc:docMk/>
            <pc:sldMk cId="804635649" sldId="257"/>
            <ac:spMk id="9" creationId="{FBC38B94-630E-315E-FBC9-44CBCC528DDE}"/>
          </ac:spMkLst>
        </pc:spChg>
        <pc:picChg chg="add mod">
          <ac:chgData name="Faysal Gebriel" userId="88499af0-e64f-4d9b-8503-ef1335bb45a4" providerId="ADAL" clId="{9F2E8B07-62A7-46DA-87E7-09F3A54F9F26}" dt="2023-09-16T01:37:26.511" v="100" actId="1076"/>
          <ac:picMkLst>
            <pc:docMk/>
            <pc:sldMk cId="804635649" sldId="257"/>
            <ac:picMk id="8" creationId="{DC1D9A78-F124-D695-8485-9C85FF8D78B3}"/>
          </ac:picMkLst>
        </pc:picChg>
      </pc:sldChg>
      <pc:sldChg chg="addSp delSp modSp mod setBg">
        <pc:chgData name="Faysal Gebriel" userId="88499af0-e64f-4d9b-8503-ef1335bb45a4" providerId="ADAL" clId="{9F2E8B07-62A7-46DA-87E7-09F3A54F9F26}" dt="2023-09-16T04:12:12.486" v="2144" actId="26606"/>
        <pc:sldMkLst>
          <pc:docMk/>
          <pc:sldMk cId="318287489" sldId="259"/>
        </pc:sldMkLst>
        <pc:spChg chg="mod ord">
          <ac:chgData name="Faysal Gebriel" userId="88499af0-e64f-4d9b-8503-ef1335bb45a4" providerId="ADAL" clId="{9F2E8B07-62A7-46DA-87E7-09F3A54F9F26}" dt="2023-09-16T04:12:12.486" v="2144" actId="26606"/>
          <ac:spMkLst>
            <pc:docMk/>
            <pc:sldMk cId="318287489" sldId="259"/>
            <ac:spMk id="2" creationId="{5C426410-0B0A-0CB9-6D82-4AD46DF3DE67}"/>
          </ac:spMkLst>
        </pc:spChg>
        <pc:spChg chg="mod">
          <ac:chgData name="Faysal Gebriel" userId="88499af0-e64f-4d9b-8503-ef1335bb45a4" providerId="ADAL" clId="{9F2E8B07-62A7-46DA-87E7-09F3A54F9F26}" dt="2023-09-16T04:12:12.486" v="2144" actId="26606"/>
          <ac:spMkLst>
            <pc:docMk/>
            <pc:sldMk cId="318287489" sldId="259"/>
            <ac:spMk id="3" creationId="{71394361-1A38-E57E-17E8-EEDEF278661C}"/>
          </ac:spMkLst>
        </pc:spChg>
        <pc:spChg chg="add del">
          <ac:chgData name="Faysal Gebriel" userId="88499af0-e64f-4d9b-8503-ef1335bb45a4" providerId="ADAL" clId="{9F2E8B07-62A7-46DA-87E7-09F3A54F9F26}" dt="2023-09-16T04:11:47.584" v="2139" actId="26606"/>
          <ac:spMkLst>
            <pc:docMk/>
            <pc:sldMk cId="318287489" sldId="259"/>
            <ac:spMk id="8" creationId="{3741B58E-3B65-4A01-A276-975AB2CF8A08}"/>
          </ac:spMkLst>
        </pc:spChg>
        <pc:spChg chg="add del">
          <ac:chgData name="Faysal Gebriel" userId="88499af0-e64f-4d9b-8503-ef1335bb45a4" providerId="ADAL" clId="{9F2E8B07-62A7-46DA-87E7-09F3A54F9F26}" dt="2023-09-16T04:11:45.660" v="2137" actId="26606"/>
          <ac:spMkLst>
            <pc:docMk/>
            <pc:sldMk cId="318287489" sldId="259"/>
            <ac:spMk id="9" creationId="{311973C2-EB8B-452A-A698-4A252FD3AE28}"/>
          </ac:spMkLst>
        </pc:spChg>
        <pc:spChg chg="add del">
          <ac:chgData name="Faysal Gebriel" userId="88499af0-e64f-4d9b-8503-ef1335bb45a4" providerId="ADAL" clId="{9F2E8B07-62A7-46DA-87E7-09F3A54F9F26}" dt="2023-09-16T04:11:47.584" v="2139" actId="26606"/>
          <ac:spMkLst>
            <pc:docMk/>
            <pc:sldMk cId="318287489" sldId="259"/>
            <ac:spMk id="10" creationId="{7AAC67C3-831B-4AB1-A259-DFB839CAFAFC}"/>
          </ac:spMkLst>
        </pc:spChg>
        <pc:spChg chg="add del">
          <ac:chgData name="Faysal Gebriel" userId="88499af0-e64f-4d9b-8503-ef1335bb45a4" providerId="ADAL" clId="{9F2E8B07-62A7-46DA-87E7-09F3A54F9F26}" dt="2023-09-16T04:11:45.660" v="2137" actId="26606"/>
          <ac:spMkLst>
            <pc:docMk/>
            <pc:sldMk cId="318287489" sldId="259"/>
            <ac:spMk id="11" creationId="{10162E77-11AD-44A7-84EC-40C59EEFBD2E}"/>
          </ac:spMkLst>
        </pc:spChg>
        <pc:spChg chg="add del">
          <ac:chgData name="Faysal Gebriel" userId="88499af0-e64f-4d9b-8503-ef1335bb45a4" providerId="ADAL" clId="{9F2E8B07-62A7-46DA-87E7-09F3A54F9F26}" dt="2023-09-16T04:11:47.584" v="2139" actId="26606"/>
          <ac:spMkLst>
            <pc:docMk/>
            <pc:sldMk cId="318287489" sldId="259"/>
            <ac:spMk id="12" creationId="{054B3F04-9EAC-45C0-B3CE-0387EEA10A0C}"/>
          </ac:spMkLst>
        </pc:spChg>
        <pc:spChg chg="add del">
          <ac:chgData name="Faysal Gebriel" userId="88499af0-e64f-4d9b-8503-ef1335bb45a4" providerId="ADAL" clId="{9F2E8B07-62A7-46DA-87E7-09F3A54F9F26}" dt="2023-09-16T04:12:02.159" v="2141" actId="26606"/>
          <ac:spMkLst>
            <pc:docMk/>
            <pc:sldMk cId="318287489" sldId="259"/>
            <ac:spMk id="14" creationId="{CECF0FC6-D57B-48B6-9036-F4FFD91A4B34}"/>
          </ac:spMkLst>
        </pc:spChg>
        <pc:spChg chg="add del">
          <ac:chgData name="Faysal Gebriel" userId="88499af0-e64f-4d9b-8503-ef1335bb45a4" providerId="ADAL" clId="{9F2E8B07-62A7-46DA-87E7-09F3A54F9F26}" dt="2023-09-16T04:12:02.159" v="2141" actId="26606"/>
          <ac:spMkLst>
            <pc:docMk/>
            <pc:sldMk cId="318287489" sldId="259"/>
            <ac:spMk id="15" creationId="{717A211C-5863-4303-AC3D-AEBFDF6D6A4C}"/>
          </ac:spMkLst>
        </pc:spChg>
        <pc:spChg chg="add del">
          <ac:chgData name="Faysal Gebriel" userId="88499af0-e64f-4d9b-8503-ef1335bb45a4" providerId="ADAL" clId="{9F2E8B07-62A7-46DA-87E7-09F3A54F9F26}" dt="2023-09-16T04:12:02.159" v="2141" actId="26606"/>
          <ac:spMkLst>
            <pc:docMk/>
            <pc:sldMk cId="318287489" sldId="259"/>
            <ac:spMk id="16" creationId="{087519CD-2FFF-42E3-BB0C-FEAA828BA5DB}"/>
          </ac:spMkLst>
        </pc:spChg>
        <pc:spChg chg="add del">
          <ac:chgData name="Faysal Gebriel" userId="88499af0-e64f-4d9b-8503-ef1335bb45a4" providerId="ADAL" clId="{9F2E8B07-62A7-46DA-87E7-09F3A54F9F26}" dt="2023-09-16T04:12:12.480" v="2143" actId="26606"/>
          <ac:spMkLst>
            <pc:docMk/>
            <pc:sldMk cId="318287489" sldId="259"/>
            <ac:spMk id="18" creationId="{3558DB37-9FEE-48A2-8578-ED0401573943}"/>
          </ac:spMkLst>
        </pc:spChg>
        <pc:spChg chg="add del">
          <ac:chgData name="Faysal Gebriel" userId="88499af0-e64f-4d9b-8503-ef1335bb45a4" providerId="ADAL" clId="{9F2E8B07-62A7-46DA-87E7-09F3A54F9F26}" dt="2023-09-16T04:12:12.480" v="2143" actId="26606"/>
          <ac:spMkLst>
            <pc:docMk/>
            <pc:sldMk cId="318287489" sldId="259"/>
            <ac:spMk id="19" creationId="{5F7FCCA6-00E2-4F74-A105-0D769872F243}"/>
          </ac:spMkLst>
        </pc:spChg>
        <pc:spChg chg="add del">
          <ac:chgData name="Faysal Gebriel" userId="88499af0-e64f-4d9b-8503-ef1335bb45a4" providerId="ADAL" clId="{9F2E8B07-62A7-46DA-87E7-09F3A54F9F26}" dt="2023-09-16T04:12:12.480" v="2143" actId="26606"/>
          <ac:spMkLst>
            <pc:docMk/>
            <pc:sldMk cId="318287489" sldId="259"/>
            <ac:spMk id="20" creationId="{5E1ED12F-9F06-4B37-87B7-F98F52937F86}"/>
          </ac:spMkLst>
        </pc:spChg>
        <pc:spChg chg="add">
          <ac:chgData name="Faysal Gebriel" userId="88499af0-e64f-4d9b-8503-ef1335bb45a4" providerId="ADAL" clId="{9F2E8B07-62A7-46DA-87E7-09F3A54F9F26}" dt="2023-09-16T04:12:12.486" v="2144" actId="26606"/>
          <ac:spMkLst>
            <pc:docMk/>
            <pc:sldMk cId="318287489" sldId="259"/>
            <ac:spMk id="22" creationId="{3741B58E-3B65-4A01-A276-975AB2CF8A08}"/>
          </ac:spMkLst>
        </pc:spChg>
        <pc:spChg chg="add">
          <ac:chgData name="Faysal Gebriel" userId="88499af0-e64f-4d9b-8503-ef1335bb45a4" providerId="ADAL" clId="{9F2E8B07-62A7-46DA-87E7-09F3A54F9F26}" dt="2023-09-16T04:12:12.486" v="2144" actId="26606"/>
          <ac:spMkLst>
            <pc:docMk/>
            <pc:sldMk cId="318287489" sldId="259"/>
            <ac:spMk id="23" creationId="{7AAC67C3-831B-4AB1-A259-DFB839CAFAFC}"/>
          </ac:spMkLst>
        </pc:spChg>
        <pc:spChg chg="add">
          <ac:chgData name="Faysal Gebriel" userId="88499af0-e64f-4d9b-8503-ef1335bb45a4" providerId="ADAL" clId="{9F2E8B07-62A7-46DA-87E7-09F3A54F9F26}" dt="2023-09-16T04:12:12.486" v="2144" actId="26606"/>
          <ac:spMkLst>
            <pc:docMk/>
            <pc:sldMk cId="318287489" sldId="259"/>
            <ac:spMk id="24" creationId="{054B3F04-9EAC-45C0-B3CE-0387EEA10A0C}"/>
          </ac:spMkLst>
        </pc:spChg>
        <pc:picChg chg="add del">
          <ac:chgData name="Faysal Gebriel" userId="88499af0-e64f-4d9b-8503-ef1335bb45a4" providerId="ADAL" clId="{9F2E8B07-62A7-46DA-87E7-09F3A54F9F26}" dt="2023-09-16T04:11:45.660" v="2137" actId="26606"/>
          <ac:picMkLst>
            <pc:docMk/>
            <pc:sldMk cId="318287489" sldId="259"/>
            <ac:picMk id="5" creationId="{533F95CE-3CAC-0153-90D6-5EBA8801DF77}"/>
          </ac:picMkLst>
        </pc:picChg>
        <pc:cxnChg chg="add del">
          <ac:chgData name="Faysal Gebriel" userId="88499af0-e64f-4d9b-8503-ef1335bb45a4" providerId="ADAL" clId="{9F2E8B07-62A7-46DA-87E7-09F3A54F9F26}" dt="2023-09-16T04:11:45.660" v="2137" actId="26606"/>
          <ac:cxnSpMkLst>
            <pc:docMk/>
            <pc:sldMk cId="318287489" sldId="259"/>
            <ac:cxnSpMk id="13" creationId="{5AB158E9-1B40-4CD6-95F0-95CA11DF7B7A}"/>
          </ac:cxnSpMkLst>
        </pc:cxnChg>
      </pc:sldChg>
      <pc:sldChg chg="modSp mod">
        <pc:chgData name="Faysal Gebriel" userId="88499af0-e64f-4d9b-8503-ef1335bb45a4" providerId="ADAL" clId="{9F2E8B07-62A7-46DA-87E7-09F3A54F9F26}" dt="2023-09-16T03:02:31.143" v="232"/>
        <pc:sldMkLst>
          <pc:docMk/>
          <pc:sldMk cId="428833012" sldId="260"/>
        </pc:sldMkLst>
        <pc:spChg chg="mod">
          <ac:chgData name="Faysal Gebriel" userId="88499af0-e64f-4d9b-8503-ef1335bb45a4" providerId="ADAL" clId="{9F2E8B07-62A7-46DA-87E7-09F3A54F9F26}" dt="2023-09-16T03:02:31.143" v="232"/>
          <ac:spMkLst>
            <pc:docMk/>
            <pc:sldMk cId="428833012" sldId="260"/>
            <ac:spMk id="3" creationId="{D2438D04-82F4-26BC-1781-1116F15B0FA4}"/>
          </ac:spMkLst>
        </pc:spChg>
      </pc:sldChg>
      <pc:sldChg chg="modSp mod">
        <pc:chgData name="Faysal Gebriel" userId="88499af0-e64f-4d9b-8503-ef1335bb45a4" providerId="ADAL" clId="{9F2E8B07-62A7-46DA-87E7-09F3A54F9F26}" dt="2023-09-16T04:25:03.371" v="2147" actId="20577"/>
        <pc:sldMkLst>
          <pc:docMk/>
          <pc:sldMk cId="772028775" sldId="264"/>
        </pc:sldMkLst>
        <pc:spChg chg="mod">
          <ac:chgData name="Faysal Gebriel" userId="88499af0-e64f-4d9b-8503-ef1335bb45a4" providerId="ADAL" clId="{9F2E8B07-62A7-46DA-87E7-09F3A54F9F26}" dt="2023-09-16T04:25:03.371" v="2147" actId="20577"/>
          <ac:spMkLst>
            <pc:docMk/>
            <pc:sldMk cId="772028775" sldId="264"/>
            <ac:spMk id="3" creationId="{581A2CCF-7A32-9834-1004-E5E18F3D9C3A}"/>
          </ac:spMkLst>
        </pc:spChg>
      </pc:sldChg>
      <pc:sldChg chg="modSp mod">
        <pc:chgData name="Faysal Gebriel" userId="88499af0-e64f-4d9b-8503-ef1335bb45a4" providerId="ADAL" clId="{9F2E8B07-62A7-46DA-87E7-09F3A54F9F26}" dt="2023-09-16T04:49:40.778" v="2148" actId="20577"/>
        <pc:sldMkLst>
          <pc:docMk/>
          <pc:sldMk cId="3426027693" sldId="265"/>
        </pc:sldMkLst>
        <pc:spChg chg="mod">
          <ac:chgData name="Faysal Gebriel" userId="88499af0-e64f-4d9b-8503-ef1335bb45a4" providerId="ADAL" clId="{9F2E8B07-62A7-46DA-87E7-09F3A54F9F26}" dt="2023-09-16T04:49:40.778" v="2148" actId="20577"/>
          <ac:spMkLst>
            <pc:docMk/>
            <pc:sldMk cId="3426027693" sldId="265"/>
            <ac:spMk id="3" creationId="{2C925EF3-21A0-384F-60EC-E108F208A6BA}"/>
          </ac:spMkLst>
        </pc:spChg>
      </pc:sldChg>
      <pc:sldChg chg="addSp delSp modSp mod modTransition setBg modAnim">
        <pc:chgData name="Faysal Gebriel" userId="88499af0-e64f-4d9b-8503-ef1335bb45a4" providerId="ADAL" clId="{9F2E8B07-62A7-46DA-87E7-09F3A54F9F26}" dt="2023-09-16T03:34:32.315" v="989"/>
        <pc:sldMkLst>
          <pc:docMk/>
          <pc:sldMk cId="1736982859" sldId="266"/>
        </pc:sldMkLst>
        <pc:spChg chg="mod">
          <ac:chgData name="Faysal Gebriel" userId="88499af0-e64f-4d9b-8503-ef1335bb45a4" providerId="ADAL" clId="{9F2E8B07-62A7-46DA-87E7-09F3A54F9F26}" dt="2023-09-16T03:22:51.258" v="865" actId="26606"/>
          <ac:spMkLst>
            <pc:docMk/>
            <pc:sldMk cId="1736982859" sldId="266"/>
            <ac:spMk id="2" creationId="{D053AD9C-D45E-CAB0-A3D8-DF741EDFF332}"/>
          </ac:spMkLst>
        </pc:spChg>
        <pc:spChg chg="add del mod ord">
          <ac:chgData name="Faysal Gebriel" userId="88499af0-e64f-4d9b-8503-ef1335bb45a4" providerId="ADAL" clId="{9F2E8B07-62A7-46DA-87E7-09F3A54F9F26}" dt="2023-09-16T03:23:20.355" v="877" actId="26606"/>
          <ac:spMkLst>
            <pc:docMk/>
            <pc:sldMk cId="1736982859" sldId="266"/>
            <ac:spMk id="3" creationId="{581A2CCF-7A32-9834-1004-E5E18F3D9C3A}"/>
          </ac:spMkLst>
        </pc:spChg>
        <pc:spChg chg="add del">
          <ac:chgData name="Faysal Gebriel" userId="88499af0-e64f-4d9b-8503-ef1335bb45a4" providerId="ADAL" clId="{9F2E8B07-62A7-46DA-87E7-09F3A54F9F26}" dt="2023-09-16T03:22:51.258" v="865" actId="26606"/>
          <ac:spMkLst>
            <pc:docMk/>
            <pc:sldMk cId="1736982859" sldId="266"/>
            <ac:spMk id="10" creationId="{873ECEC8-0F24-45B8-950F-35FC94BCEAC8}"/>
          </ac:spMkLst>
        </pc:spChg>
        <pc:spChg chg="add del">
          <ac:chgData name="Faysal Gebriel" userId="88499af0-e64f-4d9b-8503-ef1335bb45a4" providerId="ADAL" clId="{9F2E8B07-62A7-46DA-87E7-09F3A54F9F26}" dt="2023-09-16T03:22:51.258" v="865" actId="26606"/>
          <ac:spMkLst>
            <pc:docMk/>
            <pc:sldMk cId="1736982859" sldId="266"/>
            <ac:spMk id="14" creationId="{7D417315-0A35-4882-ABD2-ABE3C89E5DCF}"/>
          </ac:spMkLst>
        </pc:spChg>
        <pc:spChg chg="add del">
          <ac:chgData name="Faysal Gebriel" userId="88499af0-e64f-4d9b-8503-ef1335bb45a4" providerId="ADAL" clId="{9F2E8B07-62A7-46DA-87E7-09F3A54F9F26}" dt="2023-09-16T03:22:51.258" v="865" actId="26606"/>
          <ac:spMkLst>
            <pc:docMk/>
            <pc:sldMk cId="1736982859" sldId="266"/>
            <ac:spMk id="16" creationId="{8B53612E-ADB2-4457-9688-89506397AF28}"/>
          </ac:spMkLst>
        </pc:spChg>
        <pc:graphicFrameChg chg="add del">
          <ac:chgData name="Faysal Gebriel" userId="88499af0-e64f-4d9b-8503-ef1335bb45a4" providerId="ADAL" clId="{9F2E8B07-62A7-46DA-87E7-09F3A54F9F26}" dt="2023-09-16T03:23:16.018" v="870" actId="26606"/>
          <ac:graphicFrameMkLst>
            <pc:docMk/>
            <pc:sldMk cId="1736982859" sldId="266"/>
            <ac:graphicFrameMk id="7" creationId="{03EA1146-FE3F-891A-2013-72448AC4D2F0}"/>
          </ac:graphicFrameMkLst>
        </pc:graphicFrameChg>
        <pc:graphicFrameChg chg="add del">
          <ac:chgData name="Faysal Gebriel" userId="88499af0-e64f-4d9b-8503-ef1335bb45a4" providerId="ADAL" clId="{9F2E8B07-62A7-46DA-87E7-09F3A54F9F26}" dt="2023-09-16T03:23:18.071" v="872" actId="26606"/>
          <ac:graphicFrameMkLst>
            <pc:docMk/>
            <pc:sldMk cId="1736982859" sldId="266"/>
            <ac:graphicFrameMk id="9" creationId="{9E3D1376-50F5-76BC-569A-19311511A3E3}"/>
          </ac:graphicFrameMkLst>
        </pc:graphicFrameChg>
        <pc:graphicFrameChg chg="add del">
          <ac:chgData name="Faysal Gebriel" userId="88499af0-e64f-4d9b-8503-ef1335bb45a4" providerId="ADAL" clId="{9F2E8B07-62A7-46DA-87E7-09F3A54F9F26}" dt="2023-09-16T03:23:18.936" v="874" actId="26606"/>
          <ac:graphicFrameMkLst>
            <pc:docMk/>
            <pc:sldMk cId="1736982859" sldId="266"/>
            <ac:graphicFrameMk id="11" creationId="{B871EDC1-74F5-8660-2248-56C6B937F2DA}"/>
          </ac:graphicFrameMkLst>
        </pc:graphicFrameChg>
        <pc:graphicFrameChg chg="add del">
          <ac:chgData name="Faysal Gebriel" userId="88499af0-e64f-4d9b-8503-ef1335bb45a4" providerId="ADAL" clId="{9F2E8B07-62A7-46DA-87E7-09F3A54F9F26}" dt="2023-09-16T03:23:20.334" v="876" actId="26606"/>
          <ac:graphicFrameMkLst>
            <pc:docMk/>
            <pc:sldMk cId="1736982859" sldId="266"/>
            <ac:graphicFrameMk id="13" creationId="{9E3D1376-50F5-76BC-569A-19311511A3E3}"/>
          </ac:graphicFrameMkLst>
        </pc:graphicFrameChg>
        <pc:graphicFrameChg chg="add mod">
          <ac:chgData name="Faysal Gebriel" userId="88499af0-e64f-4d9b-8503-ef1335bb45a4" providerId="ADAL" clId="{9F2E8B07-62A7-46DA-87E7-09F3A54F9F26}" dt="2023-09-16T03:34:23.118" v="987" actId="12269"/>
          <ac:graphicFrameMkLst>
            <pc:docMk/>
            <pc:sldMk cId="1736982859" sldId="266"/>
            <ac:graphicFrameMk id="15" creationId="{74F5E555-3E82-9647-BA29-9EDFF3A3768D}"/>
          </ac:graphicFrameMkLst>
        </pc:graphicFrameChg>
        <pc:picChg chg="add del mod">
          <ac:chgData name="Faysal Gebriel" userId="88499af0-e64f-4d9b-8503-ef1335bb45a4" providerId="ADAL" clId="{9F2E8B07-62A7-46DA-87E7-09F3A54F9F26}" dt="2023-09-16T03:23:41.073" v="881" actId="21"/>
          <ac:picMkLst>
            <pc:docMk/>
            <pc:sldMk cId="1736982859" sldId="266"/>
            <ac:picMk id="5" creationId="{EFF0034A-4917-3414-F371-01DCA2B0E880}"/>
          </ac:picMkLst>
        </pc:picChg>
        <pc:picChg chg="add mod">
          <ac:chgData name="Faysal Gebriel" userId="88499af0-e64f-4d9b-8503-ef1335bb45a4" providerId="ADAL" clId="{9F2E8B07-62A7-46DA-87E7-09F3A54F9F26}" dt="2023-09-16T03:25:04.540" v="892" actId="1076"/>
          <ac:picMkLst>
            <pc:docMk/>
            <pc:sldMk cId="1736982859" sldId="266"/>
            <ac:picMk id="8" creationId="{E785E9DE-340A-5625-5D44-EF0437DC5A8B}"/>
          </ac:picMkLst>
        </pc:picChg>
        <pc:cxnChg chg="add del">
          <ac:chgData name="Faysal Gebriel" userId="88499af0-e64f-4d9b-8503-ef1335bb45a4" providerId="ADAL" clId="{9F2E8B07-62A7-46DA-87E7-09F3A54F9F26}" dt="2023-09-16T03:22:51.258" v="865" actId="26606"/>
          <ac:cxnSpMkLst>
            <pc:docMk/>
            <pc:sldMk cId="1736982859" sldId="266"/>
            <ac:cxnSpMk id="12" creationId="{89EB8C68-FF1B-4849-867B-32D29B19F102}"/>
          </ac:cxnSpMkLst>
        </pc:cxnChg>
      </pc:sldChg>
      <pc:sldChg chg="addSp delSp modSp mod setBg">
        <pc:chgData name="Faysal Gebriel" userId="88499af0-e64f-4d9b-8503-ef1335bb45a4" providerId="ADAL" clId="{9F2E8B07-62A7-46DA-87E7-09F3A54F9F26}" dt="2023-09-16T04:04:35.016" v="2050" actId="27636"/>
        <pc:sldMkLst>
          <pc:docMk/>
          <pc:sldMk cId="2833555776" sldId="268"/>
        </pc:sldMkLst>
        <pc:spChg chg="mod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" creationId="{52DD683E-2E56-2DC7-F4C7-BE4AF5AC2CCD}"/>
          </ac:spMkLst>
        </pc:spChg>
        <pc:spChg chg="mod ord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3" creationId="{2C925EF3-21A0-384F-60EC-E108F208A6BA}"/>
          </ac:spMkLst>
        </pc:spChg>
        <pc:spChg chg="add del">
          <ac:chgData name="Faysal Gebriel" userId="88499af0-e64f-4d9b-8503-ef1335bb45a4" providerId="ADAL" clId="{9F2E8B07-62A7-46DA-87E7-09F3A54F9F26}" dt="2023-09-16T03:51:22.304" v="1837" actId="26606"/>
          <ac:spMkLst>
            <pc:docMk/>
            <pc:sldMk cId="2833555776" sldId="268"/>
            <ac:spMk id="2055" creationId="{13BCCAE5-A35B-4B66-A4A7-E23C34A403A4}"/>
          </ac:spMkLst>
        </pc:spChg>
        <pc:spChg chg="add del">
          <ac:chgData name="Faysal Gebriel" userId="88499af0-e64f-4d9b-8503-ef1335bb45a4" providerId="ADAL" clId="{9F2E8B07-62A7-46DA-87E7-09F3A54F9F26}" dt="2023-09-16T04:04:20.762" v="2044" actId="26606"/>
          <ac:spMkLst>
            <pc:docMk/>
            <pc:sldMk cId="2833555776" sldId="268"/>
            <ac:spMk id="2058" creationId="{8BAD894E-0868-44E3-A66D-61256D6C5854}"/>
          </ac:spMkLst>
        </pc:spChg>
        <pc:spChg chg="add del">
          <ac:chgData name="Faysal Gebriel" userId="88499af0-e64f-4d9b-8503-ef1335bb45a4" providerId="ADAL" clId="{9F2E8B07-62A7-46DA-87E7-09F3A54F9F26}" dt="2023-09-16T03:51:22.304" v="1837" actId="26606"/>
          <ac:spMkLst>
            <pc:docMk/>
            <pc:sldMk cId="2833555776" sldId="268"/>
            <ac:spMk id="2059" creationId="{BD7A74B5-8367-4A83-ABEC-0FCDDE97B149}"/>
          </ac:spMkLst>
        </pc:spChg>
        <pc:spChg chg="add del">
          <ac:chgData name="Faysal Gebriel" userId="88499af0-e64f-4d9b-8503-ef1335bb45a4" providerId="ADAL" clId="{9F2E8B07-62A7-46DA-87E7-09F3A54F9F26}" dt="2023-09-16T03:51:22.304" v="1837" actId="26606"/>
          <ac:spMkLst>
            <pc:docMk/>
            <pc:sldMk cId="2833555776" sldId="268"/>
            <ac:spMk id="2061" creationId="{2CC184B0-C2C6-4BF0-B078-816C7AF95977}"/>
          </ac:spMkLst>
        </pc:spChg>
        <pc:spChg chg="add del">
          <ac:chgData name="Faysal Gebriel" userId="88499af0-e64f-4d9b-8503-ef1335bb45a4" providerId="ADAL" clId="{9F2E8B07-62A7-46DA-87E7-09F3A54F9F26}" dt="2023-09-16T04:04:20.762" v="2044" actId="26606"/>
          <ac:spMkLst>
            <pc:docMk/>
            <pc:sldMk cId="2833555776" sldId="268"/>
            <ac:spMk id="2063" creationId="{82BCDE19-2810-4337-9C49-8589C421767D}"/>
          </ac:spMkLst>
        </pc:spChg>
        <pc:spChg chg="add del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68" creationId="{873ECEC8-0F24-45B8-950F-35FC94BCEAC8}"/>
          </ac:spMkLst>
        </pc:spChg>
        <pc:spChg chg="add del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72" creationId="{7D417315-0A35-4882-ABD2-ABE3C89E5DCF}"/>
          </ac:spMkLst>
        </pc:spChg>
        <pc:spChg chg="add del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74" creationId="{8B53612E-ADB2-4457-9688-89506397AF28}"/>
          </ac:spMkLst>
        </pc:spChg>
        <pc:spChg chg="add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79" creationId="{F64BBAA4-C62B-4146-B49F-FE4CC4655EE0}"/>
          </ac:spMkLst>
        </pc:spChg>
        <pc:spChg chg="add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81" creationId="{77C34054-98F8-4229-885E-04C525969C5E}"/>
          </ac:spMkLst>
        </pc:spChg>
        <pc:spChg chg="add">
          <ac:chgData name="Faysal Gebriel" userId="88499af0-e64f-4d9b-8503-ef1335bb45a4" providerId="ADAL" clId="{9F2E8B07-62A7-46DA-87E7-09F3A54F9F26}" dt="2023-09-16T04:04:34.990" v="2049" actId="26606"/>
          <ac:spMkLst>
            <pc:docMk/>
            <pc:sldMk cId="2833555776" sldId="268"/>
            <ac:spMk id="2083" creationId="{22AAB964-B835-4B93-A1F3-4A30D1F38589}"/>
          </ac:spMkLst>
        </pc:spChg>
        <pc:picChg chg="add del mod">
          <ac:chgData name="Faysal Gebriel" userId="88499af0-e64f-4d9b-8503-ef1335bb45a4" providerId="ADAL" clId="{9F2E8B07-62A7-46DA-87E7-09F3A54F9F26}" dt="2023-09-16T03:51:30.274" v="1838" actId="478"/>
          <ac:picMkLst>
            <pc:docMk/>
            <pc:sldMk cId="2833555776" sldId="268"/>
            <ac:picMk id="2050" creationId="{2F4641D8-97DD-B32E-1A43-C0FF7D616B17}"/>
          </ac:picMkLst>
        </pc:picChg>
        <pc:picChg chg="add del mod">
          <ac:chgData name="Faysal Gebriel" userId="88499af0-e64f-4d9b-8503-ef1335bb45a4" providerId="ADAL" clId="{9F2E8B07-62A7-46DA-87E7-09F3A54F9F26}" dt="2023-09-16T04:03:57.742" v="2036" actId="478"/>
          <ac:picMkLst>
            <pc:docMk/>
            <pc:sldMk cId="2833555776" sldId="268"/>
            <ac:picMk id="2052" creationId="{ACBF099F-1E54-90BC-3D54-DE107CB48D24}"/>
          </ac:picMkLst>
        </pc:picChg>
        <pc:picChg chg="add mod ord">
          <ac:chgData name="Faysal Gebriel" userId="88499af0-e64f-4d9b-8503-ef1335bb45a4" providerId="ADAL" clId="{9F2E8B07-62A7-46DA-87E7-09F3A54F9F26}" dt="2023-09-16T04:04:35.016" v="2050" actId="27636"/>
          <ac:picMkLst>
            <pc:docMk/>
            <pc:sldMk cId="2833555776" sldId="268"/>
            <ac:picMk id="2054" creationId="{6732D3B6-F48D-9B8A-AE8D-3283DF6999CC}"/>
          </ac:picMkLst>
        </pc:picChg>
        <pc:cxnChg chg="add del">
          <ac:chgData name="Faysal Gebriel" userId="88499af0-e64f-4d9b-8503-ef1335bb45a4" providerId="ADAL" clId="{9F2E8B07-62A7-46DA-87E7-09F3A54F9F26}" dt="2023-09-16T04:04:20.762" v="2044" actId="26606"/>
          <ac:cxnSpMkLst>
            <pc:docMk/>
            <pc:sldMk cId="2833555776" sldId="268"/>
            <ac:cxnSpMk id="2056" creationId="{38A34772-9011-42B5-AA63-FD6DEC92EE72}"/>
          </ac:cxnSpMkLst>
        </pc:cxnChg>
        <pc:cxnChg chg="add del">
          <ac:chgData name="Faysal Gebriel" userId="88499af0-e64f-4d9b-8503-ef1335bb45a4" providerId="ADAL" clId="{9F2E8B07-62A7-46DA-87E7-09F3A54F9F26}" dt="2023-09-16T03:51:22.304" v="1837" actId="26606"/>
          <ac:cxnSpMkLst>
            <pc:docMk/>
            <pc:sldMk cId="2833555776" sldId="268"/>
            <ac:cxnSpMk id="2057" creationId="{6987BDFB-DE64-4B56-B44F-45FAE19FA94E}"/>
          </ac:cxnSpMkLst>
        </pc:cxnChg>
        <pc:cxnChg chg="add del">
          <ac:chgData name="Faysal Gebriel" userId="88499af0-e64f-4d9b-8503-ef1335bb45a4" providerId="ADAL" clId="{9F2E8B07-62A7-46DA-87E7-09F3A54F9F26}" dt="2023-09-16T04:04:34.990" v="2049" actId="26606"/>
          <ac:cxnSpMkLst>
            <pc:docMk/>
            <pc:sldMk cId="2833555776" sldId="268"/>
            <ac:cxnSpMk id="2070" creationId="{89EB8C68-FF1B-4849-867B-32D29B19F102}"/>
          </ac:cxnSpMkLst>
        </pc:cxnChg>
      </pc:sldChg>
    </pc:docChg>
  </pc:docChgLst>
  <pc:docChgLst>
    <pc:chgData name="Jalon Bailey" userId="S::jbail182@students.kennesaw.edu::9b4a38bc-2fdc-4e83-a6ae-89aba9274f63" providerId="AD" clId="Web-{FBF69106-A87C-CE33-9503-D7714E46FF93}"/>
    <pc:docChg chg="modSld">
      <pc:chgData name="Jalon Bailey" userId="S::jbail182@students.kennesaw.edu::9b4a38bc-2fdc-4e83-a6ae-89aba9274f63" providerId="AD" clId="Web-{FBF69106-A87C-CE33-9503-D7714E46FF93}" dt="2023-09-16T18:13:45.825" v="0" actId="20577"/>
      <pc:docMkLst>
        <pc:docMk/>
      </pc:docMkLst>
      <pc:sldChg chg="modSp">
        <pc:chgData name="Jalon Bailey" userId="S::jbail182@students.kennesaw.edu::9b4a38bc-2fdc-4e83-a6ae-89aba9274f63" providerId="AD" clId="Web-{FBF69106-A87C-CE33-9503-D7714E46FF93}" dt="2023-09-16T18:13:45.825" v="0" actId="20577"/>
        <pc:sldMkLst>
          <pc:docMk/>
          <pc:sldMk cId="3426027693" sldId="265"/>
        </pc:sldMkLst>
        <pc:spChg chg="mod">
          <ac:chgData name="Jalon Bailey" userId="S::jbail182@students.kennesaw.edu::9b4a38bc-2fdc-4e83-a6ae-89aba9274f63" providerId="AD" clId="Web-{FBF69106-A87C-CE33-9503-D7714E46FF93}" dt="2023-09-16T18:13:45.825" v="0" actId="20577"/>
          <ac:spMkLst>
            <pc:docMk/>
            <pc:sldMk cId="3426027693" sldId="265"/>
            <ac:spMk id="3" creationId="{2C925EF3-21A0-384F-60EC-E108F208A6BA}"/>
          </ac:spMkLst>
        </pc:spChg>
      </pc:sldChg>
    </pc:docChg>
  </pc:docChgLst>
  <pc:docChgLst>
    <pc:chgData name="Jalon Bailey" userId="S::jbail182@students.kennesaw.edu::9b4a38bc-2fdc-4e83-a6ae-89aba9274f63" providerId="AD" clId="Web-{FCE0917E-ABD3-C626-A2FF-4240929030EC}"/>
    <pc:docChg chg="addSld modSld addMainMaster delMainMaster">
      <pc:chgData name="Jalon Bailey" userId="S::jbail182@students.kennesaw.edu::9b4a38bc-2fdc-4e83-a6ae-89aba9274f63" providerId="AD" clId="Web-{FCE0917E-ABD3-C626-A2FF-4240929030EC}" dt="2023-09-16T01:55:23.107" v="230" actId="20577"/>
      <pc:docMkLst>
        <pc:docMk/>
      </pc:docMkLst>
      <pc:sldChg chg="addSp delSp modSp mod setBg modClrScheme addAnim delAnim setClrOvrMap delDesignElem chgLayout">
        <pc:chgData name="Jalon Bailey" userId="S::jbail182@students.kennesaw.edu::9b4a38bc-2fdc-4e83-a6ae-89aba9274f63" providerId="AD" clId="Web-{FCE0917E-ABD3-C626-A2FF-4240929030EC}" dt="2023-09-16T01:16:03.148" v="56"/>
        <pc:sldMkLst>
          <pc:docMk/>
          <pc:sldMk cId="2093428679" sldId="256"/>
        </pc:sldMkLst>
        <pc:spChg chg="mod ord">
          <ac:chgData name="Jalon Bailey" userId="S::jbail182@students.kennesaw.edu::9b4a38bc-2fdc-4e83-a6ae-89aba9274f63" providerId="AD" clId="Web-{FCE0917E-ABD3-C626-A2FF-4240929030EC}" dt="2023-09-16T01:16:03.132" v="54"/>
          <ac:spMkLst>
            <pc:docMk/>
            <pc:sldMk cId="2093428679" sldId="256"/>
            <ac:spMk id="2" creationId="{5E7FA629-8D13-E2CF-0C54-EFAB92E0F66E}"/>
          </ac:spMkLst>
        </pc:spChg>
        <pc:spChg chg="mod ord">
          <ac:chgData name="Jalon Bailey" userId="S::jbail182@students.kennesaw.edu::9b4a38bc-2fdc-4e83-a6ae-89aba9274f63" providerId="AD" clId="Web-{FCE0917E-ABD3-C626-A2FF-4240929030EC}" dt="2023-09-16T01:16:03.132" v="54"/>
          <ac:spMkLst>
            <pc:docMk/>
            <pc:sldMk cId="2093428679" sldId="256"/>
            <ac:spMk id="3" creationId="{F903EDE2-AE4B-E8F8-549C-5FACB473EEC0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15.568" v="35"/>
          <ac:spMkLst>
            <pc:docMk/>
            <pc:sldMk cId="2093428679" sldId="256"/>
            <ac:spMk id="11" creationId="{C4E89C94-E462-4566-A15A-32835FD68BCD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15.568" v="35"/>
          <ac:spMkLst>
            <pc:docMk/>
            <pc:sldMk cId="2093428679" sldId="256"/>
            <ac:spMk id="13" creationId="{E25F4A20-71FB-4A26-92E2-89DED49264CA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17.912" v="41"/>
          <ac:spMkLst>
            <pc:docMk/>
            <pc:sldMk cId="2093428679" sldId="256"/>
            <ac:spMk id="17" creationId="{1C520CBD-F82E-44E4-BDA5-128716AD79C8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17.912" v="41"/>
          <ac:spMkLst>
            <pc:docMk/>
            <pc:sldMk cId="2093428679" sldId="256"/>
            <ac:spMk id="18" creationId="{4618AE32-A526-42FC-A854-732740BD38DA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2093428679" sldId="256"/>
            <ac:spMk id="22" creationId="{B9E780F8-2452-4595-A281-E594BA83DB0D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2093428679" sldId="256"/>
            <ac:spMk id="23" creationId="{A917F44A-7774-4C79-BEDC-0CC73C8C0E04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50.069" v="49"/>
          <ac:spMkLst>
            <pc:docMk/>
            <pc:sldMk cId="2093428679" sldId="256"/>
            <ac:spMk id="27" creationId="{DA0CA737-33FC-47E3-965A-D1C2CAA62894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5:50.069" v="49"/>
          <ac:spMkLst>
            <pc:docMk/>
            <pc:sldMk cId="2093428679" sldId="256"/>
            <ac:spMk id="29" creationId="{22189942-24EB-488E-8B69-EB80F7E53E36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6:00.741" v="51"/>
          <ac:spMkLst>
            <pc:docMk/>
            <pc:sldMk cId="2093428679" sldId="256"/>
            <ac:spMk id="31" creationId="{A9286AD2-18A9-4868-A4E3-7A2097A20810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6:03.132" v="53"/>
          <ac:spMkLst>
            <pc:docMk/>
            <pc:sldMk cId="2093428679" sldId="256"/>
            <ac:spMk id="34" creationId="{7DD67062-25A7-42F1-B181-1800797EC776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6:03.132" v="53"/>
          <ac:spMkLst>
            <pc:docMk/>
            <pc:sldMk cId="2093428679" sldId="256"/>
            <ac:spMk id="36" creationId="{3A76FBC5-74A5-446E-83ED-7A305EE118CC}"/>
          </ac:spMkLst>
        </pc:spChg>
        <pc:spChg chg="add del">
          <ac:chgData name="Jalon Bailey" userId="S::jbail182@students.kennesaw.edu::9b4a38bc-2fdc-4e83-a6ae-89aba9274f63" providerId="AD" clId="Web-{FCE0917E-ABD3-C626-A2FF-4240929030EC}" dt="2023-09-16T01:16:03.132" v="53"/>
          <ac:spMkLst>
            <pc:docMk/>
            <pc:sldMk cId="2093428679" sldId="256"/>
            <ac:spMk id="37" creationId="{DC751DA2-9310-4BCD-B76E-31139951AF15}"/>
          </ac:spMkLst>
        </pc:spChg>
        <pc:spChg chg="add">
          <ac:chgData name="Jalon Bailey" userId="S::jbail182@students.kennesaw.edu::9b4a38bc-2fdc-4e83-a6ae-89aba9274f63" providerId="AD" clId="Web-{FCE0917E-ABD3-C626-A2FF-4240929030EC}" dt="2023-09-16T01:16:03.132" v="54"/>
          <ac:spMkLst>
            <pc:docMk/>
            <pc:sldMk cId="2093428679" sldId="256"/>
            <ac:spMk id="40" creationId="{DA0CA737-33FC-47E3-965A-D1C2CAA62894}"/>
          </ac:spMkLst>
        </pc:spChg>
        <pc:spChg chg="add">
          <ac:chgData name="Jalon Bailey" userId="S::jbail182@students.kennesaw.edu::9b4a38bc-2fdc-4e83-a6ae-89aba9274f63" providerId="AD" clId="Web-{FCE0917E-ABD3-C626-A2FF-4240929030EC}" dt="2023-09-16T01:16:03.132" v="54"/>
          <ac:spMkLst>
            <pc:docMk/>
            <pc:sldMk cId="2093428679" sldId="256"/>
            <ac:spMk id="41" creationId="{22189942-24EB-488E-8B69-EB80F7E53E36}"/>
          </ac:spMkLst>
        </pc:spChg>
        <pc:picChg chg="add del">
          <ac:chgData name="Jalon Bailey" userId="S::jbail182@students.kennesaw.edu::9b4a38bc-2fdc-4e83-a6ae-89aba9274f63" providerId="AD" clId="Web-{FCE0917E-ABD3-C626-A2FF-4240929030EC}" dt="2023-09-16T01:15:15.568" v="35"/>
          <ac:picMkLst>
            <pc:docMk/>
            <pc:sldMk cId="2093428679" sldId="256"/>
            <ac:picMk id="5" creationId="{9F1DA47A-9A6D-EB90-4378-19ECD1E42189}"/>
          </ac:picMkLst>
        </pc:picChg>
        <pc:picChg chg="add del">
          <ac:chgData name="Jalon Bailey" userId="S::jbail182@students.kennesaw.edu::9b4a38bc-2fdc-4e83-a6ae-89aba9274f63" providerId="AD" clId="Web-{FCE0917E-ABD3-C626-A2FF-4240929030EC}" dt="2023-09-16T01:15:17.912" v="41"/>
          <ac:picMkLst>
            <pc:docMk/>
            <pc:sldMk cId="2093428679" sldId="256"/>
            <ac:picMk id="15" creationId="{6A277108-F4B4-02A6-BEBA-8D7ADE86C836}"/>
          </ac:picMkLst>
        </pc:picChg>
        <pc:picChg chg="add mod ord">
          <ac:chgData name="Jalon Bailey" userId="S::jbail182@students.kennesaw.edu::9b4a38bc-2fdc-4e83-a6ae-89aba9274f63" providerId="AD" clId="Web-{FCE0917E-ABD3-C626-A2FF-4240929030EC}" dt="2023-09-16T01:16:03.132" v="54"/>
          <ac:picMkLst>
            <pc:docMk/>
            <pc:sldMk cId="2093428679" sldId="256"/>
            <ac:picMk id="20" creationId="{E794C76B-BF66-3F0A-8866-09CBBBA7A4F7}"/>
          </ac:picMkLst>
        </pc:picChg>
        <pc:cxnChg chg="add del">
          <ac:chgData name="Jalon Bailey" userId="S::jbail182@students.kennesaw.edu::9b4a38bc-2fdc-4e83-a6ae-89aba9274f63" providerId="AD" clId="Web-{FCE0917E-ABD3-C626-A2FF-4240929030EC}" dt="2023-09-16T01:15:15.568" v="35"/>
          <ac:cxnSpMkLst>
            <pc:docMk/>
            <pc:sldMk cId="2093428679" sldId="256"/>
            <ac:cxnSpMk id="9" creationId="{4071767D-5FF7-4508-B8B7-BB60FF3AB250}"/>
          </ac:cxnSpMkLst>
        </pc:cxnChg>
        <pc:cxnChg chg="add del">
          <ac:chgData name="Jalon Bailey" userId="S::jbail182@students.kennesaw.edu::9b4a38bc-2fdc-4e83-a6ae-89aba9274f63" providerId="AD" clId="Web-{FCE0917E-ABD3-C626-A2FF-4240929030EC}" dt="2023-09-16T01:15:17.912" v="41"/>
          <ac:cxnSpMkLst>
            <pc:docMk/>
            <pc:sldMk cId="2093428679" sldId="256"/>
            <ac:cxnSpMk id="16" creationId="{77AB95BF-57D0-4E49-9EF2-408B47C8D40D}"/>
          </ac:cxnSpMkLst>
        </pc:cxnChg>
        <pc:cxnChg chg="add del">
          <ac:chgData name="Jalon Bailey" userId="S::jbail182@students.kennesaw.edu::9b4a38bc-2fdc-4e83-a6ae-89aba9274f63" providerId="AD" clId="Web-{FCE0917E-ABD3-C626-A2FF-4240929030EC}" dt="2023-09-16T01:15:38.850" v="43"/>
          <ac:cxnSpMkLst>
            <pc:docMk/>
            <pc:sldMk cId="2093428679" sldId="256"/>
            <ac:cxnSpMk id="21" creationId="{E6E50488-8E5E-4E36-9763-092234CAED4A}"/>
          </ac:cxnSpMkLst>
        </pc:cxnChg>
        <pc:cxnChg chg="add del">
          <ac:chgData name="Jalon Bailey" userId="S::jbail182@students.kennesaw.edu::9b4a38bc-2fdc-4e83-a6ae-89aba9274f63" providerId="AD" clId="Web-{FCE0917E-ABD3-C626-A2FF-4240929030EC}" dt="2023-09-16T01:15:50.069" v="49"/>
          <ac:cxnSpMkLst>
            <pc:docMk/>
            <pc:sldMk cId="2093428679" sldId="256"/>
            <ac:cxnSpMk id="25" creationId="{F3CC58E3-BDF9-495D-9327-85F68058BE32}"/>
          </ac:cxnSpMkLst>
        </pc:cxnChg>
        <pc:cxnChg chg="add del">
          <ac:chgData name="Jalon Bailey" userId="S::jbail182@students.kennesaw.edu::9b4a38bc-2fdc-4e83-a6ae-89aba9274f63" providerId="AD" clId="Web-{FCE0917E-ABD3-C626-A2FF-4240929030EC}" dt="2023-09-16T01:16:00.741" v="51"/>
          <ac:cxnSpMkLst>
            <pc:docMk/>
            <pc:sldMk cId="2093428679" sldId="256"/>
            <ac:cxnSpMk id="32" creationId="{E7A7CD63-7EC3-44F3-95D0-595C4019FF24}"/>
          </ac:cxnSpMkLst>
        </pc:cxnChg>
        <pc:cxnChg chg="add del">
          <ac:chgData name="Jalon Bailey" userId="S::jbail182@students.kennesaw.edu::9b4a38bc-2fdc-4e83-a6ae-89aba9274f63" providerId="AD" clId="Web-{FCE0917E-ABD3-C626-A2FF-4240929030EC}" dt="2023-09-16T01:16:03.132" v="53"/>
          <ac:cxnSpMkLst>
            <pc:docMk/>
            <pc:sldMk cId="2093428679" sldId="256"/>
            <ac:cxnSpMk id="35" creationId="{47D70707-56D7-4FC6-9732-92BF6E16E0A5}"/>
          </ac:cxnSpMkLst>
        </pc:cxnChg>
        <pc:cxnChg chg="add">
          <ac:chgData name="Jalon Bailey" userId="S::jbail182@students.kennesaw.edu::9b4a38bc-2fdc-4e83-a6ae-89aba9274f63" providerId="AD" clId="Web-{FCE0917E-ABD3-C626-A2FF-4240929030EC}" dt="2023-09-16T01:16:03.132" v="54"/>
          <ac:cxnSpMkLst>
            <pc:docMk/>
            <pc:sldMk cId="2093428679" sldId="256"/>
            <ac:cxnSpMk id="39" creationId="{F3CC58E3-BDF9-495D-9327-85F68058BE32}"/>
          </ac:cxnSpMkLst>
        </pc:cxnChg>
      </pc:sldChg>
      <pc:sldChg chg="addSp delSp modSp mod modClrScheme chgLayout">
        <pc:chgData name="Jalon Bailey" userId="S::jbail182@students.kennesaw.edu::9b4a38bc-2fdc-4e83-a6ae-89aba9274f63" providerId="AD" clId="Web-{FCE0917E-ABD3-C626-A2FF-4240929030EC}" dt="2023-09-16T01:20:09.341" v="125" actId="1076"/>
        <pc:sldMkLst>
          <pc:docMk/>
          <pc:sldMk cId="804635649" sldId="257"/>
        </pc:sldMkLst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804635649" sldId="257"/>
            <ac:spMk id="2" creationId="{BE3E6DC1-C688-9342-833E-D25EE1DA1E19}"/>
          </ac:spMkLst>
        </pc:spChg>
        <pc:spChg chg="del mod ord">
          <ac:chgData name="Jalon Bailey" userId="S::jbail182@students.kennesaw.edu::9b4a38bc-2fdc-4e83-a6ae-89aba9274f63" providerId="AD" clId="Web-{FCE0917E-ABD3-C626-A2FF-4240929030EC}" dt="2023-09-16T01:17:15.790" v="57"/>
          <ac:spMkLst>
            <pc:docMk/>
            <pc:sldMk cId="804635649" sldId="257"/>
            <ac:spMk id="3" creationId="{AF6B1EC5-DAA8-62DA-DD51-AFF0541DED6A}"/>
          </ac:spMkLst>
        </pc:spChg>
        <pc:spChg chg="add mod">
          <ac:chgData name="Jalon Bailey" userId="S::jbail182@students.kennesaw.edu::9b4a38bc-2fdc-4e83-a6ae-89aba9274f63" providerId="AD" clId="Web-{FCE0917E-ABD3-C626-A2FF-4240929030EC}" dt="2023-09-16T01:20:09.341" v="125" actId="1076"/>
          <ac:spMkLst>
            <pc:docMk/>
            <pc:sldMk cId="804635649" sldId="257"/>
            <ac:spMk id="5" creationId="{4A91BA4E-C55D-1130-E37A-7BBE631C1602}"/>
          </ac:spMkLst>
        </pc:spChg>
        <pc:picChg chg="add mod ord">
          <ac:chgData name="Jalon Bailey" userId="S::jbail182@students.kennesaw.edu::9b4a38bc-2fdc-4e83-a6ae-89aba9274f63" providerId="AD" clId="Web-{FCE0917E-ABD3-C626-A2FF-4240929030EC}" dt="2023-09-16T01:20:03.809" v="124" actId="14100"/>
          <ac:picMkLst>
            <pc:docMk/>
            <pc:sldMk cId="804635649" sldId="257"/>
            <ac:picMk id="4" creationId="{558ED90C-0A7B-64B1-8617-058855D32B72}"/>
          </ac:picMkLst>
        </pc:picChg>
      </pc:sldChg>
      <pc:sldChg chg="modSp mod modClrScheme chgLayout">
        <pc:chgData name="Jalon Bailey" userId="S::jbail182@students.kennesaw.edu::9b4a38bc-2fdc-4e83-a6ae-89aba9274f63" providerId="AD" clId="Web-{FCE0917E-ABD3-C626-A2FF-4240929030EC}" dt="2023-09-16T01:52:54.947" v="148" actId="20577"/>
        <pc:sldMkLst>
          <pc:docMk/>
          <pc:sldMk cId="2632637786" sldId="258"/>
        </pc:sldMkLst>
        <pc:spChg chg="mod ord">
          <ac:chgData name="Jalon Bailey" userId="S::jbail182@students.kennesaw.edu::9b4a38bc-2fdc-4e83-a6ae-89aba9274f63" providerId="AD" clId="Web-{FCE0917E-ABD3-C626-A2FF-4240929030EC}" dt="2023-09-16T01:52:54.947" v="148" actId="20577"/>
          <ac:spMkLst>
            <pc:docMk/>
            <pc:sldMk cId="2632637786" sldId="258"/>
            <ac:spMk id="2" creationId="{D053AD9C-D45E-CAB0-A3D8-DF741EDFF332}"/>
          </ac:spMkLst>
        </pc:spChg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2632637786" sldId="258"/>
            <ac:spMk id="3" creationId="{581A2CCF-7A32-9834-1004-E5E18F3D9C3A}"/>
          </ac:spMkLst>
        </pc:spChg>
      </pc:sldChg>
      <pc:sldChg chg="modSp mod modClrScheme chgLayout">
        <pc:chgData name="Jalon Bailey" userId="S::jbail182@students.kennesaw.edu::9b4a38bc-2fdc-4e83-a6ae-89aba9274f63" providerId="AD" clId="Web-{FCE0917E-ABD3-C626-A2FF-4240929030EC}" dt="2023-09-16T01:15:38.850" v="43"/>
        <pc:sldMkLst>
          <pc:docMk/>
          <pc:sldMk cId="318287489" sldId="259"/>
        </pc:sldMkLst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318287489" sldId="259"/>
            <ac:spMk id="2" creationId="{5C426410-0B0A-0CB9-6D82-4AD46DF3DE67}"/>
          </ac:spMkLst>
        </pc:spChg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318287489" sldId="259"/>
            <ac:spMk id="3" creationId="{71394361-1A38-E57E-17E8-EEDEF278661C}"/>
          </ac:spMkLst>
        </pc:spChg>
      </pc:sldChg>
      <pc:sldChg chg="modSp mod modClrScheme chgLayout">
        <pc:chgData name="Jalon Bailey" userId="S::jbail182@students.kennesaw.edu::9b4a38bc-2fdc-4e83-a6ae-89aba9274f63" providerId="AD" clId="Web-{FCE0917E-ABD3-C626-A2FF-4240929030EC}" dt="2023-09-16T01:15:38.850" v="43"/>
        <pc:sldMkLst>
          <pc:docMk/>
          <pc:sldMk cId="428833012" sldId="260"/>
        </pc:sldMkLst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428833012" sldId="260"/>
            <ac:spMk id="2" creationId="{D5CE78B3-B2A5-19BD-B900-DDDAD74C3402}"/>
          </ac:spMkLst>
        </pc:spChg>
        <pc:spChg chg="mod ord">
          <ac:chgData name="Jalon Bailey" userId="S::jbail182@students.kennesaw.edu::9b4a38bc-2fdc-4e83-a6ae-89aba9274f63" providerId="AD" clId="Web-{FCE0917E-ABD3-C626-A2FF-4240929030EC}" dt="2023-09-16T01:15:38.850" v="43"/>
          <ac:spMkLst>
            <pc:docMk/>
            <pc:sldMk cId="428833012" sldId="260"/>
            <ac:spMk id="3" creationId="{D2438D04-82F4-26BC-1781-1116F15B0FA4}"/>
          </ac:spMkLst>
        </pc:spChg>
      </pc:sldChg>
      <pc:sldChg chg="modSp add replId">
        <pc:chgData name="Jalon Bailey" userId="S::jbail182@students.kennesaw.edu::9b4a38bc-2fdc-4e83-a6ae-89aba9274f63" providerId="AD" clId="Web-{FCE0917E-ABD3-C626-A2FF-4240929030EC}" dt="2023-09-16T01:54:23.699" v="170" actId="20577"/>
        <pc:sldMkLst>
          <pc:docMk/>
          <pc:sldMk cId="2631919135" sldId="261"/>
        </pc:sldMkLst>
        <pc:spChg chg="mod">
          <ac:chgData name="Jalon Bailey" userId="S::jbail182@students.kennesaw.edu::9b4a38bc-2fdc-4e83-a6ae-89aba9274f63" providerId="AD" clId="Web-{FCE0917E-ABD3-C626-A2FF-4240929030EC}" dt="2023-09-16T01:54:23.699" v="170" actId="20577"/>
          <ac:spMkLst>
            <pc:docMk/>
            <pc:sldMk cId="2631919135" sldId="261"/>
            <ac:spMk id="2" creationId="{D053AD9C-D45E-CAB0-A3D8-DF741EDFF332}"/>
          </ac:spMkLst>
        </pc:spChg>
      </pc:sldChg>
      <pc:sldChg chg="modSp add replId">
        <pc:chgData name="Jalon Bailey" userId="S::jbail182@students.kennesaw.edu::9b4a38bc-2fdc-4e83-a6ae-89aba9274f63" providerId="AD" clId="Web-{FCE0917E-ABD3-C626-A2FF-4240929030EC}" dt="2023-09-16T01:53:59.246" v="168" actId="20577"/>
        <pc:sldMkLst>
          <pc:docMk/>
          <pc:sldMk cId="3992471890" sldId="262"/>
        </pc:sldMkLst>
        <pc:spChg chg="mod">
          <ac:chgData name="Jalon Bailey" userId="S::jbail182@students.kennesaw.edu::9b4a38bc-2fdc-4e83-a6ae-89aba9274f63" providerId="AD" clId="Web-{FCE0917E-ABD3-C626-A2FF-4240929030EC}" dt="2023-09-16T01:53:59.246" v="168" actId="20577"/>
          <ac:spMkLst>
            <pc:docMk/>
            <pc:sldMk cId="3992471890" sldId="262"/>
            <ac:spMk id="2" creationId="{D053AD9C-D45E-CAB0-A3D8-DF741EDFF332}"/>
          </ac:spMkLst>
        </pc:spChg>
      </pc:sldChg>
      <pc:sldChg chg="new">
        <pc:chgData name="Jalon Bailey" userId="S::jbail182@students.kennesaw.edu::9b4a38bc-2fdc-4e83-a6ae-89aba9274f63" providerId="AD" clId="Web-{FCE0917E-ABD3-C626-A2FF-4240929030EC}" dt="2023-09-16T01:54:12.715" v="169"/>
        <pc:sldMkLst>
          <pc:docMk/>
          <pc:sldMk cId="515307985" sldId="263"/>
        </pc:sldMkLst>
      </pc:sldChg>
      <pc:sldChg chg="modSp add replId">
        <pc:chgData name="Jalon Bailey" userId="S::jbail182@students.kennesaw.edu::9b4a38bc-2fdc-4e83-a6ae-89aba9274f63" providerId="AD" clId="Web-{FCE0917E-ABD3-C626-A2FF-4240929030EC}" dt="2023-09-16T01:55:23.107" v="230" actId="20577"/>
        <pc:sldMkLst>
          <pc:docMk/>
          <pc:sldMk cId="772028775" sldId="264"/>
        </pc:sldMkLst>
        <pc:spChg chg="mod">
          <ac:chgData name="Jalon Bailey" userId="S::jbail182@students.kennesaw.edu::9b4a38bc-2fdc-4e83-a6ae-89aba9274f63" providerId="AD" clId="Web-{FCE0917E-ABD3-C626-A2FF-4240929030EC}" dt="2023-09-16T01:55:23.107" v="230" actId="20577"/>
          <ac:spMkLst>
            <pc:docMk/>
            <pc:sldMk cId="772028775" sldId="264"/>
            <ac:spMk id="2" creationId="{D053AD9C-D45E-CAB0-A3D8-DF741EDFF332}"/>
          </ac:spMkLst>
        </pc:spChg>
      </pc:sldChg>
      <pc:sldMasterChg chg="del delSldLayout">
        <pc:chgData name="Jalon Bailey" userId="S::jbail182@students.kennesaw.edu::9b4a38bc-2fdc-4e83-a6ae-89aba9274f63" providerId="AD" clId="Web-{FCE0917E-ABD3-C626-A2FF-4240929030EC}" dt="2023-09-16T01:15:38.850" v="43"/>
        <pc:sldMasterMkLst>
          <pc:docMk/>
          <pc:sldMasterMk cId="1770676437" sldId="2147483703"/>
        </pc:sldMasterMkLst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3737881279" sldId="2147483704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2205623521" sldId="2147483705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3627755976" sldId="2147483706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1806278526" sldId="2147483707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2476253554" sldId="2147483708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3810338546" sldId="2147483709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3753586126" sldId="2147483710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4036685546" sldId="2147483711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2146166754" sldId="2147483712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3086006835" sldId="2147483713"/>
          </pc:sldLayoutMkLst>
        </pc:sldLayoutChg>
        <pc:sldLayoutChg chg="del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1770676437" sldId="2147483703"/>
            <pc:sldLayoutMk cId="1246265482" sldId="2147483714"/>
          </pc:sldLayoutMkLst>
        </pc:sldLayoutChg>
      </pc:sldMasterChg>
      <pc:sldMasterChg chg="add addSldLayout modSldLayout">
        <pc:chgData name="Jalon Bailey" userId="S::jbail182@students.kennesaw.edu::9b4a38bc-2fdc-4e83-a6ae-89aba9274f63" providerId="AD" clId="Web-{FCE0917E-ABD3-C626-A2FF-4240929030EC}" dt="2023-09-16T01:15:38.850" v="43"/>
        <pc:sldMasterMkLst>
          <pc:docMk/>
          <pc:sldMasterMk cId="318541934" sldId="2147483715"/>
        </pc:sldMasterMkLst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1532654109" sldId="2147483716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4054220733" sldId="2147483717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3769402887" sldId="2147483718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2244377591" sldId="2147483719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1319104286" sldId="2147483720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1830468769" sldId="2147483721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1663751648" sldId="2147483722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450105834" sldId="2147483723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477985802" sldId="2147483724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2240981478" sldId="2147483725"/>
          </pc:sldLayoutMkLst>
        </pc:sldLayoutChg>
        <pc:sldLayoutChg chg="add mod replId">
          <pc:chgData name="Jalon Bailey" userId="S::jbail182@students.kennesaw.edu::9b4a38bc-2fdc-4e83-a6ae-89aba9274f63" providerId="AD" clId="Web-{FCE0917E-ABD3-C626-A2FF-4240929030EC}" dt="2023-09-16T01:15:38.850" v="43"/>
          <pc:sldLayoutMkLst>
            <pc:docMk/>
            <pc:sldMasterMk cId="318541934" sldId="2147483715"/>
            <pc:sldLayoutMk cId="1628552487" sldId="214748372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32904-41EE-4B29-832F-3C661280390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A9D8D-11A0-4AC4-949C-CA2249268A26}">
      <dgm:prSet/>
      <dgm:spPr/>
      <dgm:t>
        <a:bodyPr/>
        <a:lstStyle/>
        <a:p>
          <a:r>
            <a:rPr lang="en-US"/>
            <a:t>Voter participation in recent years has received high participation in states that implemented tech in their voting. </a:t>
          </a:r>
        </a:p>
      </dgm:t>
    </dgm:pt>
    <dgm:pt modelId="{1B75E705-7A8B-4B31-8869-BF2C1523756C}" type="parTrans" cxnId="{D9746F13-40D4-46DC-91C5-5BD109B7941F}">
      <dgm:prSet/>
      <dgm:spPr/>
      <dgm:t>
        <a:bodyPr/>
        <a:lstStyle/>
        <a:p>
          <a:endParaRPr lang="en-US"/>
        </a:p>
      </dgm:t>
    </dgm:pt>
    <dgm:pt modelId="{68EE44AB-0D94-48E2-A4B9-7F3FA94B125B}" type="sibTrans" cxnId="{D9746F13-40D4-46DC-91C5-5BD109B7941F}">
      <dgm:prSet/>
      <dgm:spPr/>
      <dgm:t>
        <a:bodyPr/>
        <a:lstStyle/>
        <a:p>
          <a:endParaRPr lang="en-US"/>
        </a:p>
      </dgm:t>
    </dgm:pt>
    <dgm:pt modelId="{C0923473-D48D-4308-A0D3-13F79303016D}">
      <dgm:prSet/>
      <dgm:spPr/>
      <dgm:t>
        <a:bodyPr/>
        <a:lstStyle/>
        <a:p>
          <a:r>
            <a:rPr lang="en-US"/>
            <a:t>For example, Michigan who had the highest  youth voting turnout also happens to be a state where there is online voter registration and tries to make it as easy as possible to vote. </a:t>
          </a:r>
        </a:p>
      </dgm:t>
    </dgm:pt>
    <dgm:pt modelId="{B3D7AA9B-C4BA-4A9A-B08F-18C255AD8B45}" type="parTrans" cxnId="{990E7C4B-6FFE-4B92-8EFE-8CD77992614D}">
      <dgm:prSet/>
      <dgm:spPr/>
      <dgm:t>
        <a:bodyPr/>
        <a:lstStyle/>
        <a:p>
          <a:endParaRPr lang="en-US"/>
        </a:p>
      </dgm:t>
    </dgm:pt>
    <dgm:pt modelId="{27B8E6E6-0EE3-45FD-9BE3-ECC829D1FF5D}" type="sibTrans" cxnId="{990E7C4B-6FFE-4B92-8EFE-8CD77992614D}">
      <dgm:prSet/>
      <dgm:spPr/>
      <dgm:t>
        <a:bodyPr/>
        <a:lstStyle/>
        <a:p>
          <a:endParaRPr lang="en-US"/>
        </a:p>
      </dgm:t>
    </dgm:pt>
    <dgm:pt modelId="{DC714C47-2104-48E5-9BE2-BC89A3D4DF18}">
      <dgm:prSet/>
      <dgm:spPr/>
      <dgm:t>
        <a:bodyPr/>
        <a:lstStyle/>
        <a:p>
          <a:r>
            <a:rPr lang="en-US"/>
            <a:t>On the other hand, states like Montana who notably lack tech in the voting process had a major decrease In voters. If you don’t believe me look at the chart!!</a:t>
          </a:r>
        </a:p>
      </dgm:t>
    </dgm:pt>
    <dgm:pt modelId="{3765C308-07BF-4A9F-85C7-651460D95E19}" type="parTrans" cxnId="{24F4E69A-1955-4B46-9CA2-B9F81BF4B965}">
      <dgm:prSet/>
      <dgm:spPr/>
      <dgm:t>
        <a:bodyPr/>
        <a:lstStyle/>
        <a:p>
          <a:endParaRPr lang="en-US"/>
        </a:p>
      </dgm:t>
    </dgm:pt>
    <dgm:pt modelId="{1023875A-8D6D-439F-BCAE-F402DA4F1280}" type="sibTrans" cxnId="{24F4E69A-1955-4B46-9CA2-B9F81BF4B965}">
      <dgm:prSet/>
      <dgm:spPr/>
      <dgm:t>
        <a:bodyPr/>
        <a:lstStyle/>
        <a:p>
          <a:endParaRPr lang="en-US"/>
        </a:p>
      </dgm:t>
    </dgm:pt>
    <dgm:pt modelId="{E4EFF025-C151-424D-8E3F-B86477B0495A}" type="pres">
      <dgm:prSet presAssocID="{F9832904-41EE-4B29-832F-3C6612803904}" presName="outerComposite" presStyleCnt="0">
        <dgm:presLayoutVars>
          <dgm:chMax val="5"/>
          <dgm:dir/>
          <dgm:resizeHandles val="exact"/>
        </dgm:presLayoutVars>
      </dgm:prSet>
      <dgm:spPr/>
    </dgm:pt>
    <dgm:pt modelId="{C4154BCE-C47C-4CB3-8802-6F9D5B9BBEAD}" type="pres">
      <dgm:prSet presAssocID="{F9832904-41EE-4B29-832F-3C6612803904}" presName="dummyMaxCanvas" presStyleCnt="0">
        <dgm:presLayoutVars/>
      </dgm:prSet>
      <dgm:spPr/>
    </dgm:pt>
    <dgm:pt modelId="{0748C897-60FB-4BEB-9893-6F9449DB0340}" type="pres">
      <dgm:prSet presAssocID="{F9832904-41EE-4B29-832F-3C6612803904}" presName="ThreeNodes_1" presStyleLbl="node1" presStyleIdx="0" presStyleCnt="3" custLinFactNeighborX="472" custLinFactNeighborY="-715">
        <dgm:presLayoutVars>
          <dgm:bulletEnabled val="1"/>
        </dgm:presLayoutVars>
      </dgm:prSet>
      <dgm:spPr/>
    </dgm:pt>
    <dgm:pt modelId="{273F6FA2-71C9-4DF3-BB67-1DF21F601AEE}" type="pres">
      <dgm:prSet presAssocID="{F9832904-41EE-4B29-832F-3C6612803904}" presName="ThreeNodes_2" presStyleLbl="node1" presStyleIdx="1" presStyleCnt="3">
        <dgm:presLayoutVars>
          <dgm:bulletEnabled val="1"/>
        </dgm:presLayoutVars>
      </dgm:prSet>
      <dgm:spPr/>
    </dgm:pt>
    <dgm:pt modelId="{6040C85E-2D65-4428-A0F2-D55EBB38C433}" type="pres">
      <dgm:prSet presAssocID="{F9832904-41EE-4B29-832F-3C6612803904}" presName="ThreeNodes_3" presStyleLbl="node1" presStyleIdx="2" presStyleCnt="3">
        <dgm:presLayoutVars>
          <dgm:bulletEnabled val="1"/>
        </dgm:presLayoutVars>
      </dgm:prSet>
      <dgm:spPr/>
    </dgm:pt>
    <dgm:pt modelId="{3BCCF40B-5FCF-45DE-B2FA-EE2198CA45ED}" type="pres">
      <dgm:prSet presAssocID="{F9832904-41EE-4B29-832F-3C6612803904}" presName="ThreeConn_1-2" presStyleLbl="fgAccFollowNode1" presStyleIdx="0" presStyleCnt="2" custLinFactNeighborX="-1696" custLinFactNeighborY="1189">
        <dgm:presLayoutVars>
          <dgm:bulletEnabled val="1"/>
        </dgm:presLayoutVars>
      </dgm:prSet>
      <dgm:spPr/>
    </dgm:pt>
    <dgm:pt modelId="{F66FEB04-AFCC-4CFC-BD94-9F140F87838F}" type="pres">
      <dgm:prSet presAssocID="{F9832904-41EE-4B29-832F-3C6612803904}" presName="ThreeConn_2-3" presStyleLbl="fgAccFollowNode1" presStyleIdx="1" presStyleCnt="2">
        <dgm:presLayoutVars>
          <dgm:bulletEnabled val="1"/>
        </dgm:presLayoutVars>
      </dgm:prSet>
      <dgm:spPr/>
    </dgm:pt>
    <dgm:pt modelId="{97396054-A1CF-4E1F-BA30-C4ECBB0FF3C7}" type="pres">
      <dgm:prSet presAssocID="{F9832904-41EE-4B29-832F-3C6612803904}" presName="ThreeNodes_1_text" presStyleLbl="node1" presStyleIdx="2" presStyleCnt="3">
        <dgm:presLayoutVars>
          <dgm:bulletEnabled val="1"/>
        </dgm:presLayoutVars>
      </dgm:prSet>
      <dgm:spPr/>
    </dgm:pt>
    <dgm:pt modelId="{B27398EC-CE68-4995-8115-B34D7D1F13DE}" type="pres">
      <dgm:prSet presAssocID="{F9832904-41EE-4B29-832F-3C6612803904}" presName="ThreeNodes_2_text" presStyleLbl="node1" presStyleIdx="2" presStyleCnt="3">
        <dgm:presLayoutVars>
          <dgm:bulletEnabled val="1"/>
        </dgm:presLayoutVars>
      </dgm:prSet>
      <dgm:spPr/>
    </dgm:pt>
    <dgm:pt modelId="{E978154E-93B4-4D06-A01C-813D767B1B4D}" type="pres">
      <dgm:prSet presAssocID="{F9832904-41EE-4B29-832F-3C661280390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746F13-40D4-46DC-91C5-5BD109B7941F}" srcId="{F9832904-41EE-4B29-832F-3C6612803904}" destId="{68DA9D8D-11A0-4AC4-949C-CA2249268A26}" srcOrd="0" destOrd="0" parTransId="{1B75E705-7A8B-4B31-8869-BF2C1523756C}" sibTransId="{68EE44AB-0D94-48E2-A4B9-7F3FA94B125B}"/>
    <dgm:cxn modelId="{4FB6EF14-E1D6-4079-B261-3BEE5704596E}" type="presOf" srcId="{DC714C47-2104-48E5-9BE2-BC89A3D4DF18}" destId="{E978154E-93B4-4D06-A01C-813D767B1B4D}" srcOrd="1" destOrd="0" presId="urn:microsoft.com/office/officeart/2005/8/layout/vProcess5"/>
    <dgm:cxn modelId="{8C411A16-BEF7-41F9-9561-06B0B127DA77}" type="presOf" srcId="{DC714C47-2104-48E5-9BE2-BC89A3D4DF18}" destId="{6040C85E-2D65-4428-A0F2-D55EBB38C433}" srcOrd="0" destOrd="0" presId="urn:microsoft.com/office/officeart/2005/8/layout/vProcess5"/>
    <dgm:cxn modelId="{2737092F-043F-4BA3-ACF1-B191906FFC72}" type="presOf" srcId="{68EE44AB-0D94-48E2-A4B9-7F3FA94B125B}" destId="{3BCCF40B-5FCF-45DE-B2FA-EE2198CA45ED}" srcOrd="0" destOrd="0" presId="urn:microsoft.com/office/officeart/2005/8/layout/vProcess5"/>
    <dgm:cxn modelId="{CE416D41-EA76-4F41-B3DA-26B4E6D8AFC9}" type="presOf" srcId="{F9832904-41EE-4B29-832F-3C6612803904}" destId="{E4EFF025-C151-424D-8E3F-B86477B0495A}" srcOrd="0" destOrd="0" presId="urn:microsoft.com/office/officeart/2005/8/layout/vProcess5"/>
    <dgm:cxn modelId="{990E7C4B-6FFE-4B92-8EFE-8CD77992614D}" srcId="{F9832904-41EE-4B29-832F-3C6612803904}" destId="{C0923473-D48D-4308-A0D3-13F79303016D}" srcOrd="1" destOrd="0" parTransId="{B3D7AA9B-C4BA-4A9A-B08F-18C255AD8B45}" sibTransId="{27B8E6E6-0EE3-45FD-9BE3-ECC829D1FF5D}"/>
    <dgm:cxn modelId="{4B5E824B-32EF-4B61-9390-88E3DFEA5A2F}" type="presOf" srcId="{68DA9D8D-11A0-4AC4-949C-CA2249268A26}" destId="{0748C897-60FB-4BEB-9893-6F9449DB0340}" srcOrd="0" destOrd="0" presId="urn:microsoft.com/office/officeart/2005/8/layout/vProcess5"/>
    <dgm:cxn modelId="{E6947B51-CC05-4542-87B2-BC2DB7959DD3}" type="presOf" srcId="{C0923473-D48D-4308-A0D3-13F79303016D}" destId="{273F6FA2-71C9-4DF3-BB67-1DF21F601AEE}" srcOrd="0" destOrd="0" presId="urn:microsoft.com/office/officeart/2005/8/layout/vProcess5"/>
    <dgm:cxn modelId="{703F6F8F-A5D4-4B79-B74A-58993ED321A6}" type="presOf" srcId="{C0923473-D48D-4308-A0D3-13F79303016D}" destId="{B27398EC-CE68-4995-8115-B34D7D1F13DE}" srcOrd="1" destOrd="0" presId="urn:microsoft.com/office/officeart/2005/8/layout/vProcess5"/>
    <dgm:cxn modelId="{24F4E69A-1955-4B46-9CA2-B9F81BF4B965}" srcId="{F9832904-41EE-4B29-832F-3C6612803904}" destId="{DC714C47-2104-48E5-9BE2-BC89A3D4DF18}" srcOrd="2" destOrd="0" parTransId="{3765C308-07BF-4A9F-85C7-651460D95E19}" sibTransId="{1023875A-8D6D-439F-BCAE-F402DA4F1280}"/>
    <dgm:cxn modelId="{647E34AF-D020-4147-B960-B246EF7B4FB2}" type="presOf" srcId="{27B8E6E6-0EE3-45FD-9BE3-ECC829D1FF5D}" destId="{F66FEB04-AFCC-4CFC-BD94-9F140F87838F}" srcOrd="0" destOrd="0" presId="urn:microsoft.com/office/officeart/2005/8/layout/vProcess5"/>
    <dgm:cxn modelId="{1D7D23EC-B85D-4480-B19C-D6BE594D0279}" type="presOf" srcId="{68DA9D8D-11A0-4AC4-949C-CA2249268A26}" destId="{97396054-A1CF-4E1F-BA30-C4ECBB0FF3C7}" srcOrd="1" destOrd="0" presId="urn:microsoft.com/office/officeart/2005/8/layout/vProcess5"/>
    <dgm:cxn modelId="{7DA85896-9879-46A1-9CE6-3D1A9D71D5EF}" type="presParOf" srcId="{E4EFF025-C151-424D-8E3F-B86477B0495A}" destId="{C4154BCE-C47C-4CB3-8802-6F9D5B9BBEAD}" srcOrd="0" destOrd="0" presId="urn:microsoft.com/office/officeart/2005/8/layout/vProcess5"/>
    <dgm:cxn modelId="{18B74835-8D9C-4069-BEB7-34E2F7A00AB1}" type="presParOf" srcId="{E4EFF025-C151-424D-8E3F-B86477B0495A}" destId="{0748C897-60FB-4BEB-9893-6F9449DB0340}" srcOrd="1" destOrd="0" presId="urn:microsoft.com/office/officeart/2005/8/layout/vProcess5"/>
    <dgm:cxn modelId="{8A633590-3E22-4E74-B216-6B05705B4A8F}" type="presParOf" srcId="{E4EFF025-C151-424D-8E3F-B86477B0495A}" destId="{273F6FA2-71C9-4DF3-BB67-1DF21F601AEE}" srcOrd="2" destOrd="0" presId="urn:microsoft.com/office/officeart/2005/8/layout/vProcess5"/>
    <dgm:cxn modelId="{9A34FF2E-2DC5-4BDC-A04A-34E3B1A26019}" type="presParOf" srcId="{E4EFF025-C151-424D-8E3F-B86477B0495A}" destId="{6040C85E-2D65-4428-A0F2-D55EBB38C433}" srcOrd="3" destOrd="0" presId="urn:microsoft.com/office/officeart/2005/8/layout/vProcess5"/>
    <dgm:cxn modelId="{4A3689BA-D8CE-4F2C-A192-FE05BDBFDC3C}" type="presParOf" srcId="{E4EFF025-C151-424D-8E3F-B86477B0495A}" destId="{3BCCF40B-5FCF-45DE-B2FA-EE2198CA45ED}" srcOrd="4" destOrd="0" presId="urn:microsoft.com/office/officeart/2005/8/layout/vProcess5"/>
    <dgm:cxn modelId="{681BF236-8332-4781-860E-0C5118A8BAF2}" type="presParOf" srcId="{E4EFF025-C151-424D-8E3F-B86477B0495A}" destId="{F66FEB04-AFCC-4CFC-BD94-9F140F87838F}" srcOrd="5" destOrd="0" presId="urn:microsoft.com/office/officeart/2005/8/layout/vProcess5"/>
    <dgm:cxn modelId="{182DD084-24C8-4ADF-9BED-BCB8864A776D}" type="presParOf" srcId="{E4EFF025-C151-424D-8E3F-B86477B0495A}" destId="{97396054-A1CF-4E1F-BA30-C4ECBB0FF3C7}" srcOrd="6" destOrd="0" presId="urn:microsoft.com/office/officeart/2005/8/layout/vProcess5"/>
    <dgm:cxn modelId="{F64BFA87-9765-450B-8B6E-CBD674F02C9C}" type="presParOf" srcId="{E4EFF025-C151-424D-8E3F-B86477B0495A}" destId="{B27398EC-CE68-4995-8115-B34D7D1F13DE}" srcOrd="7" destOrd="0" presId="urn:microsoft.com/office/officeart/2005/8/layout/vProcess5"/>
    <dgm:cxn modelId="{E96F160E-36EE-4524-9555-237B375A8C8C}" type="presParOf" srcId="{E4EFF025-C151-424D-8E3F-B86477B0495A}" destId="{E978154E-93B4-4D06-A01C-813D767B1B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8C897-60FB-4BEB-9893-6F9449DB0340}">
      <dsp:nvSpPr>
        <dsp:cNvPr id="0" name=""/>
        <dsp:cNvSpPr/>
      </dsp:nvSpPr>
      <dsp:spPr>
        <a:xfrm>
          <a:off x="25897" y="0"/>
          <a:ext cx="5486738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Voter participation in recent years has received high participation in states that implemented tech in their voting. </a:t>
          </a:r>
        </a:p>
      </dsp:txBody>
      <dsp:txXfrm>
        <a:off x="61249" y="35352"/>
        <a:ext cx="4184283" cy="1136304"/>
      </dsp:txXfrm>
    </dsp:sp>
    <dsp:sp modelId="{273F6FA2-71C9-4DF3-BB67-1DF21F601AEE}">
      <dsp:nvSpPr>
        <dsp:cNvPr id="0" name=""/>
        <dsp:cNvSpPr/>
      </dsp:nvSpPr>
      <dsp:spPr>
        <a:xfrm>
          <a:off x="484124" y="1408176"/>
          <a:ext cx="5486738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example, Michigan who had the highest  youth voting turnout also happens to be a state where there is online voter registration and tries to make it as easy as possible to vote. </a:t>
          </a:r>
        </a:p>
      </dsp:txBody>
      <dsp:txXfrm>
        <a:off x="519476" y="1443528"/>
        <a:ext cx="4147355" cy="1136304"/>
      </dsp:txXfrm>
    </dsp:sp>
    <dsp:sp modelId="{6040C85E-2D65-4428-A0F2-D55EBB38C433}">
      <dsp:nvSpPr>
        <dsp:cNvPr id="0" name=""/>
        <dsp:cNvSpPr/>
      </dsp:nvSpPr>
      <dsp:spPr>
        <a:xfrm>
          <a:off x="968248" y="2816352"/>
          <a:ext cx="5486738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 the other hand, states like Montana who notably lack tech in the voting process had a major decrease In voters. If you don’t believe me look at the chart!!</a:t>
          </a:r>
        </a:p>
      </dsp:txBody>
      <dsp:txXfrm>
        <a:off x="1003600" y="2851704"/>
        <a:ext cx="4147355" cy="1136304"/>
      </dsp:txXfrm>
    </dsp:sp>
    <dsp:sp modelId="{3BCCF40B-5FCF-45DE-B2FA-EE2198CA45ED}">
      <dsp:nvSpPr>
        <dsp:cNvPr id="0" name=""/>
        <dsp:cNvSpPr/>
      </dsp:nvSpPr>
      <dsp:spPr>
        <a:xfrm>
          <a:off x="4688877" y="92464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865402" y="924642"/>
        <a:ext cx="431505" cy="590378"/>
      </dsp:txXfrm>
    </dsp:sp>
    <dsp:sp modelId="{F66FEB04-AFCC-4CFC-BD94-9F140F87838F}">
      <dsp:nvSpPr>
        <dsp:cNvPr id="0" name=""/>
        <dsp:cNvSpPr/>
      </dsp:nvSpPr>
      <dsp:spPr>
        <a:xfrm>
          <a:off x="5186307" y="2315443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62832" y="2315443"/>
        <a:ext cx="431505" cy="59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5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ministries.net/end-times-news-alert-february-17th-2023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figma.com/proto/JkppYrLchwHOzJ1xvJqIsj/Untitled?type=design&amp;node-id=5-2&amp;t=FkYuqaMvvNqinWnt-0&amp;scaling=scale-down&amp;page-id=0%3A1&amp;starting-point-node-id=5%3A2" TargetMode="External"/><Relationship Id="rId4" Type="http://schemas.openxmlformats.org/officeDocument/2006/relationships/hyperlink" Target="https://www.figma.com/proto/JkppYrLchwHOzJ1xvJqIsj/Untitled?type=design&amp;node-id=204-45&amp;t=9SQzTYte2PUV6IVm-0&amp;scaling=min-zoom&amp;page-id=204%3A44&amp;starting-point-node-id=204%3A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.tufts.edu/latest-research/youth-voter-registration-compared-2018-especially-key-battlegrounds" TargetMode="External"/><Relationship Id="rId2" Type="http://schemas.openxmlformats.org/officeDocument/2006/relationships/hyperlink" Target="https://circle.tufts.edu/latest-research/state-state-youth-voter-turnout-data-and-impact-election-laws-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lmbeachpost.com/story/news/history/2020/10/16/2000-election-george-bush-al-gore-and-butterfly-ballots/5938042002/" TargetMode="External"/><Relationship Id="rId5" Type="http://schemas.openxmlformats.org/officeDocument/2006/relationships/hyperlink" Target="https://thehill.com/homenews/campaign/587483-georgia-investigators-find-four-cases-of-deceased-voters-casting-ballots-in/" TargetMode="External"/><Relationship Id="rId4" Type="http://schemas.openxmlformats.org/officeDocument/2006/relationships/hyperlink" Target="https://ballotpedia.org/Votes_cast_in_the_names_of_deceased_peop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itage.org/voterfraud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br.net/conta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FA629-8D13-E2CF-0C54-EFAB92E0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554361" cy="3696900"/>
          </a:xfrm>
        </p:spPr>
        <p:txBody>
          <a:bodyPr>
            <a:normAutofit/>
          </a:bodyPr>
          <a:lstStyle/>
          <a:p>
            <a:r>
              <a:rPr lang="en-US" sz="6600"/>
              <a:t>Let's Vote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3EDE2-AE4B-E8F8-549C-5FACB473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none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Presented By Jalon Bailey and Faysal Gebriel</a:t>
            </a:r>
          </a:p>
        </p:txBody>
      </p:sp>
      <p:pic>
        <p:nvPicPr>
          <p:cNvPr id="4" name="Picture 3" descr="A box with a white label&#10;&#10;Description automatically generated">
            <a:extLst>
              <a:ext uri="{FF2B5EF4-FFF2-40B4-BE49-F238E27FC236}">
                <a16:creationId xmlns:a16="http://schemas.microsoft.com/office/drawing/2014/main" id="{ADD037E1-1AE1-9D20-F689-864AC5B2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91183"/>
            <a:ext cx="6912217" cy="395195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4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AD9C-D45E-CAB0-A3D8-DF741ED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D68F1B"/>
                </a:solidFill>
              </a:rPr>
              <a:t>How Can We Implement This?  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05544EE-F33C-BE24-0E4A-BAD8E948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" r="52777" b="-3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6239-F6AD-F595-0EC7-982C716E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Implementation </a:t>
            </a:r>
            <a:endParaRPr lang="en-US"/>
          </a:p>
        </p:txBody>
      </p:sp>
      <p:pic>
        <p:nvPicPr>
          <p:cNvPr id="4" name="Picture 3" descr="A cartoon of a person holding a newspaper&#10;&#10;Description automatically generated">
            <a:extLst>
              <a:ext uri="{FF2B5EF4-FFF2-40B4-BE49-F238E27FC236}">
                <a16:creationId xmlns:a16="http://schemas.microsoft.com/office/drawing/2014/main" id="{A79C20D5-01C8-A3ED-CA4B-C19FF7ACE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94"/>
          <a:stretch/>
        </p:blipFill>
        <p:spPr>
          <a:xfrm>
            <a:off x="633999" y="1053567"/>
            <a:ext cx="4001315" cy="44874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3D15-5F3A-035D-1ADE-1611A322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300">
                <a:latin typeface="Arial"/>
                <a:cs typeface="Arial"/>
              </a:rPr>
              <a:t>Grabbing Attention </a:t>
            </a:r>
            <a:endParaRPr lang="en-US" sz="1300"/>
          </a:p>
          <a:p>
            <a:pPr marL="383540" lvl="1"/>
            <a:r>
              <a:rPr lang="en-US" sz="1300">
                <a:latin typeface="Arial"/>
                <a:cs typeface="Arial"/>
              </a:rPr>
              <a:t>Using a user interface that’s friendly and easy to navigate via mobile or desktop application  (</a:t>
            </a:r>
            <a:r>
              <a:rPr lang="en-US" sz="1300">
                <a:latin typeface="Arial"/>
                <a:cs typeface="Arial"/>
                <a:hlinkClick r:id="rId4"/>
              </a:rPr>
              <a:t>Desktop version</a:t>
            </a:r>
            <a:r>
              <a:rPr lang="en-US" sz="1300">
                <a:latin typeface="Arial"/>
                <a:cs typeface="Arial"/>
              </a:rPr>
              <a:t> </a:t>
            </a:r>
            <a:r>
              <a:rPr lang="en-US" sz="1300">
                <a:latin typeface="Arial"/>
                <a:cs typeface="Arial"/>
                <a:hlinkClick r:id="rId5"/>
              </a:rPr>
              <a:t>Mobile version</a:t>
            </a:r>
            <a:r>
              <a:rPr lang="en-US" sz="1300">
                <a:latin typeface="Arial"/>
                <a:cs typeface="Arial"/>
              </a:rPr>
              <a:t> ) </a:t>
            </a:r>
            <a:endParaRPr lang="en-US" sz="13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300">
                <a:latin typeface="Arial"/>
                <a:cs typeface="Arial"/>
              </a:rPr>
              <a:t>For Security </a:t>
            </a:r>
          </a:p>
          <a:p>
            <a:pPr marL="383540" lvl="1"/>
            <a:r>
              <a:rPr lang="en-US" sz="1300">
                <a:latin typeface="Arial"/>
                <a:cs typeface="Arial"/>
              </a:rPr>
              <a:t>Honey pot tactics </a:t>
            </a:r>
            <a:endParaRPr lang="en-US" sz="1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/>
            <a:r>
              <a:rPr lang="en-US" sz="1300">
                <a:latin typeface="Arial"/>
                <a:cs typeface="Arial"/>
              </a:rPr>
              <a:t>Smart contracts</a:t>
            </a:r>
            <a:endParaRPr lang="en-US" sz="1300">
              <a:ea typeface="Calibri"/>
              <a:cs typeface="Calibri"/>
            </a:endParaRPr>
          </a:p>
          <a:p>
            <a:pPr marL="383540" lvl="1"/>
            <a:r>
              <a:rPr lang="en-US" sz="1300">
                <a:latin typeface="Arial"/>
                <a:cs typeface="Arial"/>
              </a:rPr>
              <a:t>Unique </a:t>
            </a:r>
            <a:r>
              <a:rPr lang="en-US" sz="1300" err="1">
                <a:latin typeface="Arial"/>
                <a:cs typeface="Arial"/>
              </a:rPr>
              <a:t>identifer</a:t>
            </a:r>
            <a:r>
              <a:rPr lang="en-US" sz="1300">
                <a:latin typeface="Arial"/>
                <a:cs typeface="Arial"/>
              </a:rPr>
              <a:t> of user profile</a:t>
            </a:r>
          </a:p>
          <a:p>
            <a:pPr marL="383540" lvl="1"/>
            <a:r>
              <a:rPr lang="en-US" sz="1300">
                <a:latin typeface="Arial"/>
                <a:cs typeface="Arial"/>
              </a:rPr>
              <a:t>Restricted access to database and server room</a:t>
            </a:r>
          </a:p>
          <a:p>
            <a:pPr marL="457200" indent="-457200">
              <a:buAutoNum type="arabicPeriod"/>
            </a:pPr>
            <a:r>
              <a:rPr lang="en-US" sz="1300">
                <a:latin typeface="Arial"/>
                <a:cs typeface="Arial"/>
              </a:rPr>
              <a:t>Info coming in</a:t>
            </a:r>
          </a:p>
          <a:p>
            <a:pPr marL="383540" lvl="1"/>
            <a:r>
              <a:rPr lang="en-US" sz="1300">
                <a:latin typeface="Arial"/>
                <a:cs typeface="Arial"/>
              </a:rPr>
              <a:t>Provide details about </a:t>
            </a:r>
            <a:r>
              <a:rPr lang="en-US" sz="1300" err="1">
                <a:latin typeface="Arial"/>
                <a:cs typeface="Arial"/>
              </a:rPr>
              <a:t>canidates</a:t>
            </a:r>
            <a:endParaRPr lang="en-US" sz="1300">
              <a:latin typeface="Arial"/>
              <a:cs typeface="Arial"/>
            </a:endParaRPr>
          </a:p>
          <a:p>
            <a:pPr marL="383540" lvl="1"/>
            <a:r>
              <a:rPr lang="en-US" sz="1300">
                <a:latin typeface="Arial"/>
                <a:cs typeface="Arial"/>
              </a:rPr>
              <a:t>Provide </a:t>
            </a:r>
            <a:r>
              <a:rPr lang="en-US" sz="1300" err="1">
                <a:latin typeface="Arial"/>
                <a:cs typeface="Arial"/>
              </a:rPr>
              <a:t>potenial</a:t>
            </a:r>
            <a:r>
              <a:rPr lang="en-US" sz="1300">
                <a:latin typeface="Arial"/>
                <a:cs typeface="Arial"/>
              </a:rPr>
              <a:t> poll booth locations</a:t>
            </a:r>
            <a:endParaRPr lang="en-US" sz="1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/>
            <a:r>
              <a:rPr lang="en-US" sz="1300">
                <a:latin typeface="Arial"/>
                <a:cs typeface="Arial"/>
              </a:rPr>
              <a:t>Provide election news – candidates votes so far, </a:t>
            </a:r>
            <a:r>
              <a:rPr lang="en-US" sz="1300" err="1">
                <a:latin typeface="Arial"/>
                <a:cs typeface="Arial"/>
              </a:rPr>
              <a:t>speeches,etc</a:t>
            </a:r>
            <a:r>
              <a:rPr lang="en-US" sz="1300">
                <a:latin typeface="Arial"/>
                <a:cs typeface="Arial"/>
              </a:rPr>
              <a:t>..  </a:t>
            </a:r>
            <a:endParaRPr lang="en-US" sz="1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/>
            <a:r>
              <a:rPr lang="en-US" sz="1300">
                <a:latin typeface="Arial"/>
                <a:cs typeface="Arial"/>
              </a:rPr>
              <a:t>Provide user only voting history </a:t>
            </a:r>
            <a:endParaRPr lang="en-US" sz="1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en-US" sz="1300">
              <a:latin typeface="Arial"/>
              <a:cs typeface="Arial"/>
            </a:endParaRPr>
          </a:p>
          <a:p>
            <a:pPr marL="383540" lvl="1">
              <a:buAutoNum type="arabicPeriod"/>
            </a:pPr>
            <a:endParaRPr lang="en-US" sz="13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B9D0A-8C53-0F67-2261-7E99010528E8}"/>
              </a:ext>
            </a:extLst>
          </p:cNvPr>
          <p:cNvSpPr txBox="1"/>
          <p:nvPr/>
        </p:nvSpPr>
        <p:spPr>
          <a:xfrm>
            <a:off x="2161560" y="5340946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28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AD9C-D45E-CAB0-A3D8-DF741ED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What are you accomplishing to make this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2CCF-7A32-9834-1004-E5E18F3D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Creating a more user-friendly ENVIRONMENT that guides society into embracing technology, FOSTERING INCLUSIVITY, AND PROMOTING informed decision making </a:t>
            </a:r>
            <a:endParaRPr lang="en-US" sz="2400" cap="all" spc="200">
              <a:solidFill>
                <a:schemeClr val="tx2"/>
              </a:solidFill>
              <a:latin typeface="+mj-lt"/>
              <a:ea typeface="Calibri Light"/>
              <a:cs typeface="Calibri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02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78B3-B2A5-19BD-B900-DDDAD74C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Reference/Bibliography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8D04-82F4-26BC-1781-1116F15B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hlinkClick r:id="rId2"/>
              </a:rPr>
              <a:t>State-by-State Youth Voter Turnout Data and the Impact of Election Laws in 2022 | CIRCLE (tufts.edu)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hlinkClick r:id="rId3"/>
              </a:rPr>
              <a:t>Youth Voter Registration Is Up Compared to 2018—Especially in Key Battlegrounds | CIRCLE (tufts.edu)</a:t>
            </a:r>
            <a:endParaRPr lang="en-US">
              <a:ea typeface="Calibri" panose="020F0502020204030204"/>
              <a:cs typeface="Calibri" panose="020F0502020204030204"/>
              <a:hlinkClick r:id="rId3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  <a:hlinkClick r:id="rId4"/>
              </a:rPr>
              <a:t>https://ballotpedia.org/Votes_cast_in_the_names_of_deceased_people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  <a:hlinkClick r:id="rId5"/>
              </a:rPr>
              <a:t>https://thehill.com/homenews/campaign/587483-georgia-investigators-find-four-cases-of-deceased-voters-casting-ballots-in/</a:t>
            </a:r>
            <a:endParaRPr lang="en-U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  <a:hlinkClick r:id="rId6"/>
              </a:rPr>
              <a:t>https://www.palmbeachpost.com/story/news/history/2020/10/16/2000-election-george-bush-al-gore-and-butterfly-ballots/5938042002/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3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9AB03-9C96-FFE9-EEBF-6FF55B38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575F803-6414-E4FD-0E01-8A0107CC8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4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EA71CF-71AE-4029-A51A-E96A33E1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E6DC1-C688-9342-833E-D25EE1DA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Double Trouble </a:t>
            </a:r>
            <a:endParaRPr lang="en-US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6D462-32CA-4058-B468-46ED800E1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77CCE5-0BA8-4CBA-9065-3593464F5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in a suit&#10;&#10;Description automatically generated">
            <a:extLst>
              <a:ext uri="{FF2B5EF4-FFF2-40B4-BE49-F238E27FC236}">
                <a16:creationId xmlns:a16="http://schemas.microsoft.com/office/drawing/2014/main" id="{558ED90C-0A7B-64B1-8617-058855D3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36" y="792037"/>
            <a:ext cx="2784700" cy="24676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1A526C2-F21D-4D67-B00A-ACDE6AC3E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rgbClr val="2C5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811F6-4939-4D83-9E6C-81C58C0C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3261855-F4A6-4CA4-88AC-E5BC3E56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rgbClr val="35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A128F-35D7-41DA-AD80-D3CA15A4C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DC1D9A78-F124-D695-8485-9C85FF8D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170265"/>
            <a:ext cx="2295082" cy="2094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1BA4E-C55D-1130-E37A-7BBE631C1602}"/>
              </a:ext>
            </a:extLst>
          </p:cNvPr>
          <p:cNvSpPr txBox="1"/>
          <p:nvPr/>
        </p:nvSpPr>
        <p:spPr>
          <a:xfrm>
            <a:off x="3527869" y="391886"/>
            <a:ext cx="2589903" cy="181960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Name: Jalon Bailey </a:t>
            </a:r>
            <a:endParaRPr lang="en-US" sz="20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Majors: Computer Science, Software Engineering</a:t>
            </a:r>
            <a:endParaRPr lang="en-US" sz="20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Classification :</a:t>
            </a:r>
            <a:r>
              <a:rPr lang="en-US" sz="2400">
                <a:solidFill>
                  <a:schemeClr val="bg1"/>
                </a:solidFill>
                <a:latin typeface="Times New Roman"/>
                <a:cs typeface="Times New Roman"/>
              </a:rPr>
              <a:t> Senior </a:t>
            </a:r>
            <a:endParaRPr lang="en-US" sz="24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004EB8-4203-4A4D-9DBD-5CD88D17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C5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D56AED-5533-44C0-8963-62F35659E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5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8B94-630E-315E-FBC9-44CBCC528DDE}"/>
              </a:ext>
            </a:extLst>
          </p:cNvPr>
          <p:cNvSpPr txBox="1"/>
          <p:nvPr/>
        </p:nvSpPr>
        <p:spPr>
          <a:xfrm>
            <a:off x="415861" y="4032141"/>
            <a:ext cx="295303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297180"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Times New Roman"/>
                <a:cs typeface="Times New Roman"/>
              </a:rPr>
              <a:t>Name: Faysal Gebriel</a:t>
            </a:r>
            <a:endParaRPr lang="en-US" sz="2000" kern="12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 defTabSz="297180"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Times New Roman"/>
                <a:cs typeface="Times New Roman"/>
              </a:rPr>
              <a:t>Major: Computer Science</a:t>
            </a:r>
            <a:endParaRPr lang="en-US" sz="2000" kern="12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 defTabSz="297180"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Times New Roman"/>
                <a:cs typeface="Times New Roman"/>
              </a:rPr>
              <a:t>Classification: Freshman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HD wallpaper: computer, engineering, science, tech | Wallpaper Flare">
            <a:extLst>
              <a:ext uri="{FF2B5EF4-FFF2-40B4-BE49-F238E27FC236}">
                <a16:creationId xmlns:a16="http://schemas.microsoft.com/office/drawing/2014/main" id="{BD049F29-A2AC-C3E9-62C8-8552BC7B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28" y="2560864"/>
            <a:ext cx="5072742" cy="31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AD9C-D45E-CAB0-A3D8-DF741ED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do we need online voting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2CCF-7A32-9834-1004-E5E18F3D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en-US" sz="1700" b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Safety </a:t>
            </a:r>
            <a:endParaRPr lang="en-US" sz="1700">
              <a:solidFill>
                <a:srgbClr val="FFFFFF"/>
              </a:solidFill>
              <a:latin typeface="Times New Roman"/>
              <a:ea typeface="+mn-lt"/>
              <a:cs typeface="Times New Roman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Reduce the risk of tampering 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Ensure accurate and verifiable results 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Guard against voter suppression </a:t>
            </a:r>
            <a:endParaRPr lang="en-US" sz="1700">
              <a:solidFill>
                <a:srgbClr val="FFFFFF"/>
              </a:solidFill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17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Tech-savvy generation </a:t>
            </a:r>
            <a:endParaRPr lang="en-US" sz="1700" b="1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More voting participation </a:t>
            </a:r>
            <a:endParaRPr lang="en-US" sz="1700">
              <a:solidFill>
                <a:srgbClr val="FFFFFF"/>
              </a:solidFill>
              <a:latin typeface="Times New Roman"/>
              <a:ea typeface="Calibri"/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Engaging younger demographics </a:t>
            </a:r>
            <a:endParaRPr lang="en-US" sz="1700">
              <a:solidFill>
                <a:srgbClr val="FFFFFF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17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Convenience</a:t>
            </a:r>
            <a:endParaRPr lang="en-US" sz="1700">
              <a:solidFill>
                <a:srgbClr val="FFFFFF"/>
              </a:solidFill>
              <a:latin typeface="Times New Roman"/>
              <a:ea typeface="Calibri"/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Cost Efficiency and Environmental Benefits </a:t>
            </a:r>
            <a:endParaRPr lang="en-US" sz="1700">
              <a:solidFill>
                <a:srgbClr val="FFFFFF"/>
              </a:solidFill>
              <a:latin typeface="Times New Roman"/>
              <a:ea typeface="Calibri"/>
              <a:cs typeface="Calibri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Faster and More Efficient Election Results.</a:t>
            </a:r>
            <a:endParaRPr lang="en-US" sz="170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en-US" sz="1700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Accessibility </a:t>
            </a:r>
          </a:p>
          <a:p>
            <a:pPr marL="383540" lvl="1">
              <a:buFont typeface="Wingdings" panose="020F0502020204030204" pitchFamily="34" charset="0"/>
              <a:buChar char="§"/>
            </a:pPr>
            <a:endParaRPr lang="en-US" sz="170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endParaRPr lang="en-US" sz="1700">
              <a:solidFill>
                <a:srgbClr val="FFFFFF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US" sz="17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383540" lvl="1"/>
            <a:endParaRPr lang="en-US" sz="17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endParaRPr lang="en-US" sz="17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8BCAD85-DB05-B7FF-5098-0B6CE7DC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D683E-2E56-2DC7-F4C7-BE4AF5AC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Voting safely </a:t>
            </a:r>
          </a:p>
        </p:txBody>
      </p:sp>
      <p:pic>
        <p:nvPicPr>
          <p:cNvPr id="7" name="Graphic 6" descr="Lecturer">
            <a:extLst>
              <a:ext uri="{FF2B5EF4-FFF2-40B4-BE49-F238E27FC236}">
                <a16:creationId xmlns:a16="http://schemas.microsoft.com/office/drawing/2014/main" id="{3838490B-9FAA-35A3-C819-4A15A69B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30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D683E-2E56-2DC7-F4C7-BE4AF5AC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8F513C"/>
                </a:solidFill>
                <a:ea typeface="Calibri Light"/>
                <a:cs typeface="Calibri Light"/>
              </a:rPr>
              <a:t>Point: Voting safely </a:t>
            </a: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632C72BE-EE43-3BE1-8582-F04E21D67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2" r="28823" b="-3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5EF3-21A0-384F-60EC-E108F208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486410" lvl="1" indent="-285750"/>
            <a:r>
              <a:rPr lang="en-US" sz="2900" b="1">
                <a:latin typeface="Times New Roman"/>
                <a:ea typeface="Calibri"/>
                <a:cs typeface="Times New Roman"/>
              </a:rPr>
              <a:t>Cases in Voting in for dead people</a:t>
            </a:r>
          </a:p>
          <a:p>
            <a:pPr marL="452120" lvl="2" indent="-171450"/>
            <a:r>
              <a:rPr lang="en-US" sz="2900">
                <a:latin typeface="Times New Roman"/>
                <a:ea typeface="Calibri"/>
                <a:cs typeface="Times New Roman"/>
              </a:rPr>
              <a:t>Heritage Foundation's </a:t>
            </a:r>
            <a:r>
              <a:rPr lang="en-US" sz="2900" u="sng">
                <a:latin typeface="Times New Roman"/>
                <a:ea typeface="Calibri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Voter Fraud </a:t>
            </a:r>
            <a:r>
              <a:rPr lang="en-US" sz="2900" u="sng">
                <a:latin typeface="Times New Roman"/>
                <a:ea typeface="Calibri"/>
                <a:cs typeface="Times New Roman"/>
                <a:hlinkClick r:id="rId3"/>
              </a:rPr>
              <a:t>Database</a:t>
            </a:r>
            <a:r>
              <a:rPr lang="en-US" sz="2900" u="sng">
                <a:latin typeface="Times New Roman"/>
                <a:ea typeface="Calibri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of </a:t>
            </a:r>
            <a:r>
              <a:rPr lang="en-US" sz="2900">
                <a:latin typeface="Times New Roman"/>
                <a:ea typeface="Calibri"/>
                <a:cs typeface="Times New Roman"/>
              </a:rPr>
              <a:t>December 2019, found 19 cases since 1997 where Votes cast in the names of deceased people</a:t>
            </a:r>
          </a:p>
          <a:p>
            <a:pPr marL="452120" lvl="2" indent="-171450"/>
            <a:r>
              <a:rPr lang="en-US" sz="29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Election investigators in Georgia found 4 absentee ballots that had been cast in the 2020 election</a:t>
            </a:r>
          </a:p>
          <a:p>
            <a:pPr marL="486410" lvl="1" indent="-285750"/>
            <a:r>
              <a:rPr lang="en-US" sz="2900" b="1">
                <a:latin typeface="Times New Roman"/>
                <a:ea typeface="Calibri"/>
                <a:cs typeface="Times New Roman"/>
              </a:rPr>
              <a:t>Case in Voting suppression </a:t>
            </a:r>
          </a:p>
          <a:p>
            <a:pPr marL="486410" lvl="1" indent="-285750"/>
            <a:r>
              <a:rPr lang="en-US" sz="2900">
                <a:latin typeface="Times New Roman"/>
                <a:ea typeface="+mn-lt"/>
                <a:cs typeface="Times New Roman"/>
              </a:rPr>
              <a:t>reducing the number of early voting days or hours, making it more difficult for people with inflexible work schedules to cast their ballots.</a:t>
            </a:r>
            <a:endParaRPr lang="en-US" sz="2900">
              <a:latin typeface="Times New Roman"/>
              <a:ea typeface="Calibri"/>
              <a:cs typeface="Times New Roman"/>
            </a:endParaRPr>
          </a:p>
          <a:p>
            <a:pPr marL="486410" lvl="1" indent="-285750"/>
            <a:r>
              <a:rPr lang="en-US" sz="2900">
                <a:latin typeface="Times New Roman"/>
                <a:ea typeface="Calibri"/>
                <a:cs typeface="Times New Roman"/>
              </a:rPr>
              <a:t>polling places, particularly in minority neighborhoods, have been closed, leading to longer lines and potential disenfranchisement.</a:t>
            </a:r>
          </a:p>
          <a:p>
            <a:pPr marL="486410" lvl="1" indent="-285750"/>
            <a:r>
              <a:rPr lang="en-US" sz="2900" b="1">
                <a:latin typeface="Times New Roman"/>
                <a:ea typeface="Calibri"/>
                <a:cs typeface="Times New Roman"/>
              </a:rPr>
              <a:t>Case in </a:t>
            </a:r>
            <a:r>
              <a:rPr lang="en-US" sz="2900" b="1">
                <a:latin typeface="Times New Roman"/>
                <a:ea typeface="+mn-lt"/>
                <a:cs typeface="Times New Roman"/>
              </a:rPr>
              <a:t>inaccurate </a:t>
            </a:r>
            <a:r>
              <a:rPr lang="en-US" sz="2900" b="1">
                <a:latin typeface="Times New Roman"/>
                <a:ea typeface="Calibri"/>
                <a:cs typeface="Times New Roman"/>
              </a:rPr>
              <a:t>voting numbers</a:t>
            </a:r>
          </a:p>
          <a:p>
            <a:pPr marL="669290" lvl="2" indent="-285750"/>
            <a:r>
              <a:rPr lang="en-US" sz="2900">
                <a:latin typeface="Times New Roman"/>
                <a:ea typeface="+mn-lt"/>
                <a:cs typeface="Times New Roman"/>
              </a:rPr>
              <a:t>2000 Butterfly ballot design in Florida bush versus gore </a:t>
            </a:r>
            <a:endParaRPr lang="en-US" sz="2900">
              <a:latin typeface="Times New Roman"/>
              <a:ea typeface="Calibri" panose="020F0502020204030204"/>
              <a:cs typeface="Times New Roman"/>
            </a:endParaRPr>
          </a:p>
          <a:p>
            <a:pPr marL="852170" lvl="3" indent="-285750"/>
            <a:r>
              <a:rPr lang="en-US" sz="2900">
                <a:latin typeface="Times New Roman"/>
                <a:ea typeface="Calibri" panose="020F0502020204030204"/>
                <a:cs typeface="Times New Roman"/>
              </a:rPr>
              <a:t>537 votes put him on top </a:t>
            </a:r>
            <a:endParaRPr lang="en-US" sz="2900">
              <a:latin typeface="Times New Roman"/>
              <a:ea typeface="+mn-lt"/>
              <a:cs typeface="Times New Roman"/>
            </a:endParaRPr>
          </a:p>
          <a:p>
            <a:pPr marL="852170" lvl="3" indent="-285750"/>
            <a:r>
              <a:rPr lang="en-US" sz="2900">
                <a:ea typeface="+mn-lt"/>
                <a:cs typeface="+mn-lt"/>
              </a:rPr>
              <a:t>National popular vote: Gore wins 543,895 votes (50,999,897 to Bush's 50,456,002). Electoral college: Bush wins, 271 electoral votes to 267. Florida is the deciding state.</a:t>
            </a:r>
            <a:endParaRPr lang="en-US">
              <a:cs typeface="Calibri" panose="020F0502020204030204"/>
            </a:endParaRPr>
          </a:p>
          <a:p>
            <a:pPr marL="486410" lvl="1" indent="-285750"/>
            <a:endParaRPr lang="en-US" sz="16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en-US" sz="700">
              <a:latin typeface="Times New Roman"/>
              <a:ea typeface="Calibri"/>
              <a:cs typeface="Calibri"/>
            </a:endParaRPr>
          </a:p>
          <a:p>
            <a:pPr marL="280670" lvl="2" indent="0">
              <a:buNone/>
            </a:pPr>
            <a:endParaRPr lang="en-US" sz="700">
              <a:latin typeface="Times New Roman"/>
              <a:ea typeface="Calibri"/>
              <a:cs typeface="Times New Roman"/>
            </a:endParaRPr>
          </a:p>
          <a:p>
            <a:pPr marL="200660" lvl="1" indent="0">
              <a:buNone/>
            </a:pPr>
            <a:endParaRPr lang="en-US" sz="700">
              <a:latin typeface="Times New Roman"/>
              <a:cs typeface="Calibri"/>
            </a:endParaRPr>
          </a:p>
          <a:p>
            <a:pPr marL="200660" lvl="1" indent="0">
              <a:buNone/>
            </a:pPr>
            <a:endParaRPr lang="en-US" sz="700">
              <a:latin typeface="Times New Roman"/>
              <a:cs typeface="Times New Roman"/>
            </a:endParaRPr>
          </a:p>
          <a:p>
            <a:pPr marL="200660" lvl="1" indent="0">
              <a:buNone/>
            </a:pPr>
            <a:endParaRPr lang="en-US" sz="700">
              <a:latin typeface="Times New Roman"/>
              <a:cs typeface="Times New Roman"/>
            </a:endParaRPr>
          </a:p>
          <a:p>
            <a:pPr marL="383540" lvl="1">
              <a:buFont typeface="Wingdings" panose="020F0502020204030204" pitchFamily="34" charset="0"/>
              <a:buChar char="§"/>
            </a:pPr>
            <a:endParaRPr lang="en-US" sz="700">
              <a:latin typeface="Times New Roman"/>
            </a:endParaRPr>
          </a:p>
          <a:p>
            <a:pPr marL="200660" lvl="1" indent="0">
              <a:buNone/>
            </a:pPr>
            <a:r>
              <a:rPr lang="en-US" sz="700">
                <a:latin typeface="Times New Roman"/>
              </a:rPr>
              <a:t> </a:t>
            </a:r>
            <a:br>
              <a:rPr lang="en-US" sz="700">
                <a:latin typeface="Times New Roman"/>
              </a:rPr>
            </a:br>
            <a:endParaRPr lang="en-US" sz="70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US" sz="7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60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AD9C-D45E-CAB0-A3D8-DF741ED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Voting participation in recent years</a:t>
            </a:r>
          </a:p>
        </p:txBody>
      </p:sp>
      <p:pic>
        <p:nvPicPr>
          <p:cNvPr id="4" name="Content Placeholder 3" descr="Several hands raised up&#10;&#10;Description automatically generated">
            <a:extLst>
              <a:ext uri="{FF2B5EF4-FFF2-40B4-BE49-F238E27FC236}">
                <a16:creationId xmlns:a16="http://schemas.microsoft.com/office/drawing/2014/main" id="{2C50F9A1-A7BB-FB21-C280-309A0D5D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661" r="-1" b="27477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FB48E-6547-566A-C05A-63D643839BD4}"/>
              </a:ext>
            </a:extLst>
          </p:cNvPr>
          <p:cNvSpPr txBox="1"/>
          <p:nvPr/>
        </p:nvSpPr>
        <p:spPr>
          <a:xfrm>
            <a:off x="9097402" y="4042761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4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AD9C-D45E-CAB0-A3D8-DF741ED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Point: Voting participation in recent years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4F5E555-3E82-9647-BA29-9EDFF3A37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92505"/>
              </p:ext>
            </p:extLst>
          </p:nvPr>
        </p:nvGraphicFramePr>
        <p:xfrm>
          <a:off x="752669" y="1837108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785E9DE-340A-5625-5D44-EF0437DC5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656" y="2062909"/>
            <a:ext cx="4457934" cy="35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D683E-2E56-2DC7-F4C7-BE4AF5AC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  <a:t>Vote Conveniently  </a:t>
            </a:r>
          </a:p>
        </p:txBody>
      </p:sp>
      <p:pic>
        <p:nvPicPr>
          <p:cNvPr id="10" name="Picture 9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D3A8D052-F16D-D691-79F8-2E9D3BE9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" r="24391" b="-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5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D683E-2E56-2DC7-F4C7-BE4AF5AC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Point: Vote Conveniently  </a:t>
            </a:r>
          </a:p>
        </p:txBody>
      </p:sp>
      <p:pic>
        <p:nvPicPr>
          <p:cNvPr id="2054" name="Picture 6" descr="Oversubscribed: How To Get People Lining Up To Do Business With You ...">
            <a:extLst>
              <a:ext uri="{FF2B5EF4-FFF2-40B4-BE49-F238E27FC236}">
                <a16:creationId xmlns:a16="http://schemas.microsoft.com/office/drawing/2014/main" id="{6732D3B6-F48D-9B8A-AE8D-3283DF699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65" b="2"/>
          <a:stretch/>
        </p:blipFill>
        <p:spPr bwMode="auto">
          <a:xfrm>
            <a:off x="1076432" y="2461627"/>
            <a:ext cx="3094997" cy="2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5EF3-21A0-384F-60EC-E108F208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500" b="0" i="0">
                <a:effectLst/>
                <a:latin typeface="Whitney SSm A"/>
              </a:rPr>
              <a:t>Accessibility</a:t>
            </a:r>
          </a:p>
          <a:p>
            <a:pPr lvl="2"/>
            <a:r>
              <a:rPr lang="en-US" sz="1500">
                <a:latin typeface="Whitney SSm A"/>
              </a:rPr>
              <a:t>Voters can vote from anywhere with a Wi-Fi connection. This eliminates the need to travel to a polling area which can be beneficial to people who live in rural areas and people with disabilities.</a:t>
            </a:r>
          </a:p>
          <a:p>
            <a:pPr marL="201168" lvl="1" indent="0">
              <a:buNone/>
            </a:pPr>
            <a:endParaRPr lang="en-US" sz="1500"/>
          </a:p>
          <a:p>
            <a:pPr lvl="1"/>
            <a:r>
              <a:rPr lang="en-US" sz="1500"/>
              <a:t>Cost Efficiency &amp; Environmentally Friendly</a:t>
            </a:r>
          </a:p>
          <a:p>
            <a:pPr lvl="2"/>
            <a:r>
              <a:rPr lang="en-US" sz="1500"/>
              <a:t>Voters who would travel long distances can save time and money.</a:t>
            </a:r>
          </a:p>
          <a:p>
            <a:pPr lvl="2"/>
            <a:r>
              <a:rPr lang="en-US" sz="1500"/>
              <a:t>Online voting would also reduce the need for paper ballot and materials leading to more environmental sustainability.</a:t>
            </a:r>
          </a:p>
          <a:p>
            <a:pPr lvl="1"/>
            <a:endParaRPr lang="en-US" sz="1500"/>
          </a:p>
          <a:p>
            <a:pPr lvl="1"/>
            <a:r>
              <a:rPr lang="en-US" sz="1500"/>
              <a:t>Faster more efficient results</a:t>
            </a:r>
          </a:p>
          <a:p>
            <a:pPr lvl="2"/>
            <a:r>
              <a:rPr lang="en-US" sz="1500"/>
              <a:t>Votes can be reported quickly which in turn reduces the wait time for election outcome.</a:t>
            </a:r>
          </a:p>
          <a:p>
            <a:pPr lvl="1"/>
            <a:endParaRPr lang="en-US" sz="1500"/>
          </a:p>
          <a:p>
            <a:pPr lvl="1"/>
            <a:r>
              <a:rPr lang="en-US" sz="1500"/>
              <a:t>Reduced wait times</a:t>
            </a:r>
          </a:p>
          <a:p>
            <a:pPr lvl="2"/>
            <a:r>
              <a:rPr lang="en-US" sz="1500"/>
              <a:t>Voting online eliminates the need to wait in a long line at a polling area.</a:t>
            </a:r>
          </a:p>
          <a:p>
            <a:pPr lvl="1"/>
            <a:endParaRPr lang="en-US" sz="1500"/>
          </a:p>
          <a:p>
            <a:pPr marL="384048" lvl="2" indent="0">
              <a:buNone/>
            </a:pPr>
            <a:endParaRPr lang="en-US" sz="1500"/>
          </a:p>
          <a:p>
            <a:pPr marL="384048" lvl="2" indent="0">
              <a:buNone/>
            </a:pPr>
            <a:endParaRPr lang="en-US" sz="1500"/>
          </a:p>
          <a:p>
            <a:pPr marL="871400" lvl="5" indent="0">
              <a:buNone/>
            </a:pPr>
            <a:endParaRPr lang="en-US" sz="1500"/>
          </a:p>
          <a:p>
            <a:pPr marL="871400" lvl="5" indent="0">
              <a:buNone/>
            </a:pPr>
            <a:endParaRPr lang="en-US" sz="1500"/>
          </a:p>
          <a:p>
            <a:pPr marL="871400" lvl="5" indent="0">
              <a:buNone/>
            </a:pPr>
            <a:endParaRPr lang="en-US" sz="1500"/>
          </a:p>
          <a:p>
            <a:pPr lvl="2"/>
            <a:endParaRPr lang="en-US" sz="1500"/>
          </a:p>
          <a:p>
            <a:pPr marL="384048" lvl="2" indent="0">
              <a:buNone/>
            </a:pPr>
            <a:endParaRPr lang="en-US" sz="1500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555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302cd4-7c0b-47a1-be80-59022f50b9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D133A1B80E14F85C18B02523D52FD" ma:contentTypeVersion="12" ma:contentTypeDescription="Create a new document." ma:contentTypeScope="" ma:versionID="d3eaf344992c1e53e9047a249b416941">
  <xsd:schema xmlns:xsd="http://www.w3.org/2001/XMLSchema" xmlns:xs="http://www.w3.org/2001/XMLSchema" xmlns:p="http://schemas.microsoft.com/office/2006/metadata/properties" xmlns:ns3="c6302cd4-7c0b-47a1-be80-59022f50b977" xmlns:ns4="765e95b5-e98d-48be-baad-81c25013a5be" targetNamespace="http://schemas.microsoft.com/office/2006/metadata/properties" ma:root="true" ma:fieldsID="28fdf8dada553fc8e9fee30fd6e5c094" ns3:_="" ns4:_="">
    <xsd:import namespace="c6302cd4-7c0b-47a1-be80-59022f50b977"/>
    <xsd:import namespace="765e95b5-e98d-48be-baad-81c25013a5b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02cd4-7c0b-47a1-be80-59022f50b97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e95b5-e98d-48be-baad-81c25013a5b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5ADD42-81DA-4D2C-A5F3-489D75A22849}">
  <ds:schemaRefs>
    <ds:schemaRef ds:uri="765e95b5-e98d-48be-baad-81c25013a5be"/>
    <ds:schemaRef ds:uri="c6302cd4-7c0b-47a1-be80-59022f50b9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D9C923-41C0-44C2-96CA-E148A5CD8DF6}">
  <ds:schemaRefs>
    <ds:schemaRef ds:uri="765e95b5-e98d-48be-baad-81c25013a5be"/>
    <ds:schemaRef ds:uri="c6302cd4-7c0b-47a1-be80-59022f50b9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B904AA-15D3-42EE-80AB-CCDF1083F4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Let's Vote</vt:lpstr>
      <vt:lpstr>Double Trouble </vt:lpstr>
      <vt:lpstr>Why do we need online voting ?</vt:lpstr>
      <vt:lpstr>Voting safely </vt:lpstr>
      <vt:lpstr>Point: Voting safely </vt:lpstr>
      <vt:lpstr>Voting participation in recent years</vt:lpstr>
      <vt:lpstr>Point: Voting participation in recent years</vt:lpstr>
      <vt:lpstr>Vote Conveniently  </vt:lpstr>
      <vt:lpstr>Point: Vote Conveniently  </vt:lpstr>
      <vt:lpstr>How Can We Implement This?  </vt:lpstr>
      <vt:lpstr>Implementation </vt:lpstr>
      <vt:lpstr>What are you accomplishing to make this different?</vt:lpstr>
      <vt:lpstr>Reference/Bibliography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Robot Cleaner</dc:title>
  <dc:creator>Faysal Gebriel</dc:creator>
  <cp:revision>1</cp:revision>
  <dcterms:created xsi:type="dcterms:W3CDTF">2023-09-15T19:39:51Z</dcterms:created>
  <dcterms:modified xsi:type="dcterms:W3CDTF">2023-09-16T18:20:52Z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0x010100EAFD133A1B80E14F85C18B02523D52FD</vt:lpwstr>
  </property>
</Properties>
</file>