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E74CF4-1D07-4557-9604-19076EB96D3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5CE5E91-66CB-4AE0-AB07-BEB7A012F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5368C45-9035-4B58-829D-9F07FB365588}"/>
              </a:ext>
            </a:extLst>
          </p:cNvPr>
          <p:cNvSpPr>
            <a:spLocks noGrp="1"/>
          </p:cNvSpPr>
          <p:nvPr>
            <p:ph type="dt" sz="half" idx="10"/>
          </p:nvPr>
        </p:nvSpPr>
        <p:spPr/>
        <p:txBody>
          <a:bodyPr/>
          <a:lstStyle/>
          <a:p>
            <a:fld id="{A0C9CF4F-5F4B-4C35-8049-2FA45B6125BA}" type="datetimeFigureOut">
              <a:rPr lang="tr-TR" smtClean="0"/>
              <a:t>30.06.2021</a:t>
            </a:fld>
            <a:endParaRPr lang="tr-TR"/>
          </a:p>
        </p:txBody>
      </p:sp>
      <p:sp>
        <p:nvSpPr>
          <p:cNvPr id="5" name="Alt Bilgi Yer Tutucusu 4">
            <a:extLst>
              <a:ext uri="{FF2B5EF4-FFF2-40B4-BE49-F238E27FC236}">
                <a16:creationId xmlns:a16="http://schemas.microsoft.com/office/drawing/2014/main" id="{AC9A0C40-5C61-4A55-A14A-8392D4A56F6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CF7C2A0-3FFE-4F64-853D-63C6D5C19B55}"/>
              </a:ext>
            </a:extLst>
          </p:cNvPr>
          <p:cNvSpPr>
            <a:spLocks noGrp="1"/>
          </p:cNvSpPr>
          <p:nvPr>
            <p:ph type="sldNum" sz="quarter" idx="12"/>
          </p:nvPr>
        </p:nvSpPr>
        <p:spPr/>
        <p:txBody>
          <a:bodyPr/>
          <a:lstStyle/>
          <a:p>
            <a:fld id="{F71372B9-CE33-42B4-A4C6-223ABB662160}" type="slidenum">
              <a:rPr lang="tr-TR" smtClean="0"/>
              <a:t>‹#›</a:t>
            </a:fld>
            <a:endParaRPr lang="tr-TR"/>
          </a:p>
        </p:txBody>
      </p:sp>
    </p:spTree>
    <p:extLst>
      <p:ext uri="{BB962C8B-B14F-4D97-AF65-F5344CB8AC3E}">
        <p14:creationId xmlns:p14="http://schemas.microsoft.com/office/powerpoint/2010/main" val="133157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C9A280-70C4-4228-958E-FA5C1463469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2FC950C-9C4A-430C-82BF-199D065D7B3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DC44D7B-F385-43A5-9488-61CBEDF02403}"/>
              </a:ext>
            </a:extLst>
          </p:cNvPr>
          <p:cNvSpPr>
            <a:spLocks noGrp="1"/>
          </p:cNvSpPr>
          <p:nvPr>
            <p:ph type="dt" sz="half" idx="10"/>
          </p:nvPr>
        </p:nvSpPr>
        <p:spPr/>
        <p:txBody>
          <a:bodyPr/>
          <a:lstStyle/>
          <a:p>
            <a:fld id="{A0C9CF4F-5F4B-4C35-8049-2FA45B6125BA}" type="datetimeFigureOut">
              <a:rPr lang="tr-TR" smtClean="0"/>
              <a:t>30.06.2021</a:t>
            </a:fld>
            <a:endParaRPr lang="tr-TR"/>
          </a:p>
        </p:txBody>
      </p:sp>
      <p:sp>
        <p:nvSpPr>
          <p:cNvPr id="5" name="Alt Bilgi Yer Tutucusu 4">
            <a:extLst>
              <a:ext uri="{FF2B5EF4-FFF2-40B4-BE49-F238E27FC236}">
                <a16:creationId xmlns:a16="http://schemas.microsoft.com/office/drawing/2014/main" id="{01845D5C-9192-48AB-953A-41C9BB2EA3E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58E6D6C-3579-4963-B5CB-DF6D3C3BA3B7}"/>
              </a:ext>
            </a:extLst>
          </p:cNvPr>
          <p:cNvSpPr>
            <a:spLocks noGrp="1"/>
          </p:cNvSpPr>
          <p:nvPr>
            <p:ph type="sldNum" sz="quarter" idx="12"/>
          </p:nvPr>
        </p:nvSpPr>
        <p:spPr/>
        <p:txBody>
          <a:bodyPr/>
          <a:lstStyle/>
          <a:p>
            <a:fld id="{F71372B9-CE33-42B4-A4C6-223ABB662160}" type="slidenum">
              <a:rPr lang="tr-TR" smtClean="0"/>
              <a:t>‹#›</a:t>
            </a:fld>
            <a:endParaRPr lang="tr-TR"/>
          </a:p>
        </p:txBody>
      </p:sp>
    </p:spTree>
    <p:extLst>
      <p:ext uri="{BB962C8B-B14F-4D97-AF65-F5344CB8AC3E}">
        <p14:creationId xmlns:p14="http://schemas.microsoft.com/office/powerpoint/2010/main" val="177756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6A5B319-5872-4352-A4FE-0031E8A6657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51D15B6-9B50-49A8-89CA-DF3ECBC9BD8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4074BAA-CD8D-4384-AF8C-1AA99C2D6315}"/>
              </a:ext>
            </a:extLst>
          </p:cNvPr>
          <p:cNvSpPr>
            <a:spLocks noGrp="1"/>
          </p:cNvSpPr>
          <p:nvPr>
            <p:ph type="dt" sz="half" idx="10"/>
          </p:nvPr>
        </p:nvSpPr>
        <p:spPr/>
        <p:txBody>
          <a:bodyPr/>
          <a:lstStyle/>
          <a:p>
            <a:fld id="{A0C9CF4F-5F4B-4C35-8049-2FA45B6125BA}" type="datetimeFigureOut">
              <a:rPr lang="tr-TR" smtClean="0"/>
              <a:t>30.06.2021</a:t>
            </a:fld>
            <a:endParaRPr lang="tr-TR"/>
          </a:p>
        </p:txBody>
      </p:sp>
      <p:sp>
        <p:nvSpPr>
          <p:cNvPr id="5" name="Alt Bilgi Yer Tutucusu 4">
            <a:extLst>
              <a:ext uri="{FF2B5EF4-FFF2-40B4-BE49-F238E27FC236}">
                <a16:creationId xmlns:a16="http://schemas.microsoft.com/office/drawing/2014/main" id="{6561FDD3-4E75-4B60-B3A7-60DF3AA9D1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0665482-D8A4-4381-8E1E-D2B604C5ED82}"/>
              </a:ext>
            </a:extLst>
          </p:cNvPr>
          <p:cNvSpPr>
            <a:spLocks noGrp="1"/>
          </p:cNvSpPr>
          <p:nvPr>
            <p:ph type="sldNum" sz="quarter" idx="12"/>
          </p:nvPr>
        </p:nvSpPr>
        <p:spPr/>
        <p:txBody>
          <a:bodyPr/>
          <a:lstStyle/>
          <a:p>
            <a:fld id="{F71372B9-CE33-42B4-A4C6-223ABB662160}" type="slidenum">
              <a:rPr lang="tr-TR" smtClean="0"/>
              <a:t>‹#›</a:t>
            </a:fld>
            <a:endParaRPr lang="tr-TR"/>
          </a:p>
        </p:txBody>
      </p:sp>
    </p:spTree>
    <p:extLst>
      <p:ext uri="{BB962C8B-B14F-4D97-AF65-F5344CB8AC3E}">
        <p14:creationId xmlns:p14="http://schemas.microsoft.com/office/powerpoint/2010/main" val="103374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378DA1-098F-47B5-A0DA-DE5A3F11931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44CA1CF-2C74-465E-9260-27BA5AE1E19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F7B5F53-BD45-4BE5-8CDF-4B7C41A40E3E}"/>
              </a:ext>
            </a:extLst>
          </p:cNvPr>
          <p:cNvSpPr>
            <a:spLocks noGrp="1"/>
          </p:cNvSpPr>
          <p:nvPr>
            <p:ph type="dt" sz="half" idx="10"/>
          </p:nvPr>
        </p:nvSpPr>
        <p:spPr/>
        <p:txBody>
          <a:bodyPr/>
          <a:lstStyle/>
          <a:p>
            <a:fld id="{A0C9CF4F-5F4B-4C35-8049-2FA45B6125BA}" type="datetimeFigureOut">
              <a:rPr lang="tr-TR" smtClean="0"/>
              <a:t>30.06.2021</a:t>
            </a:fld>
            <a:endParaRPr lang="tr-TR"/>
          </a:p>
        </p:txBody>
      </p:sp>
      <p:sp>
        <p:nvSpPr>
          <p:cNvPr id="5" name="Alt Bilgi Yer Tutucusu 4">
            <a:extLst>
              <a:ext uri="{FF2B5EF4-FFF2-40B4-BE49-F238E27FC236}">
                <a16:creationId xmlns:a16="http://schemas.microsoft.com/office/drawing/2014/main" id="{93441AF6-287F-4E4F-9C2C-0C0D161063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27C8BE7-C30C-4673-8918-3079FD82AECD}"/>
              </a:ext>
            </a:extLst>
          </p:cNvPr>
          <p:cNvSpPr>
            <a:spLocks noGrp="1"/>
          </p:cNvSpPr>
          <p:nvPr>
            <p:ph type="sldNum" sz="quarter" idx="12"/>
          </p:nvPr>
        </p:nvSpPr>
        <p:spPr/>
        <p:txBody>
          <a:bodyPr/>
          <a:lstStyle/>
          <a:p>
            <a:fld id="{F71372B9-CE33-42B4-A4C6-223ABB662160}" type="slidenum">
              <a:rPr lang="tr-TR" smtClean="0"/>
              <a:t>‹#›</a:t>
            </a:fld>
            <a:endParaRPr lang="tr-TR"/>
          </a:p>
        </p:txBody>
      </p:sp>
    </p:spTree>
    <p:extLst>
      <p:ext uri="{BB962C8B-B14F-4D97-AF65-F5344CB8AC3E}">
        <p14:creationId xmlns:p14="http://schemas.microsoft.com/office/powerpoint/2010/main" val="126604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59A2D4-8F3E-4D0A-9B1E-3F1D3393C5C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22CA50D-D4E0-41D9-869A-FABBAAFCD4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40992D-ECB4-4C2B-B42D-E07086EA9C63}"/>
              </a:ext>
            </a:extLst>
          </p:cNvPr>
          <p:cNvSpPr>
            <a:spLocks noGrp="1"/>
          </p:cNvSpPr>
          <p:nvPr>
            <p:ph type="dt" sz="half" idx="10"/>
          </p:nvPr>
        </p:nvSpPr>
        <p:spPr/>
        <p:txBody>
          <a:bodyPr/>
          <a:lstStyle/>
          <a:p>
            <a:fld id="{A0C9CF4F-5F4B-4C35-8049-2FA45B6125BA}" type="datetimeFigureOut">
              <a:rPr lang="tr-TR" smtClean="0"/>
              <a:t>30.06.2021</a:t>
            </a:fld>
            <a:endParaRPr lang="tr-TR"/>
          </a:p>
        </p:txBody>
      </p:sp>
      <p:sp>
        <p:nvSpPr>
          <p:cNvPr id="5" name="Alt Bilgi Yer Tutucusu 4">
            <a:extLst>
              <a:ext uri="{FF2B5EF4-FFF2-40B4-BE49-F238E27FC236}">
                <a16:creationId xmlns:a16="http://schemas.microsoft.com/office/drawing/2014/main" id="{98250FA1-9D6D-421D-ADE4-707DC852CEA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C98D4F2-E64C-4429-90EB-98318038296D}"/>
              </a:ext>
            </a:extLst>
          </p:cNvPr>
          <p:cNvSpPr>
            <a:spLocks noGrp="1"/>
          </p:cNvSpPr>
          <p:nvPr>
            <p:ph type="sldNum" sz="quarter" idx="12"/>
          </p:nvPr>
        </p:nvSpPr>
        <p:spPr/>
        <p:txBody>
          <a:bodyPr/>
          <a:lstStyle/>
          <a:p>
            <a:fld id="{F71372B9-CE33-42B4-A4C6-223ABB662160}" type="slidenum">
              <a:rPr lang="tr-TR" smtClean="0"/>
              <a:t>‹#›</a:t>
            </a:fld>
            <a:endParaRPr lang="tr-TR"/>
          </a:p>
        </p:txBody>
      </p:sp>
    </p:spTree>
    <p:extLst>
      <p:ext uri="{BB962C8B-B14F-4D97-AF65-F5344CB8AC3E}">
        <p14:creationId xmlns:p14="http://schemas.microsoft.com/office/powerpoint/2010/main" val="275413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DAA621-101A-436A-BC40-8DF1070ED5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FED6950-B273-42AA-878A-6D7CD299240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E7882D0-59D3-4120-BCA1-4BAF1B9141D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B0D597A-5BD2-4062-93CD-9A4E8CEE3090}"/>
              </a:ext>
            </a:extLst>
          </p:cNvPr>
          <p:cNvSpPr>
            <a:spLocks noGrp="1"/>
          </p:cNvSpPr>
          <p:nvPr>
            <p:ph type="dt" sz="half" idx="10"/>
          </p:nvPr>
        </p:nvSpPr>
        <p:spPr/>
        <p:txBody>
          <a:bodyPr/>
          <a:lstStyle/>
          <a:p>
            <a:fld id="{A0C9CF4F-5F4B-4C35-8049-2FA45B6125BA}" type="datetimeFigureOut">
              <a:rPr lang="tr-TR" smtClean="0"/>
              <a:t>30.06.2021</a:t>
            </a:fld>
            <a:endParaRPr lang="tr-TR"/>
          </a:p>
        </p:txBody>
      </p:sp>
      <p:sp>
        <p:nvSpPr>
          <p:cNvPr id="6" name="Alt Bilgi Yer Tutucusu 5">
            <a:extLst>
              <a:ext uri="{FF2B5EF4-FFF2-40B4-BE49-F238E27FC236}">
                <a16:creationId xmlns:a16="http://schemas.microsoft.com/office/drawing/2014/main" id="{DCDA9921-0E53-4D6C-AD8F-F49F2737031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81640DF-7285-422A-AC46-9F54B90476AA}"/>
              </a:ext>
            </a:extLst>
          </p:cNvPr>
          <p:cNvSpPr>
            <a:spLocks noGrp="1"/>
          </p:cNvSpPr>
          <p:nvPr>
            <p:ph type="sldNum" sz="quarter" idx="12"/>
          </p:nvPr>
        </p:nvSpPr>
        <p:spPr/>
        <p:txBody>
          <a:bodyPr/>
          <a:lstStyle/>
          <a:p>
            <a:fld id="{F71372B9-CE33-42B4-A4C6-223ABB662160}" type="slidenum">
              <a:rPr lang="tr-TR" smtClean="0"/>
              <a:t>‹#›</a:t>
            </a:fld>
            <a:endParaRPr lang="tr-TR"/>
          </a:p>
        </p:txBody>
      </p:sp>
    </p:spTree>
    <p:extLst>
      <p:ext uri="{BB962C8B-B14F-4D97-AF65-F5344CB8AC3E}">
        <p14:creationId xmlns:p14="http://schemas.microsoft.com/office/powerpoint/2010/main" val="22263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E6C5D2-E33D-4716-BE69-23CDF35E9C5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F513809-3B17-493A-924A-C10E37783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8480676-2238-414B-AD84-2822FF15EC2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E2080EE-1B8D-4E1E-BF3D-53EFD2AC2B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D5110B9-07DA-4835-A8D5-D2B468D48B2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50B854B-BF53-4A8E-A6B7-D21199224AC2}"/>
              </a:ext>
            </a:extLst>
          </p:cNvPr>
          <p:cNvSpPr>
            <a:spLocks noGrp="1"/>
          </p:cNvSpPr>
          <p:nvPr>
            <p:ph type="dt" sz="half" idx="10"/>
          </p:nvPr>
        </p:nvSpPr>
        <p:spPr/>
        <p:txBody>
          <a:bodyPr/>
          <a:lstStyle/>
          <a:p>
            <a:fld id="{A0C9CF4F-5F4B-4C35-8049-2FA45B6125BA}" type="datetimeFigureOut">
              <a:rPr lang="tr-TR" smtClean="0"/>
              <a:t>30.06.2021</a:t>
            </a:fld>
            <a:endParaRPr lang="tr-TR"/>
          </a:p>
        </p:txBody>
      </p:sp>
      <p:sp>
        <p:nvSpPr>
          <p:cNvPr id="8" name="Alt Bilgi Yer Tutucusu 7">
            <a:extLst>
              <a:ext uri="{FF2B5EF4-FFF2-40B4-BE49-F238E27FC236}">
                <a16:creationId xmlns:a16="http://schemas.microsoft.com/office/drawing/2014/main" id="{B56DF63E-2E95-4EC2-9090-8088F3FB574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02984C0-078F-4FCF-8375-03AE2E9CD576}"/>
              </a:ext>
            </a:extLst>
          </p:cNvPr>
          <p:cNvSpPr>
            <a:spLocks noGrp="1"/>
          </p:cNvSpPr>
          <p:nvPr>
            <p:ph type="sldNum" sz="quarter" idx="12"/>
          </p:nvPr>
        </p:nvSpPr>
        <p:spPr/>
        <p:txBody>
          <a:bodyPr/>
          <a:lstStyle/>
          <a:p>
            <a:fld id="{F71372B9-CE33-42B4-A4C6-223ABB662160}" type="slidenum">
              <a:rPr lang="tr-TR" smtClean="0"/>
              <a:t>‹#›</a:t>
            </a:fld>
            <a:endParaRPr lang="tr-TR"/>
          </a:p>
        </p:txBody>
      </p:sp>
    </p:spTree>
    <p:extLst>
      <p:ext uri="{BB962C8B-B14F-4D97-AF65-F5344CB8AC3E}">
        <p14:creationId xmlns:p14="http://schemas.microsoft.com/office/powerpoint/2010/main" val="64523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1FE542-6C24-4261-8562-7136F9357E3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2CBC432-5EE5-4F99-B19B-B399AF144A2E}"/>
              </a:ext>
            </a:extLst>
          </p:cNvPr>
          <p:cNvSpPr>
            <a:spLocks noGrp="1"/>
          </p:cNvSpPr>
          <p:nvPr>
            <p:ph type="dt" sz="half" idx="10"/>
          </p:nvPr>
        </p:nvSpPr>
        <p:spPr/>
        <p:txBody>
          <a:bodyPr/>
          <a:lstStyle/>
          <a:p>
            <a:fld id="{A0C9CF4F-5F4B-4C35-8049-2FA45B6125BA}" type="datetimeFigureOut">
              <a:rPr lang="tr-TR" smtClean="0"/>
              <a:t>30.06.2021</a:t>
            </a:fld>
            <a:endParaRPr lang="tr-TR"/>
          </a:p>
        </p:txBody>
      </p:sp>
      <p:sp>
        <p:nvSpPr>
          <p:cNvPr id="4" name="Alt Bilgi Yer Tutucusu 3">
            <a:extLst>
              <a:ext uri="{FF2B5EF4-FFF2-40B4-BE49-F238E27FC236}">
                <a16:creationId xmlns:a16="http://schemas.microsoft.com/office/drawing/2014/main" id="{FA70C4D5-17D9-40DE-AD47-902D6CCE11E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4D2115C-1972-494F-B8AC-002545EA05BB}"/>
              </a:ext>
            </a:extLst>
          </p:cNvPr>
          <p:cNvSpPr>
            <a:spLocks noGrp="1"/>
          </p:cNvSpPr>
          <p:nvPr>
            <p:ph type="sldNum" sz="quarter" idx="12"/>
          </p:nvPr>
        </p:nvSpPr>
        <p:spPr/>
        <p:txBody>
          <a:bodyPr/>
          <a:lstStyle/>
          <a:p>
            <a:fld id="{F71372B9-CE33-42B4-A4C6-223ABB662160}" type="slidenum">
              <a:rPr lang="tr-TR" smtClean="0"/>
              <a:t>‹#›</a:t>
            </a:fld>
            <a:endParaRPr lang="tr-TR"/>
          </a:p>
        </p:txBody>
      </p:sp>
    </p:spTree>
    <p:extLst>
      <p:ext uri="{BB962C8B-B14F-4D97-AF65-F5344CB8AC3E}">
        <p14:creationId xmlns:p14="http://schemas.microsoft.com/office/powerpoint/2010/main" val="185001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DD8366B-4C6E-4ABA-8E7B-44AE009F075E}"/>
              </a:ext>
            </a:extLst>
          </p:cNvPr>
          <p:cNvSpPr>
            <a:spLocks noGrp="1"/>
          </p:cNvSpPr>
          <p:nvPr>
            <p:ph type="dt" sz="half" idx="10"/>
          </p:nvPr>
        </p:nvSpPr>
        <p:spPr/>
        <p:txBody>
          <a:bodyPr/>
          <a:lstStyle/>
          <a:p>
            <a:fld id="{A0C9CF4F-5F4B-4C35-8049-2FA45B6125BA}" type="datetimeFigureOut">
              <a:rPr lang="tr-TR" smtClean="0"/>
              <a:t>30.06.2021</a:t>
            </a:fld>
            <a:endParaRPr lang="tr-TR"/>
          </a:p>
        </p:txBody>
      </p:sp>
      <p:sp>
        <p:nvSpPr>
          <p:cNvPr id="3" name="Alt Bilgi Yer Tutucusu 2">
            <a:extLst>
              <a:ext uri="{FF2B5EF4-FFF2-40B4-BE49-F238E27FC236}">
                <a16:creationId xmlns:a16="http://schemas.microsoft.com/office/drawing/2014/main" id="{6768EAE4-3946-4947-8372-2F74E6A6EF1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F44591E-51BE-4CC3-8251-CB021E7D855E}"/>
              </a:ext>
            </a:extLst>
          </p:cNvPr>
          <p:cNvSpPr>
            <a:spLocks noGrp="1"/>
          </p:cNvSpPr>
          <p:nvPr>
            <p:ph type="sldNum" sz="quarter" idx="12"/>
          </p:nvPr>
        </p:nvSpPr>
        <p:spPr/>
        <p:txBody>
          <a:bodyPr/>
          <a:lstStyle/>
          <a:p>
            <a:fld id="{F71372B9-CE33-42B4-A4C6-223ABB662160}" type="slidenum">
              <a:rPr lang="tr-TR" smtClean="0"/>
              <a:t>‹#›</a:t>
            </a:fld>
            <a:endParaRPr lang="tr-TR"/>
          </a:p>
        </p:txBody>
      </p:sp>
    </p:spTree>
    <p:extLst>
      <p:ext uri="{BB962C8B-B14F-4D97-AF65-F5344CB8AC3E}">
        <p14:creationId xmlns:p14="http://schemas.microsoft.com/office/powerpoint/2010/main" val="71172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7E48E1-D65C-47BD-8523-C0A86D73B13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9E406BA-A9C6-4091-99DF-49B3AB51A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43233F8-7944-4F92-817C-441723909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E48078-F7BA-490F-96FB-04B9E9C6A178}"/>
              </a:ext>
            </a:extLst>
          </p:cNvPr>
          <p:cNvSpPr>
            <a:spLocks noGrp="1"/>
          </p:cNvSpPr>
          <p:nvPr>
            <p:ph type="dt" sz="half" idx="10"/>
          </p:nvPr>
        </p:nvSpPr>
        <p:spPr/>
        <p:txBody>
          <a:bodyPr/>
          <a:lstStyle/>
          <a:p>
            <a:fld id="{A0C9CF4F-5F4B-4C35-8049-2FA45B6125BA}" type="datetimeFigureOut">
              <a:rPr lang="tr-TR" smtClean="0"/>
              <a:t>30.06.2021</a:t>
            </a:fld>
            <a:endParaRPr lang="tr-TR"/>
          </a:p>
        </p:txBody>
      </p:sp>
      <p:sp>
        <p:nvSpPr>
          <p:cNvPr id="6" name="Alt Bilgi Yer Tutucusu 5">
            <a:extLst>
              <a:ext uri="{FF2B5EF4-FFF2-40B4-BE49-F238E27FC236}">
                <a16:creationId xmlns:a16="http://schemas.microsoft.com/office/drawing/2014/main" id="{BF7934C1-0AF1-4BA5-9055-8925BAEAFF5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F4A0B12-873F-4A7B-847C-AA61838F8C2E}"/>
              </a:ext>
            </a:extLst>
          </p:cNvPr>
          <p:cNvSpPr>
            <a:spLocks noGrp="1"/>
          </p:cNvSpPr>
          <p:nvPr>
            <p:ph type="sldNum" sz="quarter" idx="12"/>
          </p:nvPr>
        </p:nvSpPr>
        <p:spPr/>
        <p:txBody>
          <a:bodyPr/>
          <a:lstStyle/>
          <a:p>
            <a:fld id="{F71372B9-CE33-42B4-A4C6-223ABB662160}" type="slidenum">
              <a:rPr lang="tr-TR" smtClean="0"/>
              <a:t>‹#›</a:t>
            </a:fld>
            <a:endParaRPr lang="tr-TR"/>
          </a:p>
        </p:txBody>
      </p:sp>
    </p:spTree>
    <p:extLst>
      <p:ext uri="{BB962C8B-B14F-4D97-AF65-F5344CB8AC3E}">
        <p14:creationId xmlns:p14="http://schemas.microsoft.com/office/powerpoint/2010/main" val="336912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A7D96B-3A14-46CF-8AD3-091C15A8511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7B5FF62-DBB9-495C-8320-AED557F2D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371DA13-01E2-4C5B-9C02-DEB556536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DB3E864-63F9-4A61-9D68-A97E38732A3C}"/>
              </a:ext>
            </a:extLst>
          </p:cNvPr>
          <p:cNvSpPr>
            <a:spLocks noGrp="1"/>
          </p:cNvSpPr>
          <p:nvPr>
            <p:ph type="dt" sz="half" idx="10"/>
          </p:nvPr>
        </p:nvSpPr>
        <p:spPr/>
        <p:txBody>
          <a:bodyPr/>
          <a:lstStyle/>
          <a:p>
            <a:fld id="{A0C9CF4F-5F4B-4C35-8049-2FA45B6125BA}" type="datetimeFigureOut">
              <a:rPr lang="tr-TR" smtClean="0"/>
              <a:t>30.06.2021</a:t>
            </a:fld>
            <a:endParaRPr lang="tr-TR"/>
          </a:p>
        </p:txBody>
      </p:sp>
      <p:sp>
        <p:nvSpPr>
          <p:cNvPr id="6" name="Alt Bilgi Yer Tutucusu 5">
            <a:extLst>
              <a:ext uri="{FF2B5EF4-FFF2-40B4-BE49-F238E27FC236}">
                <a16:creationId xmlns:a16="http://schemas.microsoft.com/office/drawing/2014/main" id="{3101E150-8B1B-4237-B0CF-488F4E1E0EE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9FB0857-3935-462C-BAED-49005C6E3672}"/>
              </a:ext>
            </a:extLst>
          </p:cNvPr>
          <p:cNvSpPr>
            <a:spLocks noGrp="1"/>
          </p:cNvSpPr>
          <p:nvPr>
            <p:ph type="sldNum" sz="quarter" idx="12"/>
          </p:nvPr>
        </p:nvSpPr>
        <p:spPr/>
        <p:txBody>
          <a:bodyPr/>
          <a:lstStyle/>
          <a:p>
            <a:fld id="{F71372B9-CE33-42B4-A4C6-223ABB662160}" type="slidenum">
              <a:rPr lang="tr-TR" smtClean="0"/>
              <a:t>‹#›</a:t>
            </a:fld>
            <a:endParaRPr lang="tr-TR"/>
          </a:p>
        </p:txBody>
      </p:sp>
    </p:spTree>
    <p:extLst>
      <p:ext uri="{BB962C8B-B14F-4D97-AF65-F5344CB8AC3E}">
        <p14:creationId xmlns:p14="http://schemas.microsoft.com/office/powerpoint/2010/main" val="313861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A92D527-1A3F-40DB-A54D-FE67DDBE1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7613F82-BD68-4872-928C-C14CADF49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57458C6-F11B-46C8-91C4-F13BFE41D0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9CF4F-5F4B-4C35-8049-2FA45B6125BA}" type="datetimeFigureOut">
              <a:rPr lang="tr-TR" smtClean="0"/>
              <a:t>30.06.2021</a:t>
            </a:fld>
            <a:endParaRPr lang="tr-TR"/>
          </a:p>
        </p:txBody>
      </p:sp>
      <p:sp>
        <p:nvSpPr>
          <p:cNvPr id="5" name="Alt Bilgi Yer Tutucusu 4">
            <a:extLst>
              <a:ext uri="{FF2B5EF4-FFF2-40B4-BE49-F238E27FC236}">
                <a16:creationId xmlns:a16="http://schemas.microsoft.com/office/drawing/2014/main" id="{6F867ABA-665C-48D4-B872-80640B666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98766B8-E6D4-47D0-A405-8CD3D16A97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372B9-CE33-42B4-A4C6-223ABB662160}" type="slidenum">
              <a:rPr lang="tr-TR" smtClean="0"/>
              <a:t>‹#›</a:t>
            </a:fld>
            <a:endParaRPr lang="tr-TR"/>
          </a:p>
        </p:txBody>
      </p:sp>
    </p:spTree>
    <p:extLst>
      <p:ext uri="{BB962C8B-B14F-4D97-AF65-F5344CB8AC3E}">
        <p14:creationId xmlns:p14="http://schemas.microsoft.com/office/powerpoint/2010/main" val="809202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D37DC4-C977-4276-AB36-2B1252E91D1E}"/>
              </a:ext>
            </a:extLst>
          </p:cNvPr>
          <p:cNvSpPr>
            <a:spLocks noGrp="1"/>
          </p:cNvSpPr>
          <p:nvPr>
            <p:ph type="title"/>
          </p:nvPr>
        </p:nvSpPr>
        <p:spPr/>
        <p:txBody>
          <a:bodyPr/>
          <a:lstStyle/>
          <a:p>
            <a:pPr algn="ctr"/>
            <a:r>
              <a:rPr lang="tr-TR" dirty="0"/>
              <a:t>PROGRAMLAMA DİLLERİ DERSİ</a:t>
            </a:r>
          </a:p>
        </p:txBody>
      </p:sp>
      <p:sp>
        <p:nvSpPr>
          <p:cNvPr id="3" name="İçerik Yer Tutucusu 2">
            <a:extLst>
              <a:ext uri="{FF2B5EF4-FFF2-40B4-BE49-F238E27FC236}">
                <a16:creationId xmlns:a16="http://schemas.microsoft.com/office/drawing/2014/main" id="{60241E3E-ADD3-4F1A-9F69-3D85C8452AF9}"/>
              </a:ext>
            </a:extLst>
          </p:cNvPr>
          <p:cNvSpPr>
            <a:spLocks noGrp="1"/>
          </p:cNvSpPr>
          <p:nvPr>
            <p:ph idx="1"/>
          </p:nvPr>
        </p:nvSpPr>
        <p:spPr/>
        <p:txBody>
          <a:bodyPr/>
          <a:lstStyle/>
          <a:p>
            <a:pPr algn="ctr"/>
            <a:endParaRPr lang="tr-TR" dirty="0"/>
          </a:p>
          <a:p>
            <a:pPr algn="ctr"/>
            <a:endParaRPr lang="tr-TR" dirty="0"/>
          </a:p>
          <a:p>
            <a:pPr algn="ctr"/>
            <a:r>
              <a:rPr lang="tr-TR" dirty="0"/>
              <a:t>ONLİNE UÇUŞ REZERVASYON SİSTEMİ (GRUP 14)</a:t>
            </a:r>
          </a:p>
          <a:p>
            <a:pPr algn="ctr"/>
            <a:endParaRPr lang="tr-TR" dirty="0"/>
          </a:p>
          <a:p>
            <a:pPr algn="ctr"/>
            <a:r>
              <a:rPr lang="tr-TR" dirty="0"/>
              <a:t>ŞEVKET GÜNEY     20010310073</a:t>
            </a:r>
          </a:p>
          <a:p>
            <a:pPr algn="ctr"/>
            <a:r>
              <a:rPr lang="tr-TR" dirty="0"/>
              <a:t>ÖZGÜR ERCİYAS    19010310011</a:t>
            </a:r>
          </a:p>
          <a:p>
            <a:pPr algn="ctr"/>
            <a:r>
              <a:rPr lang="tr-TR" dirty="0"/>
              <a:t>TAHA HİCRET         19010310065</a:t>
            </a:r>
          </a:p>
          <a:p>
            <a:pPr algn="ctr"/>
            <a:r>
              <a:rPr lang="tr-TR" dirty="0"/>
              <a:t>OSMAN ÜLGER     19010310033</a:t>
            </a:r>
          </a:p>
        </p:txBody>
      </p:sp>
    </p:spTree>
    <p:extLst>
      <p:ext uri="{BB962C8B-B14F-4D97-AF65-F5344CB8AC3E}">
        <p14:creationId xmlns:p14="http://schemas.microsoft.com/office/powerpoint/2010/main" val="97087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3070DDA-6E4A-4874-8836-4B10F3661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571" y="2476894"/>
            <a:ext cx="6111240" cy="3985260"/>
          </a:xfrm>
          <a:prstGeom prst="rect">
            <a:avLst/>
          </a:prstGeom>
        </p:spPr>
      </p:pic>
      <p:sp>
        <p:nvSpPr>
          <p:cNvPr id="13" name="Konuşma Balonu: Köşeleri Yuvarlanmış Dikdörtgen 12">
            <a:extLst>
              <a:ext uri="{FF2B5EF4-FFF2-40B4-BE49-F238E27FC236}">
                <a16:creationId xmlns:a16="http://schemas.microsoft.com/office/drawing/2014/main" id="{C38BC3B4-948F-48A5-BDC9-85BA30289A9E}"/>
              </a:ext>
            </a:extLst>
          </p:cNvPr>
          <p:cNvSpPr/>
          <p:nvPr/>
        </p:nvSpPr>
        <p:spPr>
          <a:xfrm>
            <a:off x="3091992" y="253256"/>
            <a:ext cx="5580399" cy="2135221"/>
          </a:xfrm>
          <a:prstGeom prst="wedgeRoundRectCallout">
            <a:avLst>
              <a:gd name="adj1" fmla="val 16767"/>
              <a:gd name="adj2" fmla="val 46606"/>
              <a:gd name="adj3" fmla="val 16667"/>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tr-TR" b="0" dirty="0">
                <a:solidFill>
                  <a:schemeClr val="tx1"/>
                </a:solidFill>
                <a:effectLst/>
                <a:latin typeface="inherit"/>
              </a:rPr>
              <a:t>Giriş panelinde Kullanıcı Girişi ve Admin Girişi bulunmakta. Kullanıcı Girişi kısmında kullanıcıların giriş yapabileceği bir bölüm, </a:t>
            </a:r>
            <a:r>
              <a:rPr lang="tr-TR" b="0" noProof="1">
                <a:solidFill>
                  <a:schemeClr val="tx1"/>
                </a:solidFill>
                <a:effectLst/>
                <a:latin typeface="inherit"/>
              </a:rPr>
              <a:t>admin</a:t>
            </a:r>
            <a:r>
              <a:rPr lang="tr-TR" b="0" dirty="0">
                <a:solidFill>
                  <a:schemeClr val="tx1"/>
                </a:solidFill>
                <a:effectLst/>
                <a:latin typeface="inherit"/>
              </a:rPr>
              <a:t> girişi kısmında ise adminlerin giriş yapabileceği bölüm karşımıza çıkıyor.</a:t>
            </a:r>
          </a:p>
        </p:txBody>
      </p:sp>
      <p:sp>
        <p:nvSpPr>
          <p:cNvPr id="14" name="Konuşma Balonu: Köşeleri Yuvarlanmış Dikdörtgen 13">
            <a:extLst>
              <a:ext uri="{FF2B5EF4-FFF2-40B4-BE49-F238E27FC236}">
                <a16:creationId xmlns:a16="http://schemas.microsoft.com/office/drawing/2014/main" id="{3CDDBAFF-7AB2-4432-93BE-5F221B470BF0}"/>
              </a:ext>
            </a:extLst>
          </p:cNvPr>
          <p:cNvSpPr/>
          <p:nvPr/>
        </p:nvSpPr>
        <p:spPr>
          <a:xfrm>
            <a:off x="334281" y="2737183"/>
            <a:ext cx="2064672" cy="1383633"/>
          </a:xfrm>
          <a:prstGeom prst="wedgeRoundRectCallout">
            <a:avLst>
              <a:gd name="adj1" fmla="val 59846"/>
              <a:gd name="adj2" fmla="val 16326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Kullanıcı giriş sayfasına yönlendirme butonu</a:t>
            </a:r>
          </a:p>
        </p:txBody>
      </p:sp>
      <p:sp>
        <p:nvSpPr>
          <p:cNvPr id="15" name="Konuşma Balonu: Köşeleri Yuvarlanmış Dikdörtgen 14">
            <a:extLst>
              <a:ext uri="{FF2B5EF4-FFF2-40B4-BE49-F238E27FC236}">
                <a16:creationId xmlns:a16="http://schemas.microsoft.com/office/drawing/2014/main" id="{F51CAD3E-8860-48FE-98F7-6C84B2F4F250}"/>
              </a:ext>
            </a:extLst>
          </p:cNvPr>
          <p:cNvSpPr/>
          <p:nvPr/>
        </p:nvSpPr>
        <p:spPr>
          <a:xfrm>
            <a:off x="9365429" y="2721739"/>
            <a:ext cx="2064672" cy="1383633"/>
          </a:xfrm>
          <a:prstGeom prst="wedgeRoundRectCallout">
            <a:avLst>
              <a:gd name="adj1" fmla="val -65256"/>
              <a:gd name="adj2" fmla="val 15031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Admin giriş sayfasına yönlendirme butonu</a:t>
            </a:r>
          </a:p>
        </p:txBody>
      </p:sp>
    </p:spTree>
    <p:extLst>
      <p:ext uri="{BB962C8B-B14F-4D97-AF65-F5344CB8AC3E}">
        <p14:creationId xmlns:p14="http://schemas.microsoft.com/office/powerpoint/2010/main" val="161351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35CF4C2-A43D-46D9-B330-4B242AE5A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17" y="315987"/>
            <a:ext cx="6103620" cy="4008120"/>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4853B476-FAE9-4B6E-B25B-91BE2487F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617" y="4684336"/>
            <a:ext cx="4046220" cy="1524000"/>
          </a:xfrm>
          <a:prstGeom prst="rect">
            <a:avLst/>
          </a:prstGeom>
        </p:spPr>
      </p:pic>
      <p:sp>
        <p:nvSpPr>
          <p:cNvPr id="9" name="Konuşma Balonu: Köşeleri Yuvarlanmış Dikdörtgen 8">
            <a:extLst>
              <a:ext uri="{FF2B5EF4-FFF2-40B4-BE49-F238E27FC236}">
                <a16:creationId xmlns:a16="http://schemas.microsoft.com/office/drawing/2014/main" id="{05475AF4-F2C8-4A6E-B153-E38AA76E7C7F}"/>
              </a:ext>
            </a:extLst>
          </p:cNvPr>
          <p:cNvSpPr/>
          <p:nvPr/>
        </p:nvSpPr>
        <p:spPr>
          <a:xfrm>
            <a:off x="8239027" y="184826"/>
            <a:ext cx="3705035" cy="5339281"/>
          </a:xfrm>
          <a:prstGeom prst="wedgeRoundRectCallout">
            <a:avLst>
              <a:gd name="adj1" fmla="val -101909"/>
              <a:gd name="adj2" fmla="val -2031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0" i="0" dirty="0">
                <a:solidFill>
                  <a:schemeClr val="tx1"/>
                </a:solidFill>
                <a:effectLst/>
                <a:latin typeface="Whitney"/>
              </a:rPr>
              <a:t>Kullanıcı Girişi panelinde Kullanıcı Adı ve Parola girişinin yapılabileceği bölümler yer alıyor.</a:t>
            </a:r>
          </a:p>
          <a:p>
            <a:pPr algn="ctr"/>
            <a:endParaRPr lang="tr-TR" dirty="0">
              <a:solidFill>
                <a:schemeClr val="tx1"/>
              </a:solidFill>
              <a:latin typeface="Whitney"/>
            </a:endParaRPr>
          </a:p>
          <a:p>
            <a:pPr algn="ctr"/>
            <a:r>
              <a:rPr lang="tr-TR" b="0" i="0" dirty="0">
                <a:solidFill>
                  <a:schemeClr val="tx1"/>
                </a:solidFill>
                <a:effectLst/>
                <a:latin typeface="Whitney"/>
              </a:rPr>
              <a:t> Bunun yanı sıra Giriş, Çıkış butonları ve sistemde bulunmayan kullanıcıların kayıt olması için Kayıt Ol butonu bulunuyor. </a:t>
            </a:r>
          </a:p>
          <a:p>
            <a:pPr algn="ctr"/>
            <a:endParaRPr lang="tr-TR" dirty="0">
              <a:solidFill>
                <a:schemeClr val="tx1"/>
              </a:solidFill>
              <a:latin typeface="Whitney"/>
            </a:endParaRPr>
          </a:p>
          <a:p>
            <a:pPr algn="ctr"/>
            <a:r>
              <a:rPr lang="tr-TR" b="0" i="0" dirty="0">
                <a:solidFill>
                  <a:schemeClr val="tx1"/>
                </a:solidFill>
                <a:effectLst/>
                <a:latin typeface="Whitney"/>
              </a:rPr>
              <a:t>Kullanıcı adı veya parolanın yanlış girilmesi durumunda fotoğrafta bulunan uyarı mesajı geliyor.</a:t>
            </a:r>
            <a:endParaRPr lang="tr-TR" dirty="0">
              <a:solidFill>
                <a:schemeClr val="tx1"/>
              </a:solidFill>
            </a:endParaRPr>
          </a:p>
        </p:txBody>
      </p:sp>
      <p:cxnSp>
        <p:nvCxnSpPr>
          <p:cNvPr id="12" name="Düz Ok Bağlayıcısı 11">
            <a:extLst>
              <a:ext uri="{FF2B5EF4-FFF2-40B4-BE49-F238E27FC236}">
                <a16:creationId xmlns:a16="http://schemas.microsoft.com/office/drawing/2014/main" id="{4354230C-245F-4926-8EF5-8764B40B5CE5}"/>
              </a:ext>
            </a:extLst>
          </p:cNvPr>
          <p:cNvCxnSpPr/>
          <p:nvPr/>
        </p:nvCxnSpPr>
        <p:spPr>
          <a:xfrm flipV="1">
            <a:off x="6096000" y="4440025"/>
            <a:ext cx="2039332" cy="970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89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31DD243-FF33-4799-AEEE-6D3E4C407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06" y="199255"/>
            <a:ext cx="6096000" cy="4008120"/>
          </a:xfrm>
          <a:prstGeom prst="rect">
            <a:avLst/>
          </a:prstGeom>
        </p:spPr>
      </p:pic>
      <p:pic>
        <p:nvPicPr>
          <p:cNvPr id="7" name="Resim 6">
            <a:extLst>
              <a:ext uri="{FF2B5EF4-FFF2-40B4-BE49-F238E27FC236}">
                <a16:creationId xmlns:a16="http://schemas.microsoft.com/office/drawing/2014/main" id="{A6BCDBE4-820E-4B8D-8263-F64D104A9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140" y="2849880"/>
            <a:ext cx="6118860" cy="4008120"/>
          </a:xfrm>
          <a:prstGeom prst="rect">
            <a:avLst/>
          </a:prstGeom>
        </p:spPr>
      </p:pic>
      <p:sp>
        <p:nvSpPr>
          <p:cNvPr id="8" name="Konuşma Balonu: Köşeleri Yuvarlanmış Dikdörtgen 7">
            <a:extLst>
              <a:ext uri="{FF2B5EF4-FFF2-40B4-BE49-F238E27FC236}">
                <a16:creationId xmlns:a16="http://schemas.microsoft.com/office/drawing/2014/main" id="{24D29BFB-5569-48C5-A61B-7A52CF0D4016}"/>
              </a:ext>
            </a:extLst>
          </p:cNvPr>
          <p:cNvSpPr/>
          <p:nvPr/>
        </p:nvSpPr>
        <p:spPr>
          <a:xfrm>
            <a:off x="7739204" y="68095"/>
            <a:ext cx="3337291" cy="2656252"/>
          </a:xfrm>
          <a:prstGeom prst="wedgeRoundRectCallout">
            <a:avLst>
              <a:gd name="adj1" fmla="val -141504"/>
              <a:gd name="adj2" fmla="val 2087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0" i="0" dirty="0">
                <a:solidFill>
                  <a:schemeClr val="tx1"/>
                </a:solidFill>
                <a:effectLst/>
                <a:latin typeface="Whitney"/>
              </a:rPr>
              <a:t>Kayıt Ol panelinde kullanıcının kayıt olması için Adı, Soyadı, T.C. Kimlik No, Kullanıcı Adı, Parola bilgileri alınıyor. Panelin içerisinde Kaydet ve Çıkış butonları da bulunuyor</a:t>
            </a:r>
            <a:r>
              <a:rPr lang="tr-TR" dirty="0">
                <a:solidFill>
                  <a:schemeClr val="tx1"/>
                </a:solidFill>
                <a:latin typeface="Whitney"/>
              </a:rPr>
              <a:t>.</a:t>
            </a:r>
            <a:endParaRPr lang="tr-TR" dirty="0">
              <a:solidFill>
                <a:schemeClr val="tx1"/>
              </a:solidFill>
            </a:endParaRPr>
          </a:p>
        </p:txBody>
      </p:sp>
      <p:sp>
        <p:nvSpPr>
          <p:cNvPr id="9" name="Konuşma Balonu: Köşeleri Yuvarlanmış Dikdörtgen 8">
            <a:extLst>
              <a:ext uri="{FF2B5EF4-FFF2-40B4-BE49-F238E27FC236}">
                <a16:creationId xmlns:a16="http://schemas.microsoft.com/office/drawing/2014/main" id="{9A101557-1502-4441-83C6-C7CB0B2000F9}"/>
              </a:ext>
            </a:extLst>
          </p:cNvPr>
          <p:cNvSpPr/>
          <p:nvPr/>
        </p:nvSpPr>
        <p:spPr>
          <a:xfrm>
            <a:off x="852791" y="4523524"/>
            <a:ext cx="2431915" cy="2135221"/>
          </a:xfrm>
          <a:prstGeom prst="wedgeRoundRectCallout">
            <a:avLst>
              <a:gd name="adj1" fmla="val 317955"/>
              <a:gd name="adj2" fmla="val 1526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Kayıt işlemi tamamlandığında karşımıza « Kayıt işleminiz başarıyla tamamlanmıştır » uyarı mesajı çıkıyor.</a:t>
            </a:r>
          </a:p>
        </p:txBody>
      </p:sp>
    </p:spTree>
    <p:extLst>
      <p:ext uri="{BB962C8B-B14F-4D97-AF65-F5344CB8AC3E}">
        <p14:creationId xmlns:p14="http://schemas.microsoft.com/office/powerpoint/2010/main" val="418495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39DA6845-FF40-488E-B607-898251DD5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 y="122313"/>
            <a:ext cx="10652760" cy="4709160"/>
          </a:xfrm>
          <a:prstGeom prst="rect">
            <a:avLst/>
          </a:prstGeom>
        </p:spPr>
      </p:pic>
      <p:sp>
        <p:nvSpPr>
          <p:cNvPr id="10" name="Konuşma Balonu: Köşeleri Yuvarlanmış Dikdörtgen 9">
            <a:extLst>
              <a:ext uri="{FF2B5EF4-FFF2-40B4-BE49-F238E27FC236}">
                <a16:creationId xmlns:a16="http://schemas.microsoft.com/office/drawing/2014/main" id="{AE413CAB-F7EA-483B-9DD0-2A93CE0ED286}"/>
              </a:ext>
            </a:extLst>
          </p:cNvPr>
          <p:cNvSpPr/>
          <p:nvPr/>
        </p:nvSpPr>
        <p:spPr>
          <a:xfrm>
            <a:off x="307942" y="4987015"/>
            <a:ext cx="11576115" cy="1578755"/>
          </a:xfrm>
          <a:prstGeom prst="wedgeRoundRectCallout">
            <a:avLst>
              <a:gd name="adj1" fmla="val -22973"/>
              <a:gd name="adj2" fmla="val -4969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0" i="0" dirty="0">
                <a:solidFill>
                  <a:schemeClr val="tx1"/>
                </a:solidFill>
                <a:effectLst/>
                <a:latin typeface="Whitney"/>
              </a:rPr>
              <a:t>Rezervasyon paneli sisteme giriş yapan kullanıcının uçak bileti bilgilerini görüntülediği ve bilet satın alabildiği ekrandır.</a:t>
            </a:r>
          </a:p>
          <a:p>
            <a:pPr algn="ctr"/>
            <a:r>
              <a:rPr lang="tr-TR" b="0" i="0" dirty="0">
                <a:solidFill>
                  <a:schemeClr val="tx1"/>
                </a:solidFill>
                <a:effectLst/>
                <a:latin typeface="Whitney"/>
              </a:rPr>
              <a:t> Bu panele giriş yapan kullanıcılar, bilet alacağı uçağın Kalkış Tarihi, Kalkış Yeri, Varış Yeri, Havayolu Şirketi gibi bilgilerini kendisi belirlemekte ve sorgula butonuna basarak belirlediği uçuşları görebilmektedir (fakat çalışmıyor). Aynı zamanda Koltuk Seçimini de panelde bulunan uçak figürü üzerindeki butonlara tıklayarak gerçekleştirebilmektedir.</a:t>
            </a:r>
          </a:p>
          <a:p>
            <a:pPr algn="ctr"/>
            <a:r>
              <a:rPr lang="tr-TR" b="0" i="0" dirty="0">
                <a:solidFill>
                  <a:schemeClr val="tx1"/>
                </a:solidFill>
                <a:effectLst/>
                <a:latin typeface="Whitney"/>
              </a:rPr>
              <a:t> Kullanıcı uçak seçimini yaptıktan (çalışmıyor) sonra Öde butonuna basarak ödeme paneline yönlendirilmektedir.</a:t>
            </a:r>
            <a:endParaRPr lang="tr-TR" dirty="0">
              <a:solidFill>
                <a:schemeClr val="tx1"/>
              </a:solidFill>
            </a:endParaRPr>
          </a:p>
        </p:txBody>
      </p:sp>
    </p:spTree>
    <p:extLst>
      <p:ext uri="{BB962C8B-B14F-4D97-AF65-F5344CB8AC3E}">
        <p14:creationId xmlns:p14="http://schemas.microsoft.com/office/powerpoint/2010/main" val="185605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186AC85E-F253-4FC3-81C8-B40BAE6EF84F}"/>
              </a:ext>
            </a:extLst>
          </p:cNvPr>
          <p:cNvPicPr>
            <a:picLocks noChangeAspect="1"/>
          </p:cNvPicPr>
          <p:nvPr/>
        </p:nvPicPr>
        <p:blipFill rotWithShape="1">
          <a:blip r:embed="rId2">
            <a:extLst>
              <a:ext uri="{28A0092B-C50C-407E-A947-70E740481C1C}">
                <a14:useLocalDpi xmlns:a14="http://schemas.microsoft.com/office/drawing/2010/main" val="0"/>
              </a:ext>
            </a:extLst>
          </a:blip>
          <a:srcRect r="1633"/>
          <a:stretch/>
        </p:blipFill>
        <p:spPr>
          <a:xfrm>
            <a:off x="628925" y="298283"/>
            <a:ext cx="6026399" cy="3985260"/>
          </a:xfrm>
          <a:prstGeom prst="rect">
            <a:avLst/>
          </a:prstGeom>
        </p:spPr>
      </p:pic>
      <p:pic>
        <p:nvPicPr>
          <p:cNvPr id="9" name="Resim 8">
            <a:extLst>
              <a:ext uri="{FF2B5EF4-FFF2-40B4-BE49-F238E27FC236}">
                <a16:creationId xmlns:a16="http://schemas.microsoft.com/office/drawing/2014/main" id="{204703F1-FC0D-471E-8F90-3629E0016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294" y="4567087"/>
            <a:ext cx="2072640" cy="1379220"/>
          </a:xfrm>
          <a:prstGeom prst="rect">
            <a:avLst/>
          </a:prstGeom>
        </p:spPr>
      </p:pic>
      <p:sp>
        <p:nvSpPr>
          <p:cNvPr id="10" name="Konuşma Balonu: Köşeleri Yuvarlanmış Dikdörtgen 9">
            <a:extLst>
              <a:ext uri="{FF2B5EF4-FFF2-40B4-BE49-F238E27FC236}">
                <a16:creationId xmlns:a16="http://schemas.microsoft.com/office/drawing/2014/main" id="{6FDBCA44-E7B8-43CA-9E9D-2C860373A5E0}"/>
              </a:ext>
            </a:extLst>
          </p:cNvPr>
          <p:cNvSpPr/>
          <p:nvPr/>
        </p:nvSpPr>
        <p:spPr>
          <a:xfrm>
            <a:off x="8192394" y="1043740"/>
            <a:ext cx="3704233" cy="3085200"/>
          </a:xfrm>
          <a:prstGeom prst="wedgeRoundRectCallout">
            <a:avLst>
              <a:gd name="adj1" fmla="val -100169"/>
              <a:gd name="adj2" fmla="val -769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0" i="0" dirty="0">
                <a:solidFill>
                  <a:schemeClr val="tx1"/>
                </a:solidFill>
                <a:effectLst/>
                <a:latin typeface="Whitney"/>
              </a:rPr>
              <a:t>Ödeme Ekranı paneli uçuş bilgilerini seçen kullanıcıların ödeme yapabilecekleri ekrandır.</a:t>
            </a:r>
          </a:p>
          <a:p>
            <a:pPr algn="ctr"/>
            <a:r>
              <a:rPr lang="tr-TR" b="0" i="0" dirty="0">
                <a:solidFill>
                  <a:schemeClr val="tx1"/>
                </a:solidFill>
                <a:effectLst/>
                <a:latin typeface="Whitney"/>
              </a:rPr>
              <a:t> Bu panelde Ad </a:t>
            </a:r>
            <a:r>
              <a:rPr lang="tr-TR" b="0" i="0" dirty="0" err="1">
                <a:solidFill>
                  <a:schemeClr val="tx1"/>
                </a:solidFill>
                <a:effectLst/>
                <a:latin typeface="Whitney"/>
              </a:rPr>
              <a:t>Soyad</a:t>
            </a:r>
            <a:r>
              <a:rPr lang="tr-TR" b="0" i="0" dirty="0">
                <a:solidFill>
                  <a:schemeClr val="tx1"/>
                </a:solidFill>
                <a:effectLst/>
                <a:latin typeface="Whitney"/>
              </a:rPr>
              <a:t>, Kart No, SKT, CVV gibi bilgiler istenmekte ve aynı panel üzerinde bulunan kart figürü üzerinde kullanıcının girdiği bilgiler gözükmektedir. </a:t>
            </a:r>
            <a:endParaRPr lang="tr-TR" dirty="0">
              <a:solidFill>
                <a:schemeClr val="tx1"/>
              </a:solidFill>
            </a:endParaRPr>
          </a:p>
        </p:txBody>
      </p:sp>
      <p:sp>
        <p:nvSpPr>
          <p:cNvPr id="11" name="Konuşma Balonu: Köşeleri Yuvarlanmış Dikdörtgen 10">
            <a:extLst>
              <a:ext uri="{FF2B5EF4-FFF2-40B4-BE49-F238E27FC236}">
                <a16:creationId xmlns:a16="http://schemas.microsoft.com/office/drawing/2014/main" id="{15A08851-2BC0-45FE-85E3-13E32EEB72B4}"/>
              </a:ext>
            </a:extLst>
          </p:cNvPr>
          <p:cNvSpPr/>
          <p:nvPr/>
        </p:nvSpPr>
        <p:spPr>
          <a:xfrm>
            <a:off x="4563076" y="4424496"/>
            <a:ext cx="3930475" cy="2135221"/>
          </a:xfrm>
          <a:prstGeom prst="wedgeRoundRectCallout">
            <a:avLst>
              <a:gd name="adj1" fmla="val -81431"/>
              <a:gd name="adj2" fmla="val 1261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0" i="0" dirty="0">
                <a:solidFill>
                  <a:schemeClr val="tx1"/>
                </a:solidFill>
                <a:effectLst/>
                <a:latin typeface="Whitney"/>
              </a:rPr>
              <a:t>Kullanıcı bu ekranda Öde butonuna basarak ödeme işlemini gerçekleştirebilir ve mesaj olarak «Ödemeniz Başarıyla Tamamlanmıştır» bilgi mesajı görebilmektedir.</a:t>
            </a:r>
            <a:endParaRPr lang="tr-TR" dirty="0">
              <a:solidFill>
                <a:schemeClr val="tx1"/>
              </a:solidFill>
            </a:endParaRPr>
          </a:p>
        </p:txBody>
      </p:sp>
    </p:spTree>
    <p:extLst>
      <p:ext uri="{BB962C8B-B14F-4D97-AF65-F5344CB8AC3E}">
        <p14:creationId xmlns:p14="http://schemas.microsoft.com/office/powerpoint/2010/main" val="110072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6E3A428D-3FEB-420A-AC7F-028B2C7BE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2865120"/>
            <a:ext cx="6065520" cy="3992880"/>
          </a:xfrm>
          <a:prstGeom prst="rect">
            <a:avLst/>
          </a:prstGeom>
        </p:spPr>
      </p:pic>
      <p:pic>
        <p:nvPicPr>
          <p:cNvPr id="7" name="Resim 6">
            <a:extLst>
              <a:ext uri="{FF2B5EF4-FFF2-40B4-BE49-F238E27FC236}">
                <a16:creationId xmlns:a16="http://schemas.microsoft.com/office/drawing/2014/main" id="{C87BBA35-5F7F-4250-9878-ADB42E8A9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0"/>
            <a:ext cx="6111240" cy="3985260"/>
          </a:xfrm>
          <a:prstGeom prst="rect">
            <a:avLst/>
          </a:prstGeom>
        </p:spPr>
      </p:pic>
      <p:sp>
        <p:nvSpPr>
          <p:cNvPr id="9" name="Konuşma Balonu: Köşeleri Yuvarlanmış Dikdörtgen 8">
            <a:extLst>
              <a:ext uri="{FF2B5EF4-FFF2-40B4-BE49-F238E27FC236}">
                <a16:creationId xmlns:a16="http://schemas.microsoft.com/office/drawing/2014/main" id="{380A8383-DC6D-45C9-83EF-D874F45F5367}"/>
              </a:ext>
            </a:extLst>
          </p:cNvPr>
          <p:cNvSpPr/>
          <p:nvPr/>
        </p:nvSpPr>
        <p:spPr>
          <a:xfrm>
            <a:off x="744718" y="4518936"/>
            <a:ext cx="2950591" cy="1872438"/>
          </a:xfrm>
          <a:prstGeom prst="wedgeRoundRectCallout">
            <a:avLst>
              <a:gd name="adj1" fmla="val 168891"/>
              <a:gd name="adj2" fmla="val 45956"/>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0" i="0" dirty="0">
                <a:solidFill>
                  <a:schemeClr val="tx1"/>
                </a:solidFill>
                <a:effectLst/>
                <a:latin typeface="Whitney"/>
              </a:rPr>
              <a:t>Admin Girişi panelinde Admin Adı ve Parola kısımları aynı zamanda Giriş ve Çıkış butonları yer almakta.</a:t>
            </a:r>
            <a:endParaRPr lang="tr-TR" dirty="0">
              <a:solidFill>
                <a:schemeClr val="tx1"/>
              </a:solidFill>
            </a:endParaRPr>
          </a:p>
        </p:txBody>
      </p:sp>
    </p:spTree>
    <p:extLst>
      <p:ext uri="{BB962C8B-B14F-4D97-AF65-F5344CB8AC3E}">
        <p14:creationId xmlns:p14="http://schemas.microsoft.com/office/powerpoint/2010/main" val="244775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23E02CD-7E7D-4868-89EB-E93E8D5C7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64" y="230140"/>
            <a:ext cx="6126480" cy="3985260"/>
          </a:xfrm>
          <a:prstGeom prst="rect">
            <a:avLst/>
          </a:prstGeom>
        </p:spPr>
      </p:pic>
      <p:pic>
        <p:nvPicPr>
          <p:cNvPr id="9" name="Resim 8">
            <a:extLst>
              <a:ext uri="{FF2B5EF4-FFF2-40B4-BE49-F238E27FC236}">
                <a16:creationId xmlns:a16="http://schemas.microsoft.com/office/drawing/2014/main" id="{D62EF0D6-AB3C-420D-B53B-E651EB16A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57500"/>
            <a:ext cx="6118860" cy="4000500"/>
          </a:xfrm>
          <a:prstGeom prst="rect">
            <a:avLst/>
          </a:prstGeom>
        </p:spPr>
      </p:pic>
      <p:sp>
        <p:nvSpPr>
          <p:cNvPr id="10" name="Konuşma Balonu: Köşeleri Yuvarlanmış Dikdörtgen 9">
            <a:extLst>
              <a:ext uri="{FF2B5EF4-FFF2-40B4-BE49-F238E27FC236}">
                <a16:creationId xmlns:a16="http://schemas.microsoft.com/office/drawing/2014/main" id="{2D2E80A4-44FB-4975-B384-E6E2F473B73D}"/>
              </a:ext>
            </a:extLst>
          </p:cNvPr>
          <p:cNvSpPr/>
          <p:nvPr/>
        </p:nvSpPr>
        <p:spPr>
          <a:xfrm>
            <a:off x="7242289" y="380568"/>
            <a:ext cx="2684135" cy="1372817"/>
          </a:xfrm>
          <a:prstGeom prst="wedgeRoundRectCallout">
            <a:avLst>
              <a:gd name="adj1" fmla="val -172293"/>
              <a:gd name="adj2" fmla="val 217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0" i="0" dirty="0">
                <a:solidFill>
                  <a:schemeClr val="tx1"/>
                </a:solidFill>
                <a:effectLst/>
                <a:latin typeface="Whitney"/>
              </a:rPr>
              <a:t>Admin panelinde sisteme kayıt olan kullanıcıların bilgileri gözükmekte.</a:t>
            </a:r>
            <a:endParaRPr lang="tr-TR" dirty="0">
              <a:solidFill>
                <a:schemeClr val="tx1"/>
              </a:solidFill>
            </a:endParaRPr>
          </a:p>
        </p:txBody>
      </p:sp>
      <p:cxnSp>
        <p:nvCxnSpPr>
          <p:cNvPr id="14" name="Düz Ok Bağlayıcısı 13">
            <a:extLst>
              <a:ext uri="{FF2B5EF4-FFF2-40B4-BE49-F238E27FC236}">
                <a16:creationId xmlns:a16="http://schemas.microsoft.com/office/drawing/2014/main" id="{EBB1E426-218F-4255-996C-FD4A916A0411}"/>
              </a:ext>
            </a:extLst>
          </p:cNvPr>
          <p:cNvCxnSpPr/>
          <p:nvPr/>
        </p:nvCxnSpPr>
        <p:spPr>
          <a:xfrm flipH="1" flipV="1">
            <a:off x="8823489" y="1828800"/>
            <a:ext cx="131975" cy="1600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0159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324</Words>
  <Application>Microsoft Office PowerPoint</Application>
  <PresentationFormat>Geniş ekran</PresentationFormat>
  <Paragraphs>27</Paragraphs>
  <Slides>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vt:i4>
      </vt:variant>
    </vt:vector>
  </HeadingPairs>
  <TitlesOfParts>
    <vt:vector size="14" baseType="lpstr">
      <vt:lpstr>Arial</vt:lpstr>
      <vt:lpstr>Calibri</vt:lpstr>
      <vt:lpstr>Calibri Light</vt:lpstr>
      <vt:lpstr>inherit</vt:lpstr>
      <vt:lpstr>Whitney</vt:lpstr>
      <vt:lpstr>Office Teması</vt:lpstr>
      <vt:lpstr>PROGRAMLAMA DİLLERİ DERSİ</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Özgür Erciyas</dc:creator>
  <cp:lastModifiedBy>Özgür Erciyas</cp:lastModifiedBy>
  <cp:revision>9</cp:revision>
  <dcterms:created xsi:type="dcterms:W3CDTF">2021-06-30T12:15:46Z</dcterms:created>
  <dcterms:modified xsi:type="dcterms:W3CDTF">2021-06-30T13:41:52Z</dcterms:modified>
</cp:coreProperties>
</file>