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3"/>
  </p:sldMasterIdLst>
  <p:notesMasterIdLst>
    <p:notesMasterId r:id="rId18"/>
  </p:notesMasterIdLst>
  <p:handoutMasterIdLst>
    <p:handoutMasterId r:id="rId19"/>
  </p:handoutMasterIdLst>
  <p:sldIdLst>
    <p:sldId id="282" r:id="rId4"/>
    <p:sldId id="280" r:id="rId5"/>
    <p:sldId id="283" r:id="rId6"/>
    <p:sldId id="310" r:id="rId7"/>
    <p:sldId id="311" r:id="rId8"/>
    <p:sldId id="312" r:id="rId9"/>
    <p:sldId id="313" r:id="rId10"/>
    <p:sldId id="285" r:id="rId11"/>
    <p:sldId id="286" r:id="rId12"/>
    <p:sldId id="288" r:id="rId13"/>
    <p:sldId id="298" r:id="rId14"/>
    <p:sldId id="290" r:id="rId15"/>
    <p:sldId id="292" r:id="rId16"/>
    <p:sldId id="29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68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12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C"/>
    <a:srgbClr val="000092"/>
    <a:srgbClr val="990000"/>
    <a:srgbClr val="EE8E00"/>
    <a:srgbClr val="993300"/>
    <a:srgbClr val="DDDDDD"/>
    <a:srgbClr val="9933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6" autoAdjust="0"/>
    <p:restoredTop sz="88455" autoAdjust="0"/>
  </p:normalViewPr>
  <p:slideViewPr>
    <p:cSldViewPr>
      <p:cViewPr>
        <p:scale>
          <a:sx n="82" d="100"/>
          <a:sy n="82" d="100"/>
        </p:scale>
        <p:origin x="-1469" y="5"/>
      </p:cViewPr>
      <p:guideLst>
        <p:guide orient="horz" pos="76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430" y="90"/>
      </p:cViewPr>
      <p:guideLst>
        <p:guide orient="horz" pos="2880"/>
        <p:guide pos="12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C933F389-0960-4DBE-B190-2A0E8CCF9C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Maven                                                                                               Introduction to Maven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E5D5CEC1-1E8B-43F7-9B92-325AC91BAD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xmlns="" id="{4E05587C-CF68-4E0E-9336-74F0A5408D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xmlns="" id="{C9058A28-A12D-4D04-8D4A-809C5DE10E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4CC7D2F-286B-45D7-A9CE-D44E4DE89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6604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xmlns="" id="{C8C74F15-90E1-4179-8602-32000B7A07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81200" y="839788"/>
            <a:ext cx="4343400" cy="3503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8406CCDF-D569-475A-842C-5F524357A4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81200" y="4570413"/>
            <a:ext cx="4343400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xmlns="" id="{43EDF035-72F2-4E8E-AEBB-98D423EF0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3820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ndara" panose="020E0502030303020204" pitchFamily="34" charset="0"/>
              </a:defRPr>
            </a:lvl1pPr>
          </a:lstStyle>
          <a:p>
            <a:r>
              <a:rPr lang="en-US" altLang="en-US"/>
              <a:t>Page 01-</a:t>
            </a:r>
            <a:fld id="{92AC14B3-F3D3-4850-8781-CC8F976E50FE}" type="slidenum">
              <a:rPr lang="en-US" altLang="en-US"/>
              <a:pPr/>
              <a:t>‹#›</a:t>
            </a:fld>
            <a:r>
              <a:rPr lang="en-US" altLang="en-US"/>
              <a:t> </a:t>
            </a:r>
          </a:p>
        </p:txBody>
      </p:sp>
      <p:sp>
        <p:nvSpPr>
          <p:cNvPr id="18437" name="Line 8">
            <a:extLst>
              <a:ext uri="{FF2B5EF4-FFF2-40B4-BE49-F238E27FC236}">
                <a16:creationId xmlns:a16="http://schemas.microsoft.com/office/drawing/2014/main" xmlns="" id="{F3AAF967-3718-4717-BF8B-B42E70D24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6630" name="Text Box 9">
            <a:extLst>
              <a:ext uri="{FF2B5EF4-FFF2-40B4-BE49-F238E27FC236}">
                <a16:creationId xmlns:a16="http://schemas.microsoft.com/office/drawing/2014/main" xmlns="" id="{54C8EEC2-3194-40B0-A0FF-144DC8554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16002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/>
              <a:t>Instructor Notes: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xmlns="" id="{B99A146B-69CA-4596-A681-7F8D5BBC99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2400" y="152400"/>
            <a:ext cx="624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Maven                                                                                                                            Introduction to Maven</a:t>
            </a:r>
          </a:p>
        </p:txBody>
      </p:sp>
    </p:spTree>
    <p:extLst>
      <p:ext uri="{BB962C8B-B14F-4D97-AF65-F5344CB8AC3E}">
        <p14:creationId xmlns:p14="http://schemas.microsoft.com/office/powerpoint/2010/main" val="232410143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xmlns="" id="{565D33F5-2047-4351-BE3A-1E67516DE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17688" y="839788"/>
            <a:ext cx="4670425" cy="3503612"/>
          </a:xfrm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xmlns="" id="{39E71E6E-1E66-4450-A172-A15CCDC2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6" name="Text Box 9">
            <a:extLst>
              <a:ext uri="{FF2B5EF4-FFF2-40B4-BE49-F238E27FC236}">
                <a16:creationId xmlns:a16="http://schemas.microsoft.com/office/drawing/2014/main" xmlns="" id="{468262BF-CAE8-4606-871F-27F4F3C43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/>
              <a:t>Add instructor notes here.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xmlns="" id="{F6774418-E8C9-4E39-823F-DD41527C0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17688" y="839788"/>
            <a:ext cx="4670425" cy="3503612"/>
          </a:xfrm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xmlns="" id="{4D13BF0E-2B50-490F-9469-333FA76B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Text Box 9">
            <a:extLst>
              <a:ext uri="{FF2B5EF4-FFF2-40B4-BE49-F238E27FC236}">
                <a16:creationId xmlns:a16="http://schemas.microsoft.com/office/drawing/2014/main" xmlns="" id="{274D39C3-EF59-4C24-B97B-48BA0398F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/>
              <a:t>Add instructor notes here.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oleObject" Target="../embeddings/oleObject12.bin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tags" Target="../tags/tag49.xml"/><Relationship Id="rId11" Type="http://schemas.openxmlformats.org/officeDocument/2006/relationships/image" Target="../media/image2.jpeg"/><Relationship Id="rId5" Type="http://schemas.openxmlformats.org/officeDocument/2006/relationships/tags" Target="../tags/tag48.xml"/><Relationship Id="rId10" Type="http://schemas.openxmlformats.org/officeDocument/2006/relationships/image" Target="../media/image1.emf"/><Relationship Id="rId4" Type="http://schemas.openxmlformats.org/officeDocument/2006/relationships/tags" Target="../tags/tag47.xml"/><Relationship Id="rId9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5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55.xml"/><Relationship Id="rId11" Type="http://schemas.openxmlformats.org/officeDocument/2006/relationships/image" Target="../media/image2.jpeg"/><Relationship Id="rId5" Type="http://schemas.openxmlformats.org/officeDocument/2006/relationships/tags" Target="../tags/tag54.xml"/><Relationship Id="rId10" Type="http://schemas.openxmlformats.org/officeDocument/2006/relationships/image" Target="../media/image1.emf"/><Relationship Id="rId4" Type="http://schemas.openxmlformats.org/officeDocument/2006/relationships/tags" Target="../tags/tag53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oleObject" Target="../embeddings/oleObject16.bin"/><Relationship Id="rId2" Type="http://schemas.openxmlformats.org/officeDocument/2006/relationships/tags" Target="../tags/tag57.xml"/><Relationship Id="rId1" Type="http://schemas.openxmlformats.org/officeDocument/2006/relationships/vmlDrawing" Target="../drawings/vmlDrawing12.vml"/><Relationship Id="rId6" Type="http://schemas.openxmlformats.org/officeDocument/2006/relationships/tags" Target="../tags/tag61.xml"/><Relationship Id="rId11" Type="http://schemas.openxmlformats.org/officeDocument/2006/relationships/image" Target="../media/image2.jpeg"/><Relationship Id="rId5" Type="http://schemas.openxmlformats.org/officeDocument/2006/relationships/tags" Target="../tags/tag60.xml"/><Relationship Id="rId10" Type="http://schemas.openxmlformats.org/officeDocument/2006/relationships/image" Target="../media/image1.emf"/><Relationship Id="rId4" Type="http://schemas.openxmlformats.org/officeDocument/2006/relationships/tags" Target="../tags/tag59.xml"/><Relationship Id="rId9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6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3.vml"/><Relationship Id="rId6" Type="http://schemas.openxmlformats.org/officeDocument/2006/relationships/tags" Target="../tags/tag67.xml"/><Relationship Id="rId11" Type="http://schemas.openxmlformats.org/officeDocument/2006/relationships/image" Target="../media/image8.png"/><Relationship Id="rId5" Type="http://schemas.openxmlformats.org/officeDocument/2006/relationships/tags" Target="../tags/tag66.xml"/><Relationship Id="rId10" Type="http://schemas.openxmlformats.org/officeDocument/2006/relationships/image" Target="../media/image2.jpeg"/><Relationship Id="rId4" Type="http://schemas.openxmlformats.org/officeDocument/2006/relationships/tags" Target="../tags/tag65.xml"/><Relationship Id="rId9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oleObject" Target="../embeddings/oleObject19.bin"/><Relationship Id="rId2" Type="http://schemas.openxmlformats.org/officeDocument/2006/relationships/tags" Target="../tags/tag6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72.xml"/><Relationship Id="rId11" Type="http://schemas.openxmlformats.org/officeDocument/2006/relationships/image" Target="../media/image2.jpeg"/><Relationship Id="rId5" Type="http://schemas.openxmlformats.org/officeDocument/2006/relationships/tags" Target="../tags/tag71.xml"/><Relationship Id="rId10" Type="http://schemas.openxmlformats.org/officeDocument/2006/relationships/image" Target="../media/image1.emf"/><Relationship Id="rId4" Type="http://schemas.openxmlformats.org/officeDocument/2006/relationships/tags" Target="../tags/tag70.xml"/><Relationship Id="rId9" Type="http://schemas.openxmlformats.org/officeDocument/2006/relationships/oleObject" Target="../embeddings/oleObject18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image" Target="../media/image2.jpeg"/><Relationship Id="rId4" Type="http://schemas.openxmlformats.org/officeDocument/2006/relationships/tags" Target="../tags/tag76.xml"/><Relationship Id="rId9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1.png"/><Relationship Id="rId3" Type="http://schemas.openxmlformats.org/officeDocument/2006/relationships/tags" Target="../tags/tag81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10.png"/><Relationship Id="rId2" Type="http://schemas.openxmlformats.org/officeDocument/2006/relationships/tags" Target="../tags/tag8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84.xml"/><Relationship Id="rId11" Type="http://schemas.openxmlformats.org/officeDocument/2006/relationships/image" Target="../media/image9.png"/><Relationship Id="rId5" Type="http://schemas.openxmlformats.org/officeDocument/2006/relationships/tags" Target="../tags/tag83.xml"/><Relationship Id="rId10" Type="http://schemas.openxmlformats.org/officeDocument/2006/relationships/image" Target="../media/image2.jpeg"/><Relationship Id="rId4" Type="http://schemas.openxmlformats.org/officeDocument/2006/relationships/tags" Target="../tags/tag82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4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tags" Target="../tags/tag13.xml"/><Relationship Id="rId11" Type="http://schemas.openxmlformats.org/officeDocument/2006/relationships/image" Target="../media/image2.jpeg"/><Relationship Id="rId5" Type="http://schemas.openxmlformats.org/officeDocument/2006/relationships/tags" Target="../tags/tag12.xml"/><Relationship Id="rId10" Type="http://schemas.openxmlformats.org/officeDocument/2006/relationships/image" Target="../media/image1.emf"/><Relationship Id="rId4" Type="http://schemas.openxmlformats.org/officeDocument/2006/relationships/tags" Target="../tags/tag11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tags" Target="../tags/tag19.xml"/><Relationship Id="rId11" Type="http://schemas.openxmlformats.org/officeDocument/2006/relationships/image" Target="../media/image3.jpeg"/><Relationship Id="rId5" Type="http://schemas.openxmlformats.org/officeDocument/2006/relationships/tags" Target="../tags/tag18.xml"/><Relationship Id="rId10" Type="http://schemas.openxmlformats.org/officeDocument/2006/relationships/image" Target="../media/image2.jpeg"/><Relationship Id="rId4" Type="http://schemas.openxmlformats.org/officeDocument/2006/relationships/tags" Target="../tags/tag17.xml"/><Relationship Id="rId9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tags" Target="../tags/tag24.xml"/><Relationship Id="rId11" Type="http://schemas.openxmlformats.org/officeDocument/2006/relationships/image" Target="../media/image4.png"/><Relationship Id="rId5" Type="http://schemas.openxmlformats.org/officeDocument/2006/relationships/tags" Target="../tags/tag23.xml"/><Relationship Id="rId10" Type="http://schemas.openxmlformats.org/officeDocument/2006/relationships/image" Target="../media/image2.jpeg"/><Relationship Id="rId4" Type="http://schemas.openxmlformats.org/officeDocument/2006/relationships/tags" Target="../tags/tag22.xml"/><Relationship Id="rId9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tags" Target="../tags/tag29.xml"/><Relationship Id="rId11" Type="http://schemas.openxmlformats.org/officeDocument/2006/relationships/image" Target="../media/image5.jpeg"/><Relationship Id="rId5" Type="http://schemas.openxmlformats.org/officeDocument/2006/relationships/tags" Target="../tags/tag28.xml"/><Relationship Id="rId10" Type="http://schemas.openxmlformats.org/officeDocument/2006/relationships/image" Target="../media/image2.jpeg"/><Relationship Id="rId4" Type="http://schemas.openxmlformats.org/officeDocument/2006/relationships/tags" Target="../tags/tag27.xml"/><Relationship Id="rId9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7.v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image" Target="../media/image2.jpeg"/><Relationship Id="rId4" Type="http://schemas.openxmlformats.org/officeDocument/2006/relationships/tags" Target="../tags/tag32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tags" Target="../tags/tag39.xml"/><Relationship Id="rId11" Type="http://schemas.openxmlformats.org/officeDocument/2006/relationships/image" Target="../media/image7.png"/><Relationship Id="rId5" Type="http://schemas.openxmlformats.org/officeDocument/2006/relationships/tags" Target="../tags/tag38.xml"/><Relationship Id="rId10" Type="http://schemas.openxmlformats.org/officeDocument/2006/relationships/image" Target="../media/image2.jpeg"/><Relationship Id="rId4" Type="http://schemas.openxmlformats.org/officeDocument/2006/relationships/tags" Target="../tags/tag37.xml"/><Relationship Id="rId9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9.vml"/><Relationship Id="rId6" Type="http://schemas.openxmlformats.org/officeDocument/2006/relationships/tags" Target="../tags/tag44.xml"/><Relationship Id="rId11" Type="http://schemas.openxmlformats.org/officeDocument/2006/relationships/image" Target="../media/image7.png"/><Relationship Id="rId5" Type="http://schemas.openxmlformats.org/officeDocument/2006/relationships/tags" Target="../tags/tag43.xml"/><Relationship Id="rId10" Type="http://schemas.openxmlformats.org/officeDocument/2006/relationships/image" Target="../media/image2.jpeg"/><Relationship Id="rId4" Type="http://schemas.openxmlformats.org/officeDocument/2006/relationships/tags" Target="../tags/tag42.xml"/><Relationship Id="rId9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 hidden="1">
            <a:extLst>
              <a:ext uri="{FF2B5EF4-FFF2-40B4-BE49-F238E27FC236}">
                <a16:creationId xmlns:a16="http://schemas.microsoft.com/office/drawing/2014/main" xmlns="" id="{B682FFDD-ADB4-4394-956D-9C92F1381FA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4" name="Object 9" hidden="1">
                        <a:extLst>
                          <a:ext uri="{FF2B5EF4-FFF2-40B4-BE49-F238E27FC236}">
                            <a16:creationId xmlns:a16="http://schemas.microsoft.com/office/drawing/2014/main" xmlns="" id="{B682FFDD-ADB4-4394-956D-9C92F1381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5035137" cy="1098157"/>
          </a:xfrm>
        </p:spPr>
        <p:txBody>
          <a:bodyPr lIns="720000" r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43912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xmlns="" id="{3B53D139-0DFB-437B-9DD4-48F33ECA2C9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xmlns="" id="{3B53D139-0DFB-437B-9DD4-48F33ECA2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B7555F-B628-40AB-A5CC-517C8FD9B74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5C2E299-1B68-48F8-98C9-1716B34CD482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1729C41B-219E-4E9F-B50A-1EE46F5B876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xmlns="" id="{3D0B9158-25BC-4EC6-AA57-DD42CE0AA6E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xmlns="" id="{A264AB93-6E0C-45FA-9B47-2FAE9E2DFD4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3" descr="Capgemini_logo.jpg">
            <a:extLst>
              <a:ext uri="{FF2B5EF4-FFF2-40B4-BE49-F238E27FC236}">
                <a16:creationId xmlns:a16="http://schemas.microsoft.com/office/drawing/2014/main" xmlns="" id="{1B9E02FA-4755-42E0-A4CA-8081215F09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9" hidden="1">
            <a:extLst>
              <a:ext uri="{FF2B5EF4-FFF2-40B4-BE49-F238E27FC236}">
                <a16:creationId xmlns:a16="http://schemas.microsoft.com/office/drawing/2014/main" xmlns="" id="{D69372E5-3003-4AF5-810E-7F40206BF8CE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365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12" name="Object 9" hidden="1">
                        <a:extLst>
                          <a:ext uri="{FF2B5EF4-FFF2-40B4-BE49-F238E27FC236}">
                            <a16:creationId xmlns:a16="http://schemas.microsoft.com/office/drawing/2014/main" xmlns="" id="{D69372E5-3003-4AF5-810E-7F40206BF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525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9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xmlns="" id="{0B0F3755-70C1-4EEF-A671-9B44748B1B1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xmlns="" id="{0B0F3755-70C1-4EEF-A671-9B44748B1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39D198-E35F-4FBD-8BE7-628BB1EFAD4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AF61463-622F-49A3-B24C-47F516407E7F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00B0F6CE-CE6B-4D1B-8B62-D8E7E6C76A1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xmlns="" id="{7701DCA5-3C97-4813-AE18-52EF361D5E0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xmlns="" id="{69362DFD-D5B3-42D5-A889-DE883AF1309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3" descr="Capgemini_logo.jpg">
            <a:extLst>
              <a:ext uri="{FF2B5EF4-FFF2-40B4-BE49-F238E27FC236}">
                <a16:creationId xmlns:a16="http://schemas.microsoft.com/office/drawing/2014/main" xmlns="" id="{A1535D38-F7FF-4E54-B1D7-831B83A3CD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9" hidden="1">
            <a:extLst>
              <a:ext uri="{FF2B5EF4-FFF2-40B4-BE49-F238E27FC236}">
                <a16:creationId xmlns:a16="http://schemas.microsoft.com/office/drawing/2014/main" xmlns="" id="{11779991-7A4D-42CB-8CAD-D282B4EF10E2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12" name="Object 9" hidden="1">
                        <a:extLst>
                          <a:ext uri="{FF2B5EF4-FFF2-40B4-BE49-F238E27FC236}">
                            <a16:creationId xmlns:a16="http://schemas.microsoft.com/office/drawing/2014/main" xmlns="" id="{11779991-7A4D-42CB-8CAD-D282B4EF1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8574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9" hidden="1">
            <a:extLst>
              <a:ext uri="{FF2B5EF4-FFF2-40B4-BE49-F238E27FC236}">
                <a16:creationId xmlns:a16="http://schemas.microsoft.com/office/drawing/2014/main" xmlns="" id="{A385DD16-47CF-4714-8CFA-D02E1A8CDD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9" hidden="1">
                        <a:extLst>
                          <a:ext uri="{FF2B5EF4-FFF2-40B4-BE49-F238E27FC236}">
                            <a16:creationId xmlns:a16="http://schemas.microsoft.com/office/drawing/2014/main" xmlns="" id="{A385DD16-47CF-4714-8CFA-D02E1A8CD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53F4D3-AACF-45B3-863D-C8248347BF0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98197C7-A663-4ABC-BE71-2B8C156486F4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xmlns="" id="{93D80867-591B-4C5B-8E30-63B0D287867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B7893CA-D60A-4734-88CA-6DF140DCBAF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xmlns="" id="{B341FADB-6045-4D12-B50F-B92E43910BEE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>
            <a:extLst>
              <a:ext uri="{FF2B5EF4-FFF2-40B4-BE49-F238E27FC236}">
                <a16:creationId xmlns:a16="http://schemas.microsoft.com/office/drawing/2014/main" xmlns="" id="{AE89449E-34FA-4C2C-8E38-D59AB0445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9" hidden="1">
            <a:extLst>
              <a:ext uri="{FF2B5EF4-FFF2-40B4-BE49-F238E27FC236}">
                <a16:creationId xmlns:a16="http://schemas.microsoft.com/office/drawing/2014/main" xmlns="" id="{4A57A349-4003-47BA-ACE9-7250302A0FBD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15" name="Object 9" hidden="1">
                        <a:extLst>
                          <a:ext uri="{FF2B5EF4-FFF2-40B4-BE49-F238E27FC236}">
                            <a16:creationId xmlns:a16="http://schemas.microsoft.com/office/drawing/2014/main" xmlns="" id="{4A57A349-4003-47BA-ACE9-7250302A0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0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2274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xmlns="" id="{0DC51869-2A35-4153-8F56-27798BA43C3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xmlns="" id="{0DC51869-2A35-4153-8F56-27798BA43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30D1AA-D7B0-4184-84B6-F704B1269AD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64658AB-7554-4303-B9F7-EA0410AE162D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BF7E241A-80B8-4661-B67A-4F8337A620D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95A2CC68-2873-4C30-8B8E-45936E39BF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xmlns="" id="{AB04135D-36B7-44E4-A2F9-43C5D023C64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xmlns="" id="{7F204618-E680-4901-A0BF-311986F5D8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xmlns="" id="{A22C3D7A-3403-418A-A8CC-A58EA93734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28800"/>
            <a:ext cx="16938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0906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 hidden="1">
            <a:extLst>
              <a:ext uri="{FF2B5EF4-FFF2-40B4-BE49-F238E27FC236}">
                <a16:creationId xmlns:a16="http://schemas.microsoft.com/office/drawing/2014/main" xmlns="" id="{224888AB-6E76-42DC-A506-ACA405EC070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3" name="Object 7" hidden="1">
                        <a:extLst>
                          <a:ext uri="{FF2B5EF4-FFF2-40B4-BE49-F238E27FC236}">
                            <a16:creationId xmlns:a16="http://schemas.microsoft.com/office/drawing/2014/main" xmlns="" id="{224888AB-6E76-42DC-A506-ACA405EC0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A9F4E0-1D8B-45F6-AF7E-CFAA232E609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BC57805-BC04-4C40-970D-D14B8769796F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xmlns="" id="{F206124A-D8C4-4BB5-BEC4-AD0E5FF9317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522253B7-083B-4560-B90C-E6F3262930B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xmlns="" id="{8C7E22E5-9B08-4E25-925E-BF75855ABA94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3" descr="Capgemini_logo.jpg">
            <a:extLst>
              <a:ext uri="{FF2B5EF4-FFF2-40B4-BE49-F238E27FC236}">
                <a16:creationId xmlns:a16="http://schemas.microsoft.com/office/drawing/2014/main" xmlns="" id="{A97E0F5A-BC76-41D6-9F68-1FE0E38616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9" hidden="1">
            <a:extLst>
              <a:ext uri="{FF2B5EF4-FFF2-40B4-BE49-F238E27FC236}">
                <a16:creationId xmlns:a16="http://schemas.microsoft.com/office/drawing/2014/main" xmlns="" id="{039ED60C-6A49-400C-AE1D-DC6D800F5B68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9" name="Object 9" hidden="1">
                        <a:extLst>
                          <a:ext uri="{FF2B5EF4-FFF2-40B4-BE49-F238E27FC236}">
                            <a16:creationId xmlns:a16="http://schemas.microsoft.com/office/drawing/2014/main" xmlns="" id="{039ED60C-6A49-400C-AE1D-DC6D800F5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167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>
            <a:extLst>
              <a:ext uri="{FF2B5EF4-FFF2-40B4-BE49-F238E27FC236}">
                <a16:creationId xmlns:a16="http://schemas.microsoft.com/office/drawing/2014/main" xmlns="" id="{7444BB8E-5B2F-4C95-B4E2-9311853BA4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4" name="Object 7" hidden="1">
                        <a:extLst>
                          <a:ext uri="{FF2B5EF4-FFF2-40B4-BE49-F238E27FC236}">
                            <a16:creationId xmlns:a16="http://schemas.microsoft.com/office/drawing/2014/main" xmlns="" id="{7444BB8E-5B2F-4C95-B4E2-9311853BA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5BAFC3-8024-43AD-9DC2-3141715CB76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8A60447-6CEF-4AF6-80B6-18BE8A7C5789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xmlns="" id="{9C7BE5E4-3D2F-41A6-862D-EFD4B10AB7E7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2E65DBEA-0150-464C-A132-92106AD225E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xmlns="" id="{4B949614-F70A-46A6-9E06-28D1325232C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3" descr="Capgemini_logo.jpg">
            <a:extLst>
              <a:ext uri="{FF2B5EF4-FFF2-40B4-BE49-F238E27FC236}">
                <a16:creationId xmlns:a16="http://schemas.microsoft.com/office/drawing/2014/main" xmlns="" id="{29A156DB-7FA2-49A5-935D-B57CF65964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125A02AD-0DCA-4B50-9629-23617911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008E2EA-720E-4746-B83F-ABB0DF885D44}" type="datetimeFigureOut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00E77F1F-AB18-43C0-84E2-F5F32C4F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26B5E1C4-4568-4495-8704-5DE89C95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DE62862-E97F-4C87-97B2-39A3F5D46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868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 hidden="1">
            <a:extLst>
              <a:ext uri="{FF2B5EF4-FFF2-40B4-BE49-F238E27FC236}">
                <a16:creationId xmlns:a16="http://schemas.microsoft.com/office/drawing/2014/main" xmlns="" id="{274CCFAF-038A-4805-9C5D-7B473391A6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65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Object 9" hidden="1">
                        <a:extLst>
                          <a:ext uri="{FF2B5EF4-FFF2-40B4-BE49-F238E27FC236}">
                            <a16:creationId xmlns:a16="http://schemas.microsoft.com/office/drawing/2014/main" xmlns="" id="{274CCFAF-038A-4805-9C5D-7B473391A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525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22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 hidden="1">
            <a:extLst>
              <a:ext uri="{FF2B5EF4-FFF2-40B4-BE49-F238E27FC236}">
                <a16:creationId xmlns:a16="http://schemas.microsoft.com/office/drawing/2014/main" xmlns="" id="{15DF9AFB-3EA4-4AB1-94C3-1D98BDD5D96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" name="Object 7" hidden="1">
                        <a:extLst>
                          <a:ext uri="{FF2B5EF4-FFF2-40B4-BE49-F238E27FC236}">
                            <a16:creationId xmlns:a16="http://schemas.microsoft.com/office/drawing/2014/main" xmlns="" id="{15DF9AFB-3EA4-4AB1-94C3-1D98BDD5D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A3BAEB-592D-4394-9889-1C4F48D0822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03F5AF3-F300-46AB-9110-AA97A51BAD34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xmlns="" id="{E64B70F7-254F-4410-A96D-4D195654247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6E3AB4DF-0B37-4487-B669-9A50AFA1C7F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7DA614B-09EA-4D8F-B2AD-201BBDE73E0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13" descr="Capgemini_logo.jpg">
            <a:extLst>
              <a:ext uri="{FF2B5EF4-FFF2-40B4-BE49-F238E27FC236}">
                <a16:creationId xmlns:a16="http://schemas.microsoft.com/office/drawing/2014/main" xmlns="" id="{00994C18-E71A-450B-8A64-28511D20A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2DC583-383A-4D08-AF38-F52D92835285}"/>
              </a:ext>
            </a:extLst>
          </p:cNvPr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8E268F6D-2F24-4082-AA56-B2B75854D6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mlates\Capgemini_logo_pms.png">
            <a:extLst>
              <a:ext uri="{FF2B5EF4-FFF2-40B4-BE49-F238E27FC236}">
                <a16:creationId xmlns:a16="http://schemas.microsoft.com/office/drawing/2014/main" xmlns="" id="{3EBC3BA6-D005-45F4-8165-F3DBFC54C1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770563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FA609F57-FE46-4588-A814-7637EAE9E2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9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>
            <a:extLst>
              <a:ext uri="{FF2B5EF4-FFF2-40B4-BE49-F238E27FC236}">
                <a16:creationId xmlns:a16="http://schemas.microsoft.com/office/drawing/2014/main" xmlns="" id="{70E73360-CC50-495E-A781-DA320BD1A6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4" name="Object 7" hidden="1">
                        <a:extLst>
                          <a:ext uri="{FF2B5EF4-FFF2-40B4-BE49-F238E27FC236}">
                            <a16:creationId xmlns:a16="http://schemas.microsoft.com/office/drawing/2014/main" xmlns="" id="{70E73360-CC50-495E-A781-DA320BD1A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28D795-97B4-46D0-845B-D8152565C7E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2F66B8F-2B42-4E3D-AF42-73F16CFC7A74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xmlns="" id="{61705A33-EF19-4F29-ADD0-9EA5064935EC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B4AE4458-10CD-496D-A2A0-3E7426A38DB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xmlns="" id="{95E88529-F969-4140-9799-1E38EF467144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3" descr="Capgemini_logo.jpg">
            <a:extLst>
              <a:ext uri="{FF2B5EF4-FFF2-40B4-BE49-F238E27FC236}">
                <a16:creationId xmlns:a16="http://schemas.microsoft.com/office/drawing/2014/main" xmlns="" id="{2CB3B67B-9202-4DC9-8BB8-9C2FE3D47D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6" hidden="1">
            <a:extLst>
              <a:ext uri="{FF2B5EF4-FFF2-40B4-BE49-F238E27FC236}">
                <a16:creationId xmlns:a16="http://schemas.microsoft.com/office/drawing/2014/main" xmlns="" id="{31400BD0-2B53-4601-A050-A78B64825841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365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10" name="Object 16" hidden="1">
                        <a:extLst>
                          <a:ext uri="{FF2B5EF4-FFF2-40B4-BE49-F238E27FC236}">
                            <a16:creationId xmlns:a16="http://schemas.microsoft.com/office/drawing/2014/main" xmlns="" id="{31400BD0-2B53-4601-A050-A78B648258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525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966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xmlns="" id="{222DBAA3-DFF0-4D48-A014-68BCF28D235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xmlns="" id="{222DBAA3-DFF0-4D48-A014-68BCF28D2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7914FD-A495-4FB3-8FD5-3185670872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32177BA-E5AA-4484-B741-5307A2B46C7D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757400CB-9029-4EF2-94DF-6AFF09AF351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51EA15CF-542E-4A40-9D7E-B7B95B12EA9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xmlns="" id="{0950664C-FD42-4E09-96B1-D8718544356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xmlns="" id="{31BCB7C4-AD53-45F5-8C72-E4F39ECDB2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xmlns="" id="{2B78F842-82F2-40C0-8AD6-C457A6D5EBD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28800"/>
            <a:ext cx="20018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04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xmlns="" id="{DD5DDBDC-3C67-423A-909C-4AB46C108E6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xmlns="" id="{DD5DDBDC-3C67-423A-909C-4AB46C108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B6BB34-8F0A-4CB5-9D69-7CA5250DB4D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E751886-5B5F-466B-870D-A25E0BD27C5E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74CBE623-5923-46B9-901C-FA6DC599C16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90A90EB0-710F-4497-9C6A-22D26184E06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xmlns="" id="{80773D92-E164-4D3E-9380-38A8AB353CC4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xmlns="" id="{5584B660-AAAC-4594-B71D-F59ECBE6D0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2166CF8E-ECFF-46B2-93C5-A4A0C909F1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828800"/>
            <a:ext cx="210343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838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xmlns="" id="{96C43E9B-9F80-42C9-B84F-F902885FF2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xmlns="" id="{96C43E9B-9F80-42C9-B84F-F902885FF2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BEA8B8-B6D5-4271-8DDF-503F431311D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B920D9F-DEC0-4F95-A30A-F1077620B291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6D789799-9F33-448B-9761-5AF00E06D23C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61858CBA-010F-45F0-8621-9935D3528A6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xmlns="" id="{52C43BB2-DFDB-477E-8547-94724869BEF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xmlns="" id="{CF89598F-82D7-4CED-9015-564BF9C85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1D16CE07-9960-4609-B61D-FB5CB9792C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7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xmlns="" id="{296549D3-4729-4F82-85FD-BF16629D1FF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xmlns="" id="{296549D3-4729-4F82-85FD-BF16629D1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B0398-7BEA-437D-8B82-C46B1ABEF6E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6DD3F28-F3CC-46A7-9171-49FDDC2D70F2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62B21DE8-3E10-4BA7-AC5B-002E34240F9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538F6BEF-45B6-46D2-BF8C-28B752F0B93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xmlns="" id="{CC86201A-C16B-49D5-8E5F-F5E5E766C02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xmlns="" id="{F16991B5-C25E-425F-AE65-D4698729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www.strategic-resume.com/wp-content/uploads/2015/08/SummaryIcon.png">
            <a:extLst>
              <a:ext uri="{FF2B5EF4-FFF2-40B4-BE49-F238E27FC236}">
                <a16:creationId xmlns:a16="http://schemas.microsoft.com/office/drawing/2014/main" xmlns="" id="{0F203894-72D2-4B31-AA56-165BCB626A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1495425"/>
            <a:ext cx="16383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97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xmlns="" id="{B945B23A-6427-415E-9E24-6D56D124DFF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xmlns="" id="{B945B23A-6427-415E-9E24-6D56D124D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B1B2F9-F804-4D16-9449-DF9CDC5D5C5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BD8B9A4-98E0-4B6F-B54A-94D4BE00047D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602A562E-0D8D-4FB6-9460-9D24A97BBBB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80E8DC95-E656-42BF-BCE9-A7D0EB2016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xmlns="" id="{E93095AB-59B8-498A-9BDC-C6FB0E29A9C7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xmlns="" id="{25BD97F1-FCC5-4E0E-9682-7A0EAFCC15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D9246953-C580-4DB8-9E2E-8B666C31E1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828800"/>
            <a:ext cx="18288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14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 hidden="1">
            <a:extLst>
              <a:ext uri="{FF2B5EF4-FFF2-40B4-BE49-F238E27FC236}">
                <a16:creationId xmlns:a16="http://schemas.microsoft.com/office/drawing/2014/main" xmlns="" id="{85A22865-8C54-4227-90FF-35BB7ACB53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3" name="Object 7" hidden="1">
                        <a:extLst>
                          <a:ext uri="{FF2B5EF4-FFF2-40B4-BE49-F238E27FC236}">
                            <a16:creationId xmlns:a16="http://schemas.microsoft.com/office/drawing/2014/main" xmlns="" id="{85A22865-8C54-4227-90FF-35BB7ACB5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B226AA-46A7-4DAF-90D5-FB8FB59715C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C6898CF-1FE6-405D-9150-D01970F3A358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xmlns="" id="{81D8C026-4232-4E02-95E9-2A891F452CD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60C66478-5049-4435-B4E1-B8F79184BA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xmlns="" id="{B2A88602-EC81-4C08-A798-82975A9E8C1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3" descr="Capgemini_logo.jpg">
            <a:extLst>
              <a:ext uri="{FF2B5EF4-FFF2-40B4-BE49-F238E27FC236}">
                <a16:creationId xmlns:a16="http://schemas.microsoft.com/office/drawing/2014/main" xmlns="" id="{0E2A4BAA-FC51-4DD4-9F68-3945EA9911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93532CFA-CBBE-47EA-B457-C15C89087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828800"/>
            <a:ext cx="18288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1745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7" hidden="1">
            <a:extLst>
              <a:ext uri="{FF2B5EF4-FFF2-40B4-BE49-F238E27FC236}">
                <a16:creationId xmlns:a16="http://schemas.microsoft.com/office/drawing/2014/main" xmlns="" id="{0EB7B464-E44A-4C9D-865F-F52F57B280C8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1026" name="Object 7" hidden="1">
                        <a:extLst>
                          <a:ext uri="{FF2B5EF4-FFF2-40B4-BE49-F238E27FC236}">
                            <a16:creationId xmlns:a16="http://schemas.microsoft.com/office/drawing/2014/main" xmlns="" id="{0EB7B464-E44A-4C9D-865F-F52F57B28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Placeholder 1">
            <a:extLst>
              <a:ext uri="{FF2B5EF4-FFF2-40B4-BE49-F238E27FC236}">
                <a16:creationId xmlns:a16="http://schemas.microsoft.com/office/drawing/2014/main" xmlns="" id="{B0E54C28-AE73-4825-B175-CFC851415DDA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 bwMode="auto">
          <a:xfrm>
            <a:off x="0" y="0"/>
            <a:ext cx="9144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</a:t>
            </a:r>
            <a:endParaRPr lang="en-US" altLang="en-US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xmlns="" id="{FCD66691-9362-4604-B155-CE5C464C10EE}"/>
              </a:ext>
            </a:extLst>
          </p:cNvPr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auto">
          <a:xfrm>
            <a:off x="298450" y="1501775"/>
            <a:ext cx="87122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Text style level 2</a:t>
            </a:r>
          </a:p>
          <a:p>
            <a:pPr lvl="2"/>
            <a:r>
              <a:rPr lang="en-US" altLang="en-US"/>
              <a:t>Text style level 3</a:t>
            </a:r>
          </a:p>
          <a:p>
            <a:pPr lvl="3"/>
            <a:r>
              <a:rPr lang="en-US" altLang="en-US"/>
              <a:t>Text style level 4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xmlns="" id="{08EF62AF-3474-4254-901F-BA75F6C3897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050C86D-95AE-42E5-8AEA-6FAD26F484FC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090702CD-5268-452B-BDA7-626715CF22D6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xmlns="" id="{9D5E0143-EFFA-414C-A9EA-D4A238BCBBCC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xmlns="" id="{D6927300-5DC4-483A-A05C-8F4249235E8D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Image 13" descr="Capgemini_logo.jpg">
            <a:extLst>
              <a:ext uri="{FF2B5EF4-FFF2-40B4-BE49-F238E27FC236}">
                <a16:creationId xmlns:a16="http://schemas.microsoft.com/office/drawing/2014/main" xmlns="" id="{FA94905A-2D27-4F6A-97B2-75DFA9CCB07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64" r:id="rId9"/>
    <p:sldLayoutId id="2147484474" r:id="rId10"/>
    <p:sldLayoutId id="2147484475" r:id="rId11"/>
    <p:sldLayoutId id="2147484476" r:id="rId12"/>
    <p:sldLayoutId id="2147484465" r:id="rId13"/>
    <p:sldLayoutId id="2147484477" r:id="rId14"/>
    <p:sldLayoutId id="2147484478" r:id="rId15"/>
    <p:sldLayoutId id="2147484479" r:id="rId16"/>
    <p:sldLayoutId id="2147484480" r:id="rId17"/>
    <p:sldLayoutId id="2147484481" r:id="rId18"/>
  </p:sldLayoutIdLst>
  <p:hf sldNum="0" hdr="0" dt="0"/>
  <p:txStyles>
    <p:titleStyle>
      <a:lvl1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165100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98CC"/>
        </a:buClr>
        <a:buFont typeface="Wingdings" panose="05000000000000000000" pitchFamily="2" charset="2"/>
        <a:buChar char="§"/>
        <a:defRPr sz="2200" kern="1200">
          <a:solidFill>
            <a:srgbClr val="484848"/>
          </a:solidFill>
          <a:latin typeface="+mn-lt"/>
          <a:ea typeface="+mn-ea"/>
          <a:cs typeface="+mn-cs"/>
        </a:defRPr>
      </a:lvl1pPr>
      <a:lvl2pPr marL="355600" indent="-180975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70132"/>
        </a:buClr>
        <a:buFont typeface="Wingdings" panose="05000000000000000000" pitchFamily="2" charset="2"/>
        <a:buChar char="§"/>
        <a:defRPr sz="2800" kern="1200">
          <a:solidFill>
            <a:srgbClr val="484848"/>
          </a:solidFill>
          <a:latin typeface="+mn-lt"/>
          <a:ea typeface="+mn-ea"/>
          <a:cs typeface="+mn-cs"/>
        </a:defRPr>
      </a:lvl2pPr>
      <a:lvl3pPr marL="536575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484848"/>
          </a:solidFill>
          <a:latin typeface="+mn-lt"/>
          <a:ea typeface="+mn-ea"/>
          <a:cs typeface="+mn-cs"/>
        </a:defRPr>
      </a:lvl3pPr>
      <a:lvl4pPr marL="711200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rgbClr val="484848"/>
          </a:solidFill>
          <a:latin typeface="+mn-lt"/>
          <a:ea typeface="+mn-ea"/>
          <a:cs typeface="+mn-cs"/>
        </a:defRPr>
      </a:lvl4pPr>
      <a:lvl5pPr marL="1608138" indent="-192088" algn="l" defTabSz="912813" rtl="0" eaLnBrk="0" fontAlgn="base" hangingPunct="0">
        <a:spcBef>
          <a:spcPct val="0"/>
        </a:spcBef>
        <a:spcAft>
          <a:spcPct val="0"/>
        </a:spcAft>
        <a:buClr>
          <a:srgbClr val="B1B1B1"/>
        </a:buClr>
        <a:buFont typeface="Arial" panose="020B0604020202020204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0">
            <a:extLst>
              <a:ext uri="{FF2B5EF4-FFF2-40B4-BE49-F238E27FC236}">
                <a16:creationId xmlns:a16="http://schemas.microsoft.com/office/drawing/2014/main" xmlns="" id="{1ED1E4D0-B1B5-4BF9-B7CA-C69D6DA5AF0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533400"/>
            <a:ext cx="8305800" cy="109855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CUSTOMER MANAGEMENT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AND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REVIEW MANAGEMENT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9437638C-E51B-434C-9B41-83CC3481E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4192588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Team Members: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Mohan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Sai Prasad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Aravind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Sneha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Pravalika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Sindhuja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Pooja Nandana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Soumya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xmlns="" id="{679EB516-CC7E-427C-87A1-F78241B8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3" y="0"/>
            <a:ext cx="9144000" cy="1001713"/>
          </a:xfrm>
        </p:spPr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		</a:t>
            </a:r>
            <a:r>
              <a:rPr lang="en-IN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</a:t>
            </a:r>
            <a:endParaRPr lang="en-US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xmlns="" id="{2F2B7AF2-076C-4C6C-872C-662FD544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8" y="1600200"/>
            <a:ext cx="8845550" cy="4643438"/>
          </a:xfrm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Customer functionality like create a customer account,edit customer details, list of all customers and delete customer account  if there are no orders and reviews on any book.</a:t>
            </a:r>
          </a:p>
          <a:p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be able to create a customer account and edit the customer details.</a:t>
            </a:r>
            <a:endParaRPr lang="en-US" altLang="en-US" sz="2400">
              <a:solidFill>
                <a:schemeClr val="tx1"/>
              </a:solidFill>
            </a:endParaRPr>
          </a:p>
          <a:p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xmlns="" id="{56024770-F245-4651-B890-EF668555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MODULE</a:t>
            </a:r>
            <a:endParaRPr lang="en-US" altLang="en-US" b="1">
              <a:solidFill>
                <a:srgbClr val="002060"/>
              </a:solidFill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xmlns="" id="{F6F749F0-DE5F-442C-9D70-FADF700F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1600200"/>
            <a:ext cx="8845550" cy="46434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 altLang="en-US" sz="28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Admin will be able to List all the reviews made by the customer, Update a review and delete a review if there are any violated reviews.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</a:rPr>
              <a:t>   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400" u="sng" dirty="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xmlns="" id="{208DE243-1E5A-4676-9E53-B01CB978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xmlns="" id="{A17542B5-9F75-40BF-936D-3B39D4B0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47800"/>
            <a:ext cx="8845550" cy="464343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altLang="en-US" sz="2400" dirty="0">
              <a:solidFill>
                <a:schemeClr val="tx1">
                  <a:lumMod val="90000"/>
                  <a:lumOff val="10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the Customer Management and Review Management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Spring boot framework with JPA and Angular.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learned to work as a team.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and division of work.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team members in the work</a:t>
            </a:r>
            <a:r>
              <a:rPr lang="en-US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chemeClr val="tx1">
                  <a:lumMod val="90000"/>
                  <a:lumOff val="10000"/>
                </a:schemeClr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xmlns="" id="{2BD3B898-7BD9-44EA-A319-8A3C003E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xmlns="" id="{29DA60CC-C155-407F-B056-2B03031E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en-US" sz="24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placing comments in appropriate places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naming conventions.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proper indentation.</a:t>
            </a:r>
          </a:p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6D0C1A2-002B-4F12-99F9-E20A1096FDBF}"/>
              </a:ext>
            </a:extLst>
          </p:cNvPr>
          <p:cNvSpPr/>
          <p:nvPr/>
        </p:nvSpPr>
        <p:spPr>
          <a:xfrm>
            <a:off x="2068879" y="2967335"/>
            <a:ext cx="428867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  <a:p>
            <a:pPr algn="ctr" eaLnBrk="1" hangingPunct="1">
              <a:defRPr/>
            </a:pP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>
            <a:extLst>
              <a:ext uri="{FF2B5EF4-FFF2-40B4-BE49-F238E27FC236}">
                <a16:creationId xmlns:a16="http://schemas.microsoft.com/office/drawing/2014/main" xmlns="" id="{5983ABB6-57A5-49D3-8A27-5853A4AC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xmlns="" id="{A68A083F-A59E-4E5E-A244-8F6184E0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371600"/>
            <a:ext cx="80835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Understanding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for improvement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99137B0E-5137-44ED-9068-0D42CC89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xmlns="" id="{EE67579F-7DBD-4490-9D6A-190ED994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design and develop Online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BookStore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Bookstore contains abstract level of uses cases. Among those, we have design Customer Management and Review Management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 is used to manage customers(create customer account, update customer details, list of all customers and delete customer account).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Management is used to manage the reviews made by the customers(update a review, list of all reviews and delete a review).</a:t>
            </a:r>
          </a:p>
          <a:p>
            <a:pPr>
              <a:defRPr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xmlns="" id="{288FBC9C-2562-4CE5-A9D1-94AB1865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 Diagram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xmlns="" id="{1D5DAF12-9B8B-497B-BA99-29BD80EA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7105575-8537-4F08-B632-F217979CA76D}"/>
              </a:ext>
            </a:extLst>
          </p:cNvPr>
          <p:cNvSpPr/>
          <p:nvPr/>
        </p:nvSpPr>
        <p:spPr>
          <a:xfrm>
            <a:off x="2755900" y="2201863"/>
            <a:ext cx="16764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EEFDEF-4578-4572-83A3-27B295B9A055}"/>
              </a:ext>
            </a:extLst>
          </p:cNvPr>
          <p:cNvSpPr/>
          <p:nvPr/>
        </p:nvSpPr>
        <p:spPr>
          <a:xfrm>
            <a:off x="639763" y="2874963"/>
            <a:ext cx="1600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User Interface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xmlns="" id="{CEDCCAB4-EFB5-41A0-8EDE-AE6353E84A8F}"/>
              </a:ext>
            </a:extLst>
          </p:cNvPr>
          <p:cNvSpPr/>
          <p:nvPr/>
        </p:nvSpPr>
        <p:spPr>
          <a:xfrm>
            <a:off x="7400925" y="5083175"/>
            <a:ext cx="1714500" cy="126682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93B5743-990F-42AC-85D0-27499773183A}"/>
              </a:ext>
            </a:extLst>
          </p:cNvPr>
          <p:cNvSpPr/>
          <p:nvPr/>
        </p:nvSpPr>
        <p:spPr>
          <a:xfrm>
            <a:off x="2374900" y="1893888"/>
            <a:ext cx="6705600" cy="283051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xmlns="" id="{B7977C6D-C1F0-43D8-9BFC-201696F96E5B}"/>
              </a:ext>
            </a:extLst>
          </p:cNvPr>
          <p:cNvSpPr/>
          <p:nvPr/>
        </p:nvSpPr>
        <p:spPr>
          <a:xfrm>
            <a:off x="3149600" y="2916238"/>
            <a:ext cx="1576388" cy="15160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Controller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xmlns="" id="{883EF8ED-F964-4A62-BC76-B17C0BBF4CAA}"/>
              </a:ext>
            </a:extLst>
          </p:cNvPr>
          <p:cNvSpPr/>
          <p:nvPr/>
        </p:nvSpPr>
        <p:spPr>
          <a:xfrm>
            <a:off x="5213350" y="2884488"/>
            <a:ext cx="1392238" cy="15144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Service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xmlns="" id="{3C879276-425B-479E-BF53-FF713A0335DC}"/>
              </a:ext>
            </a:extLst>
          </p:cNvPr>
          <p:cNvSpPr/>
          <p:nvPr/>
        </p:nvSpPr>
        <p:spPr>
          <a:xfrm>
            <a:off x="7412038" y="2865438"/>
            <a:ext cx="1390650" cy="15144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F8B868E-BC30-4539-AF8E-588307373F6D}"/>
              </a:ext>
            </a:extLst>
          </p:cNvPr>
          <p:cNvCxnSpPr>
            <a:endCxn id="32" idx="1"/>
          </p:cNvCxnSpPr>
          <p:nvPr/>
        </p:nvCxnSpPr>
        <p:spPr>
          <a:xfrm flipV="1">
            <a:off x="2239963" y="3675063"/>
            <a:ext cx="909637" cy="3175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3448FEA-C418-421A-BE68-C090B89B2778}"/>
              </a:ext>
            </a:extLst>
          </p:cNvPr>
          <p:cNvCxnSpPr>
            <a:endCxn id="35" idx="1"/>
          </p:cNvCxnSpPr>
          <p:nvPr/>
        </p:nvCxnSpPr>
        <p:spPr>
          <a:xfrm>
            <a:off x="4583113" y="3641725"/>
            <a:ext cx="630237" cy="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02FA699-FBFA-466A-B209-574E0F8B7AB1}"/>
              </a:ext>
            </a:extLst>
          </p:cNvPr>
          <p:cNvCxnSpPr>
            <a:endCxn id="36" idx="1"/>
          </p:cNvCxnSpPr>
          <p:nvPr/>
        </p:nvCxnSpPr>
        <p:spPr>
          <a:xfrm>
            <a:off x="6605588" y="3622675"/>
            <a:ext cx="806450" cy="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2164FCB-8C22-461F-AD8E-A3748D3818F6}"/>
              </a:ext>
            </a:extLst>
          </p:cNvPr>
          <p:cNvCxnSpPr>
            <a:endCxn id="13" idx="1"/>
          </p:cNvCxnSpPr>
          <p:nvPr/>
        </p:nvCxnSpPr>
        <p:spPr>
          <a:xfrm>
            <a:off x="8229600" y="4398963"/>
            <a:ext cx="28575" cy="684212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xmlns="" id="{C3615229-F2EC-40F5-9974-2D8E1B27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/>
              <a:t>   USE CASE DIAGRAM</a:t>
            </a:r>
          </a:p>
        </p:txBody>
      </p:sp>
      <p:pic>
        <p:nvPicPr>
          <p:cNvPr id="26632" name="Picture 8">
            <a:extLst>
              <a:ext uri="{FF2B5EF4-FFF2-40B4-BE49-F238E27FC236}">
                <a16:creationId xmlns:a16="http://schemas.microsoft.com/office/drawing/2014/main" xmlns="" id="{28BD8430-E674-4AC7-A358-5417694E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6019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xmlns="" id="{3E9DD703-8FA1-4B5B-8788-59028762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 CLASS DIAGRAM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143000"/>
            <a:ext cx="6781800" cy="515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ACTIVITY DIAGRAM</a:t>
            </a:r>
            <a:endParaRPr lang="en-IN" dirty="0"/>
          </a:p>
        </p:txBody>
      </p:sp>
      <p:pic>
        <p:nvPicPr>
          <p:cNvPr id="19461" name="Picture 5" descr="C:\Users\91990\Desktop\Acitivity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45550" cy="315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0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7BADBD94-AC76-447E-9A4D-2C367D7B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xmlns="" id="{66F3F78A-A753-4260-9DB7-752FA337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1524000"/>
            <a:ext cx="8845550" cy="4643438"/>
          </a:xfrm>
        </p:spPr>
        <p:txBody>
          <a:bodyPr/>
          <a:lstStyle/>
          <a:p>
            <a:pPr marL="546100" lvl="3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/>
                </a:solidFill>
              </a:rPr>
              <a:t>Business Logic Components and Services </a:t>
            </a:r>
            <a:r>
              <a:rPr lang="en-US" sz="2400" b="1" i="1" dirty="0">
                <a:solidFill>
                  <a:schemeClr val="tx1"/>
                </a:solidFill>
              </a:rPr>
              <a:t>:- </a:t>
            </a:r>
            <a:endParaRPr lang="en-US" sz="2400" b="1" dirty="0">
              <a:solidFill>
                <a:schemeClr val="tx1"/>
              </a:solidFill>
            </a:endParaRPr>
          </a:p>
          <a:p>
            <a:pPr marL="546100" lvl="3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-Spring </a:t>
            </a:r>
            <a:r>
              <a:rPr lang="en-US" sz="2400" dirty="0" smtClean="0">
                <a:solidFill>
                  <a:schemeClr val="tx1"/>
                </a:solidFill>
              </a:rPr>
              <a:t>Boot</a:t>
            </a:r>
            <a:endParaRPr lang="en-US" sz="2400" dirty="0">
              <a:solidFill>
                <a:schemeClr val="tx1"/>
              </a:solidFill>
            </a:endParaRPr>
          </a:p>
          <a:p>
            <a:pPr marL="546100" lvl="3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/>
                </a:solidFill>
              </a:rPr>
              <a:t>Databases:-</a:t>
            </a:r>
          </a:p>
          <a:p>
            <a:pPr marL="546100" lvl="3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-Oracle SQL</a:t>
            </a:r>
          </a:p>
          <a:p>
            <a:pPr marL="546100" lvl="3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xmlns="" id="{195E4E22-592C-4799-A996-47352D4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88"/>
            <a:ext cx="9144000" cy="1001712"/>
          </a:xfrm>
        </p:spPr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xmlns="" id="{99AD46CE-FB55-499C-A27C-4A2835C3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981200"/>
            <a:ext cx="8845550" cy="464343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Customer Module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Review Module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64C91369D984991AEE386D876C869" ma:contentTypeVersion="3" ma:contentTypeDescription="Create a new document." ma:contentTypeScope="" ma:versionID="a51899a532c37e5ca61817437f4815f9">
  <xsd:schema xmlns:xsd="http://www.w3.org/2001/XMLSchema" xmlns:xs="http://www.w3.org/2001/XMLSchema" xmlns:p="http://schemas.microsoft.com/office/2006/metadata/properties" xmlns:ns2="f2f9e500-2a4f-403e-abb1-514215aa6ea6" xmlns:ns3="952a6df7-b138-4f89-9bc4-e7a874ea3254" targetNamespace="http://schemas.microsoft.com/office/2006/metadata/properties" ma:root="true" ma:fieldsID="45d205d1640a34948cbc94912e7cd74a" ns2:_="" ns3:_="">
    <xsd:import namespace="f2f9e500-2a4f-403e-abb1-514215aa6ea6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Levels" minOccurs="0"/>
                <xsd:element ref="ns2:Category" minOccurs="0"/>
                <xsd:element ref="ns2:Material_x0020_Type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e500-2a4f-403e-abb1-514215aa6ea6" elementFormDefault="qualified">
    <xsd:import namespace="http://schemas.microsoft.com/office/2006/documentManagement/types"/>
    <xsd:import namespace="http://schemas.microsoft.com/office/infopath/2007/PartnerControls"/>
    <xsd:element name="Levels" ma:index="8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5E216-1390-4085-A06E-BB90B83761D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DD84058-C173-4E1B-905C-B796BDC31C9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2f9e500-2a4f-403e-abb1-514215aa6ea6"/>
    <ds:schemaRef ds:uri="952a6df7-b138-4f89-9bc4-e7a874ea325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297</Words>
  <Application>Microsoft Office PowerPoint</Application>
  <PresentationFormat>On-screen Show (4:3)</PresentationFormat>
  <Paragraphs>67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2_Corporate Presentation Template (4x3 - Normal)</vt:lpstr>
      <vt:lpstr>think-cell Slide</vt:lpstr>
      <vt:lpstr>             CUSTOMER MANAGEMENT        AND               REVIEW MANAGEMENT</vt:lpstr>
      <vt:lpstr>OBJECTIVES</vt:lpstr>
      <vt:lpstr>PROJECT UNDERSTANDING</vt:lpstr>
      <vt:lpstr>High Level Design Diagram</vt:lpstr>
      <vt:lpstr>   USE CASE DIAGRAM</vt:lpstr>
      <vt:lpstr> CLASS DIAGRAM</vt:lpstr>
      <vt:lpstr>ACTIVITY DIAGRAM</vt:lpstr>
      <vt:lpstr>APPROACH USED </vt:lpstr>
      <vt:lpstr>PROJECT EXECUTION</vt:lpstr>
      <vt:lpstr>  CUSTOMER MODULE</vt:lpstr>
      <vt:lpstr>REVIEW MODULE</vt:lpstr>
      <vt:lpstr>LEARNING</vt:lpstr>
      <vt:lpstr>BEST PRACTICES</vt:lpstr>
      <vt:lpstr>PowerPoint Presentation</vt:lpstr>
    </vt:vector>
  </TitlesOfParts>
  <Company>Patni Airoli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ssmithas</dc:creator>
  <cp:lastModifiedBy>919908633957</cp:lastModifiedBy>
  <cp:revision>663</cp:revision>
  <dcterms:created xsi:type="dcterms:W3CDTF">2008-08-26T07:57:12Z</dcterms:created>
  <dcterms:modified xsi:type="dcterms:W3CDTF">2020-07-19T07:46:55Z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0x010100CB664C91369D984991AEE386D876C869</vt:lpwstr>
  </property>
  <property fmtid="{D5CDD505-2E9C-101B-9397-08002B2CF9AE}" pid="3" name="Material Type">
    <vt:lpwstr>Class book</vt:lpwstr>
  </property>
  <property fmtid="{D5CDD505-2E9C-101B-9397-08002B2CF9AE}" pid="4" name="Levels">
    <vt:lpwstr>L1</vt:lpwstr>
  </property>
  <property fmtid="{D5CDD505-2E9C-101B-9397-08002B2CF9AE}" pid="5" name="Category">
    <vt:lpwstr>Module Artifact</vt:lpwstr>
  </property>
  <property fmtid="{D5CDD505-2E9C-101B-9397-08002B2CF9AE}" pid="6" name="FolderName">
    <vt:lpwstr/>
  </property>
</Properties>
</file>