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5" r:id="rId4"/>
  </p:sldMasterIdLst>
  <p:notesMasterIdLst>
    <p:notesMasterId r:id="rId28"/>
  </p:notesMasterIdLst>
  <p:handoutMasterIdLst>
    <p:handoutMasterId r:id="rId29"/>
  </p:handoutMasterIdLst>
  <p:sldIdLst>
    <p:sldId id="257" r:id="rId5"/>
    <p:sldId id="259" r:id="rId6"/>
    <p:sldId id="258" r:id="rId7"/>
    <p:sldId id="260" r:id="rId8"/>
    <p:sldId id="262" r:id="rId9"/>
    <p:sldId id="275" r:id="rId10"/>
    <p:sldId id="276" r:id="rId11"/>
    <p:sldId id="263" r:id="rId12"/>
    <p:sldId id="277" r:id="rId13"/>
    <p:sldId id="264" r:id="rId14"/>
    <p:sldId id="265" r:id="rId15"/>
    <p:sldId id="266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71" r:id="rId25"/>
    <p:sldId id="272" r:id="rId26"/>
    <p:sldId id="273" r:id="rId27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FE2"/>
    <a:srgbClr val="0000FF"/>
    <a:srgbClr val="969696"/>
    <a:srgbClr val="5F5F5F"/>
    <a:srgbClr val="FFFFE3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95" autoAdjust="0"/>
  </p:normalViewPr>
  <p:slideViewPr>
    <p:cSldViewPr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3" tIns="47627" rIns="95253" bIns="47627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3" tIns="47627" rIns="95253" bIns="47627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1CD84AB9-2920-411C-9BEE-D1D2A075FABB}" type="datetime1">
              <a:rPr lang="de-DE" smtClean="0"/>
              <a:t>27.11.2016</a:t>
            </a:fld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38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3" tIns="47627" rIns="95253" bIns="47627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fsdfsdfdsdfsd</a:t>
            </a:r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3" tIns="47627" rIns="95253" bIns="47627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A5C05CC9-C111-BC4C-BE78-AC7B8C7DB98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5820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3" tIns="47627" rIns="95253" bIns="47627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3" tIns="47627" rIns="95253" bIns="47627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CA740942-1FF4-40E4-BBD0-8854E399ACDC}" type="datetime1">
              <a:rPr lang="de-DE" smtClean="0"/>
              <a:t>27.11.2016</a:t>
            </a:fld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1813"/>
            <a:ext cx="3549650" cy="2663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3" tIns="47627" rIns="95253" bIns="476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38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3" tIns="47627" rIns="95253" bIns="47627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fsdfsdfdsdfsd</a:t>
            </a:r>
            <a:endParaRPr lang="en-US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53" tIns="47627" rIns="95253" bIns="47627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DF85B311-6751-D645-9D72-3CB073F1E59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8985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5B311-6751-D645-9D72-3CB073F1E59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A75B757B-682D-40B7-975F-BDEAB67011DF}" type="datetime1">
              <a:rPr lang="de-DE" smtClean="0"/>
              <a:t>27.11.2016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fsdfsdfdsdfsd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38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457200" y="1080000"/>
            <a:ext cx="8204400" cy="2709040"/>
          </a:xfrm>
          <a:prstGeom prst="rect">
            <a:avLst/>
          </a:prstGeom>
        </p:spPr>
        <p:txBody>
          <a:bodyPr/>
          <a:lstStyle>
            <a:lvl1pPr algn="l">
              <a:defRPr lang="de-DE" sz="2800" b="1" baseline="0" dirty="0">
                <a:solidFill>
                  <a:schemeClr val="tx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>
                <a:ea typeface="ＭＳ Ｐゴシック" charset="0"/>
                <a:cs typeface="Verdana" charset="0"/>
              </a:rPr>
              <a:t>Projektmanagement - Softwaretechnische Aspekte</a:t>
            </a:r>
            <a:br>
              <a:rPr lang="de-DE" dirty="0" smtClean="0">
                <a:ea typeface="ＭＳ Ｐゴシック" charset="0"/>
                <a:cs typeface="Verdana" charset="0"/>
              </a:rPr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[NR &amp; TITEL DES VORTRAGS]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[NAMEN DER VORTRAGENDEN]</a:t>
            </a:r>
            <a:endParaRPr lang="de-DE" dirty="0"/>
          </a:p>
        </p:txBody>
      </p:sp>
      <p:pic>
        <p:nvPicPr>
          <p:cNvPr id="1026" name="Picture 2" descr="http://www.hs-osnabrueck.de/fileadmin/img/headerpics/headerpic_fh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775" y="5411316"/>
            <a:ext cx="9334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en-US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316416" y="6613526"/>
            <a:ext cx="486966" cy="230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E87BF-81AB-43B1-8C0B-D8886180922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0588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itel zw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453006" y="1268760"/>
            <a:ext cx="8204400" cy="4824536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defRPr>
            </a:lvl1pPr>
            <a:lvl2pPr>
              <a:lnSpc>
                <a:spcPct val="130000"/>
              </a:lnSpc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defRPr>
            </a:lvl2pPr>
            <a:lvl3pPr>
              <a:lnSpc>
                <a:spcPct val="130000"/>
              </a:lnSpc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defRPr>
            </a:lvl3pPr>
            <a:lvl4pPr>
              <a:lnSpc>
                <a:spcPct val="130000"/>
              </a:lnSpc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defRPr>
            </a:lvl4pPr>
            <a:lvl5pPr>
              <a:lnSpc>
                <a:spcPct val="130000"/>
              </a:lnSpc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457200" y="188640"/>
            <a:ext cx="6347048" cy="764824"/>
          </a:xfrm>
          <a:prstGeom prst="rect">
            <a:avLst/>
          </a:prstGeom>
        </p:spPr>
        <p:txBody>
          <a:bodyPr/>
          <a:lstStyle>
            <a:lvl1pPr algn="l">
              <a:spcAft>
                <a:spcPts val="600"/>
              </a:spcAft>
              <a:defRPr sz="2400" b="1" baseline="0">
                <a:solidFill>
                  <a:schemeClr val="tx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r>
              <a:rPr lang="de-DE" dirty="0" smtClean="0"/>
              <a:t>zweite Zeile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smtClean="0"/>
              <a:t>SWP – Gruppe 2 – Online-</a:t>
            </a:r>
            <a:r>
              <a:rPr lang="de-DE" dirty="0" err="1" smtClean="0"/>
              <a:t>Clicker</a:t>
            </a:r>
            <a:r>
              <a:rPr lang="de-DE" dirty="0" smtClean="0"/>
              <a:t> – </a:t>
            </a:r>
            <a:r>
              <a:rPr lang="de-DE" dirty="0" err="1" smtClean="0"/>
              <a:t>WiSe</a:t>
            </a:r>
            <a:r>
              <a:rPr lang="de-DE" dirty="0" smtClean="0"/>
              <a:t> 16/17</a:t>
            </a:r>
            <a:endParaRPr lang="en-US" dirty="0"/>
          </a:p>
        </p:txBody>
      </p:sp>
      <p:sp>
        <p:nvSpPr>
          <p:cNvPr id="5" name="Rectangle 22"/>
          <p:cNvSpPr>
            <a:spLocks noChangeArrowheads="1"/>
          </p:cNvSpPr>
          <p:nvPr userDrawn="1"/>
        </p:nvSpPr>
        <p:spPr bwMode="auto">
          <a:xfrm>
            <a:off x="3898" y="-2984"/>
            <a:ext cx="310105" cy="1070578"/>
          </a:xfrm>
          <a:prstGeom prst="rect">
            <a:avLst/>
          </a:prstGeom>
          <a:solidFill>
            <a:srgbClr val="009FE2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6" name="Line 19"/>
          <p:cNvSpPr>
            <a:spLocks noChangeShapeType="1"/>
          </p:cNvSpPr>
          <p:nvPr userDrawn="1"/>
        </p:nvSpPr>
        <p:spPr bwMode="auto">
          <a:xfrm>
            <a:off x="1" y="1071786"/>
            <a:ext cx="9144000" cy="0"/>
          </a:xfrm>
          <a:prstGeom prst="line">
            <a:avLst/>
          </a:prstGeom>
          <a:noFill/>
          <a:ln w="15240">
            <a:solidFill>
              <a:srgbClr val="009FE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316416" y="6613526"/>
            <a:ext cx="486966" cy="230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19E87BF-81AB-43B1-8C0B-D8886180922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5012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107504" y="6597352"/>
            <a:ext cx="3456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solidFill>
                  <a:schemeClr val="tx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Denys</a:t>
            </a:r>
            <a:r>
              <a:rPr lang="de-DE" sz="100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000" baseline="0" dirty="0" err="1" smtClean="0">
                <a:solidFill>
                  <a:schemeClr val="tx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Khavin</a:t>
            </a:r>
            <a:r>
              <a:rPr lang="de-DE" sz="100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, Torben Kühne, </a:t>
            </a:r>
            <a:r>
              <a:rPr lang="de-DE" sz="1000" b="1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Maurice Touma</a:t>
            </a:r>
            <a:r>
              <a:rPr lang="de-DE" sz="100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, Arber Zekaj</a:t>
            </a:r>
            <a:endParaRPr lang="de-DE" sz="1000" dirty="0" smtClean="0">
              <a:solidFill>
                <a:schemeClr val="tx1"/>
              </a:solidFill>
              <a:latin typeface="Calibri" panose="020F050202020403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3707904" y="6613525"/>
            <a:ext cx="32952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de-DE" sz="1000">
                <a:latin typeface="Calibri" panose="020F0502020204030204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SWP – </a:t>
            </a:r>
            <a:r>
              <a:rPr lang="en-US" dirty="0" err="1" smtClean="0"/>
              <a:t>Gruppe</a:t>
            </a:r>
            <a:r>
              <a:rPr lang="en-US" dirty="0" smtClean="0"/>
              <a:t> 2 – Online-Clicker – </a:t>
            </a:r>
            <a:r>
              <a:rPr lang="en-US" dirty="0" err="1" smtClean="0"/>
              <a:t>WiSe</a:t>
            </a:r>
            <a:r>
              <a:rPr lang="en-US" dirty="0" smtClean="0"/>
              <a:t> 16/17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316416" y="6613526"/>
            <a:ext cx="486966" cy="230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E87BF-81AB-43B1-8C0B-D88861809228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92280" y="116632"/>
            <a:ext cx="1965424" cy="109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2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7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Geneva" pitchFamily="-112" charset="-128"/>
          <a:cs typeface="Geneva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pitchFamily="-112" charset="-128"/>
          <a:cs typeface="Geneva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pitchFamily="-112" charset="-128"/>
          <a:cs typeface="Geneva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pitchFamily="-112" charset="-128"/>
          <a:cs typeface="Geneva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pitchFamily="-112" charset="-128"/>
          <a:cs typeface="Geneva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pitchFamily="-112" charset="-128"/>
          <a:cs typeface="Geneva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pitchFamily="-112" charset="-128"/>
          <a:cs typeface="Geneva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pitchFamily="-112" charset="-128"/>
          <a:cs typeface="Geneva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pitchFamily="-112" charset="-128"/>
          <a:cs typeface="Geneva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Geneva" pitchFamily="-112" charset="-128"/>
          <a:cs typeface="Geneva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Geneva" pitchFamily="-112" charset="-128"/>
          <a:cs typeface="Geneva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el 2"/>
          <p:cNvSpPr>
            <a:spLocks noGrp="1"/>
          </p:cNvSpPr>
          <p:nvPr>
            <p:ph type="title"/>
          </p:nvPr>
        </p:nvSpPr>
        <p:spPr bwMode="auto">
          <a:xfrm>
            <a:off x="457200" y="1296024"/>
            <a:ext cx="8204400" cy="270904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3000" dirty="0" smtClean="0">
                <a:ea typeface="ＭＳ Ｐゴシック" charset="0"/>
                <a:cs typeface="Verdana" charset="0"/>
              </a:rPr>
              <a:t>Softwareprojekt – Fachkonzept</a:t>
            </a:r>
            <a:r>
              <a:rPr lang="de-DE" sz="3200" dirty="0"/>
              <a:t/>
            </a:r>
            <a:br>
              <a:rPr lang="de-DE" sz="3200" dirty="0"/>
            </a:br>
            <a:r>
              <a:rPr lang="de-DE" sz="2400" b="0" dirty="0" smtClean="0"/>
              <a:t>Gruppe 2 – „Online-</a:t>
            </a:r>
            <a:r>
              <a:rPr lang="de-DE" sz="2400" b="0" dirty="0" err="1" smtClean="0"/>
              <a:t>Clicker</a:t>
            </a:r>
            <a:r>
              <a:rPr lang="de-DE" sz="2400" b="0" dirty="0" smtClean="0"/>
              <a:t>“</a:t>
            </a:r>
            <a:r>
              <a:rPr lang="de-DE" sz="2400" b="0" dirty="0"/>
              <a:t/>
            </a:r>
            <a:br>
              <a:rPr lang="de-DE" sz="2400" b="0" dirty="0"/>
            </a:br>
            <a:r>
              <a:rPr lang="de-DE" sz="2400" b="0" dirty="0"/>
              <a:t/>
            </a:r>
            <a:br>
              <a:rPr lang="de-DE" sz="2400" b="0" dirty="0"/>
            </a:br>
            <a:r>
              <a:rPr lang="de-DE" sz="2400" b="0" dirty="0" smtClean="0"/>
              <a:t>Denys Khavin, Torben Kühne, Maurice Touma, Arber Zekaj</a:t>
            </a:r>
            <a:endParaRPr sz="1600" b="0" dirty="0">
              <a:latin typeface="+mj-lt"/>
              <a:ea typeface="ＭＳ Ｐゴシック" charset="0"/>
              <a:cs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Class Model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4178"/>
            <a:ext cx="8075240" cy="546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9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- Online-</a:t>
            </a:r>
            <a:r>
              <a:rPr lang="de-DE" dirty="0" err="1" smtClean="0"/>
              <a:t>Clicker</a:t>
            </a:r>
            <a:r>
              <a:rPr lang="de-DE" dirty="0" smtClean="0"/>
              <a:t> hat 1 Komponente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Component</a:t>
            </a:r>
            <a:r>
              <a:rPr lang="de-DE" dirty="0" smtClean="0"/>
              <a:t> Model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51" y="1802635"/>
            <a:ext cx="6006430" cy="4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Folgende GUI-Schichten sind im Online-</a:t>
            </a:r>
            <a:r>
              <a:rPr lang="de-DE" dirty="0" err="1" smtClean="0"/>
              <a:t>Clicker</a:t>
            </a:r>
            <a:r>
              <a:rPr lang="de-DE" dirty="0" smtClean="0"/>
              <a:t> vorhanden :</a:t>
            </a:r>
          </a:p>
          <a:p>
            <a:r>
              <a:rPr lang="de-DE" dirty="0" smtClean="0"/>
              <a:t>- </a:t>
            </a:r>
            <a:r>
              <a:rPr lang="de-DE" dirty="0" err="1" smtClean="0"/>
              <a:t>StartScreen</a:t>
            </a:r>
            <a:endParaRPr lang="de-DE" dirty="0" smtClean="0"/>
          </a:p>
          <a:p>
            <a:r>
              <a:rPr lang="de-DE" dirty="0" smtClean="0"/>
              <a:t>- </a:t>
            </a:r>
            <a:r>
              <a:rPr lang="de-DE" dirty="0" err="1" smtClean="0"/>
              <a:t>StudLogin</a:t>
            </a:r>
            <a:endParaRPr lang="de-DE" dirty="0" smtClean="0"/>
          </a:p>
          <a:p>
            <a:r>
              <a:rPr lang="de-DE" dirty="0" smtClean="0"/>
              <a:t>- Fragekatalog</a:t>
            </a:r>
          </a:p>
          <a:p>
            <a:r>
              <a:rPr lang="de-DE" dirty="0" smtClean="0"/>
              <a:t>- </a:t>
            </a:r>
            <a:r>
              <a:rPr lang="de-DE" dirty="0" err="1" smtClean="0"/>
              <a:t>DozentenMenue</a:t>
            </a:r>
            <a:endParaRPr lang="de-DE" dirty="0" smtClean="0"/>
          </a:p>
          <a:p>
            <a:r>
              <a:rPr lang="de-DE" dirty="0" smtClean="0"/>
              <a:t>- </a:t>
            </a:r>
            <a:r>
              <a:rPr lang="de-DE" dirty="0" err="1" smtClean="0"/>
              <a:t>EditClickerEvent</a:t>
            </a:r>
            <a:endParaRPr lang="de-DE" dirty="0" smtClean="0"/>
          </a:p>
          <a:p>
            <a:r>
              <a:rPr lang="de-DE" dirty="0" smtClean="0"/>
              <a:t>- Auswertung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191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(</a:t>
            </a:r>
            <a:r>
              <a:rPr lang="de-DE" dirty="0" err="1" smtClean="0"/>
              <a:t>StartScreen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412776"/>
            <a:ext cx="6696744" cy="482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2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(</a:t>
            </a:r>
            <a:r>
              <a:rPr lang="de-DE" dirty="0" err="1" smtClean="0"/>
              <a:t>DozentenMenue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268760"/>
            <a:ext cx="6480720" cy="493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8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(</a:t>
            </a:r>
            <a:r>
              <a:rPr lang="de-DE" dirty="0" err="1" smtClean="0"/>
              <a:t>EditClickerEvent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196752"/>
            <a:ext cx="6936051" cy="496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6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(Auswertung)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340767"/>
            <a:ext cx="6569409" cy="47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9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(</a:t>
            </a:r>
            <a:r>
              <a:rPr lang="de-DE" dirty="0" err="1" smtClean="0"/>
              <a:t>StudLogin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88840"/>
            <a:ext cx="6689521" cy="328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(Fragekatalog)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124744"/>
            <a:ext cx="6868786" cy="496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1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Konstruktion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755576" y="1351508"/>
            <a:ext cx="80478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Eclipse</a:t>
            </a:r>
            <a:r>
              <a:rPr lang="de-DE" dirty="0"/>
              <a:t> Neon.1a (4.6.1)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GItHub</a:t>
            </a:r>
            <a:r>
              <a:rPr lang="de-DE" dirty="0"/>
              <a:t> 2.8.2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Windows Server R2 64-Bit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Wildfly-10.0.1.Final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Primefaces</a:t>
            </a:r>
            <a:r>
              <a:rPr lang="de-DE" dirty="0"/>
              <a:t> 6.0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JSF 2.2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EJB 3.2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JPA 2.1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Oracle SQL Developer 4.1.5</a:t>
            </a:r>
          </a:p>
        </p:txBody>
      </p:sp>
    </p:spTree>
    <p:extLst>
      <p:ext uri="{BB962C8B-B14F-4D97-AF65-F5344CB8AC3E}">
        <p14:creationId xmlns:p14="http://schemas.microsoft.com/office/powerpoint/2010/main" val="71714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Leitfaden für die Implementierung</a:t>
            </a:r>
            <a:endParaRPr lang="de-DE" dirty="0"/>
          </a:p>
          <a:p>
            <a:r>
              <a:rPr lang="de-DE" dirty="0" smtClean="0"/>
              <a:t>Einfacheres Verständnis </a:t>
            </a:r>
            <a:endParaRPr lang="de-DE" dirty="0"/>
          </a:p>
          <a:p>
            <a:r>
              <a:rPr lang="de-DE" dirty="0" smtClean="0"/>
              <a:t>Erste Leistung an den Kunden</a:t>
            </a:r>
            <a:endParaRPr lang="de-DE" dirty="0"/>
          </a:p>
          <a:p>
            <a:r>
              <a:rPr lang="de-DE" dirty="0" smtClean="0"/>
              <a:t>Strukturiert und in eine </a:t>
            </a:r>
            <a:r>
              <a:rPr lang="de-DE" dirty="0"/>
              <a:t>einheitliche </a:t>
            </a:r>
            <a:r>
              <a:rPr lang="de-DE" dirty="0" smtClean="0"/>
              <a:t>Form übertragen</a:t>
            </a:r>
            <a:endParaRPr lang="de-DE" dirty="0"/>
          </a:p>
          <a:p>
            <a:r>
              <a:rPr lang="de-DE" dirty="0" smtClean="0"/>
              <a:t>Beweismittel gegenüber den Kunden</a:t>
            </a: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683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049" y="1124744"/>
            <a:ext cx="5237199" cy="5391461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Softwarearchichektur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9678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Requirements</a:t>
            </a:r>
            <a:r>
              <a:rPr lang="de-DE" dirty="0"/>
              <a:t> Engineerings: GAF, Anforderungsliste</a:t>
            </a:r>
          </a:p>
          <a:p>
            <a:r>
              <a:rPr lang="de-DE" dirty="0"/>
              <a:t>Spezifikation: Fachliches Komponentenmodell, UML-Aktivitäten Diagramm, </a:t>
            </a:r>
            <a:r>
              <a:rPr lang="de-DE" dirty="0" err="1"/>
              <a:t>Use</a:t>
            </a:r>
            <a:r>
              <a:rPr lang="de-DE" dirty="0"/>
              <a:t>-Case Diagramm, Domänen Klassendiagramm, GUI-Entwürfe</a:t>
            </a:r>
          </a:p>
          <a:p>
            <a:r>
              <a:rPr lang="de-DE" dirty="0"/>
              <a:t>Konstruktion</a:t>
            </a:r>
            <a:r>
              <a:rPr lang="de-DE" dirty="0" smtClean="0"/>
              <a:t>: </a:t>
            </a:r>
            <a:r>
              <a:rPr lang="de-DE" dirty="0"/>
              <a:t>Technische Architektur, Komponentenmodell (technisch), Beschreibung der Klassen</a:t>
            </a:r>
          </a:p>
          <a:p>
            <a:r>
              <a:rPr lang="de-DE" dirty="0"/>
              <a:t>Qualitätsmanagement: Qualitätsplan (Planung, Steuerung, Kontrolle), </a:t>
            </a:r>
          </a:p>
          <a:p>
            <a:r>
              <a:rPr lang="de-DE" dirty="0"/>
              <a:t>Konfigurationsmanagement: </a:t>
            </a:r>
            <a:r>
              <a:rPr lang="de-DE" dirty="0" smtClean="0"/>
              <a:t>Server, </a:t>
            </a:r>
            <a:r>
              <a:rPr lang="de-DE" dirty="0" err="1" smtClean="0"/>
              <a:t>Eclipse</a:t>
            </a:r>
            <a:r>
              <a:rPr lang="de-DE" dirty="0" smtClean="0"/>
              <a:t>, </a:t>
            </a:r>
            <a:r>
              <a:rPr lang="de-DE" dirty="0" err="1" smtClean="0"/>
              <a:t>GitHub</a:t>
            </a:r>
            <a:r>
              <a:rPr lang="de-DE" dirty="0" smtClean="0"/>
              <a:t>,</a:t>
            </a:r>
            <a:endParaRPr lang="de-DE" dirty="0"/>
          </a:p>
          <a:p>
            <a:r>
              <a:rPr lang="de-DE" dirty="0"/>
              <a:t>Implementierung: -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 (25.11.2016)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19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Requirements</a:t>
            </a:r>
            <a:r>
              <a:rPr lang="de-DE" dirty="0"/>
              <a:t> Engineerings: Aktualisierung des Projektplans, </a:t>
            </a:r>
            <a:r>
              <a:rPr lang="de-DE" dirty="0" err="1"/>
              <a:t>LoF</a:t>
            </a:r>
            <a:r>
              <a:rPr lang="de-DE" dirty="0"/>
              <a:t>, Risikoliste</a:t>
            </a:r>
          </a:p>
          <a:p>
            <a:r>
              <a:rPr lang="de-DE" dirty="0"/>
              <a:t>Spezifikation: Szenarien der GAF</a:t>
            </a:r>
          </a:p>
          <a:p>
            <a:r>
              <a:rPr lang="de-DE" dirty="0" smtClean="0"/>
              <a:t>Qualitätsmanagement</a:t>
            </a:r>
            <a:r>
              <a:rPr lang="de-DE" dirty="0"/>
              <a:t>: Aktualisierung des Qualitätsplans, Erstellen der Test- und Review Protokolle</a:t>
            </a:r>
          </a:p>
          <a:p>
            <a:r>
              <a:rPr lang="de-DE" dirty="0" smtClean="0"/>
              <a:t>Implementierung</a:t>
            </a:r>
            <a:r>
              <a:rPr lang="de-DE" dirty="0"/>
              <a:t>: Code generieren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702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457200" y="2996952"/>
            <a:ext cx="8200206" cy="3096344"/>
          </a:xfrm>
        </p:spPr>
        <p:txBody>
          <a:bodyPr/>
          <a:lstStyle/>
          <a:p>
            <a:pPr marL="0" indent="0" algn="ctr">
              <a:buNone/>
            </a:pPr>
            <a:r>
              <a:rPr lang="de-DE" b="1" dirty="0" smtClean="0"/>
              <a:t>ENDE</a:t>
            </a:r>
            <a:endParaRPr lang="de-DE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743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Model</a:t>
            </a:r>
          </a:p>
          <a:p>
            <a:r>
              <a:rPr lang="de-DE" dirty="0" smtClean="0"/>
              <a:t>Szenarien</a:t>
            </a:r>
            <a:endParaRPr lang="de-DE" dirty="0"/>
          </a:p>
          <a:p>
            <a:r>
              <a:rPr lang="de-DE" dirty="0" err="1" smtClean="0"/>
              <a:t>Activity</a:t>
            </a:r>
            <a:r>
              <a:rPr lang="de-DE" dirty="0" smtClean="0"/>
              <a:t> Model</a:t>
            </a:r>
            <a:endParaRPr lang="de-DE" dirty="0"/>
          </a:p>
          <a:p>
            <a:r>
              <a:rPr lang="de-DE" dirty="0" smtClean="0"/>
              <a:t>Class Model</a:t>
            </a:r>
          </a:p>
          <a:p>
            <a:r>
              <a:rPr lang="de-DE" dirty="0" err="1" smtClean="0"/>
              <a:t>Component</a:t>
            </a:r>
            <a:r>
              <a:rPr lang="de-DE" dirty="0" smtClean="0"/>
              <a:t> Model</a:t>
            </a:r>
            <a:endParaRPr lang="de-DE" dirty="0"/>
          </a:p>
          <a:p>
            <a:r>
              <a:rPr lang="de-DE" dirty="0" smtClean="0"/>
              <a:t>GUI</a:t>
            </a:r>
            <a:endParaRPr lang="de-DE" dirty="0"/>
          </a:p>
          <a:p>
            <a:r>
              <a:rPr lang="de-DE" dirty="0"/>
              <a:t>Ausblick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219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Model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041967"/>
            <a:ext cx="6768752" cy="557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8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Szenarien (Dozent Anmeldung)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57337"/>
            <a:ext cx="8928992" cy="410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Szenarien (Neues </a:t>
            </a:r>
            <a:r>
              <a:rPr lang="de-DE" dirty="0" err="1" smtClean="0"/>
              <a:t>Clicker</a:t>
            </a:r>
            <a:r>
              <a:rPr lang="de-DE" dirty="0" smtClean="0"/>
              <a:t>-Event anlegen)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00187"/>
            <a:ext cx="8856984" cy="387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3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Szenarien (</a:t>
            </a:r>
            <a:r>
              <a:rPr lang="de-DE" dirty="0" err="1" smtClean="0"/>
              <a:t>Clicker</a:t>
            </a:r>
            <a:r>
              <a:rPr lang="de-DE" dirty="0" smtClean="0"/>
              <a:t>-Event bearbeiten)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68" y="1268760"/>
            <a:ext cx="82962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2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Model (</a:t>
            </a:r>
            <a:r>
              <a:rPr lang="en-US" dirty="0" err="1" smtClean="0"/>
              <a:t>Dozenten</a:t>
            </a:r>
            <a:r>
              <a:rPr lang="en-US" dirty="0" smtClean="0"/>
              <a:t> </a:t>
            </a:r>
            <a:r>
              <a:rPr lang="en-US" dirty="0" err="1" smtClean="0"/>
              <a:t>Anmeldung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093" y="1340768"/>
            <a:ext cx="63722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7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Model (</a:t>
            </a:r>
            <a:r>
              <a:rPr lang="en-US" dirty="0" err="1" smtClean="0"/>
              <a:t>ClickerEventbearbeiten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smtClean="0"/>
              <a:t>SWP – Gruppe 2 – Online-Clicker – WiSe 16/17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E87BF-81AB-43B1-8C0B-D88861809228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1" y="1098642"/>
            <a:ext cx="6552728" cy="535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9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FH_Master_Fußzeil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494DB5771985D449EC62DA7D0F78E96" ma:contentTypeVersion="0" ma:contentTypeDescription="Ein neues Dokument erstellen." ma:contentTypeScope="" ma:versionID="224e49998a390ffb6330459e3d43e08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EDC7C1-5107-4083-8D9B-C9954232A6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D9E009-0BAD-49FE-9947-5A7419A9CBB6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8E64F5D-6792-4757-B1EC-6810C3369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464</Words>
  <Application>Microsoft Office PowerPoint</Application>
  <PresentationFormat>Bildschirmpräsentation (4:3)</PresentationFormat>
  <Paragraphs>114</Paragraphs>
  <Slides>23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0" baseType="lpstr">
      <vt:lpstr>ＭＳ Ｐゴシック</vt:lpstr>
      <vt:lpstr>Arial</vt:lpstr>
      <vt:lpstr>Calibri</vt:lpstr>
      <vt:lpstr>Geneva</vt:lpstr>
      <vt:lpstr>Verdana</vt:lpstr>
      <vt:lpstr>ヒラギノ角ゴ Pro W3</vt:lpstr>
      <vt:lpstr>2_FH_Master_Fußzeilen</vt:lpstr>
      <vt:lpstr>Softwareprojekt – Fachkonzept Gruppe 2 – „Online-Clicker“  Denys Khavin, Torben Kühne, Maurice Touma, Arber Zekaj</vt:lpstr>
      <vt:lpstr>Motivation</vt:lpstr>
      <vt:lpstr>Gliederung</vt:lpstr>
      <vt:lpstr>Use Case Model</vt:lpstr>
      <vt:lpstr>Szenarien (Dozent Anmeldung)</vt:lpstr>
      <vt:lpstr>Szenarien (Neues Clicker-Event anlegen)</vt:lpstr>
      <vt:lpstr>Szenarien (Clicker-Event bearbeiten)</vt:lpstr>
      <vt:lpstr>Activity Model (Dozenten Anmeldung)</vt:lpstr>
      <vt:lpstr>Activity Model (ClickerEventbearbeiten)</vt:lpstr>
      <vt:lpstr>Class Model</vt:lpstr>
      <vt:lpstr>Component Model</vt:lpstr>
      <vt:lpstr>GUI</vt:lpstr>
      <vt:lpstr>GUI (StartScreen)</vt:lpstr>
      <vt:lpstr>GUI (DozentenMenue)</vt:lpstr>
      <vt:lpstr>GUI (EditClickerEvent)</vt:lpstr>
      <vt:lpstr>GUI (Auswertung)</vt:lpstr>
      <vt:lpstr>GUI (StudLogin)</vt:lpstr>
      <vt:lpstr>GUI (Fragekatalog)</vt:lpstr>
      <vt:lpstr>Konstruktion</vt:lpstr>
      <vt:lpstr>Softwarearchichektur</vt:lpstr>
      <vt:lpstr>Aktuelle Ergebnisse (25.11.2016)</vt:lpstr>
      <vt:lpstr>Ausblick</vt:lpstr>
      <vt:lpstr> </vt:lpstr>
    </vt:vector>
  </TitlesOfParts>
  <Company>FH Bielefeld FB5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Kapitel 1  Einleitung</dc:title>
  <dc:creator>Peter Hartel</dc:creator>
  <cp:lastModifiedBy>Denys Khavin</cp:lastModifiedBy>
  <cp:revision>515</cp:revision>
  <cp:lastPrinted>2014-11-19T15:17:55Z</cp:lastPrinted>
  <dcterms:created xsi:type="dcterms:W3CDTF">2006-11-09T12:41:29Z</dcterms:created>
  <dcterms:modified xsi:type="dcterms:W3CDTF">2016-11-27T13:47:50Z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  <property fmtid="{D5CDD505-2E9C-101B-9397-08002B2CF9AE}" pid="3" name="ContentTypeId">
    <vt:lpwstr>0x0101007494DB5771985D449EC62DA7D0F78E96</vt:lpwstr>
  </property>
</Properties>
</file>