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9" r:id="rId6"/>
    <p:sldId id="258" r:id="rId7"/>
    <p:sldId id="260" r:id="rId8"/>
    <p:sldId id="262" r:id="rId9"/>
    <p:sldId id="275" r:id="rId10"/>
    <p:sldId id="276" r:id="rId11"/>
    <p:sldId id="263" r:id="rId12"/>
    <p:sldId id="277" r:id="rId13"/>
    <p:sldId id="264" r:id="rId14"/>
    <p:sldId id="265" r:id="rId15"/>
    <p:sldId id="26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1" r:id="rId25"/>
    <p:sldId id="272" r:id="rId26"/>
    <p:sldId id="273" r:id="rId2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2"/>
    <a:srgbClr val="0000FF"/>
    <a:srgbClr val="969696"/>
    <a:srgbClr val="5F5F5F"/>
    <a:srgbClr val="FFFFE3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CD84AB9-2920-411C-9BEE-D1D2A075FABB}" type="datetime1">
              <a:rPr lang="de-DE" smtClean="0"/>
              <a:t>27.11.2016</a:t>
            </a:fld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A5C05CC9-C111-BC4C-BE78-AC7B8C7DB9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82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A740942-1FF4-40E4-BBD0-8854E399ACDC}" type="datetime1">
              <a:rPr lang="de-DE" smtClean="0"/>
              <a:t>27.11.2016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F85B311-6751-D645-9D72-3CB073F1E5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98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5B311-6751-D645-9D72-3CB073F1E5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75B757B-682D-40B7-975F-BDEAB67011DF}" type="datetime1">
              <a:rPr lang="de-DE" smtClean="0"/>
              <a:t>27.11.2016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7200" y="1080000"/>
            <a:ext cx="8204400" cy="2709040"/>
          </a:xfrm>
          <a:prstGeom prst="rect">
            <a:avLst/>
          </a:prstGeom>
        </p:spPr>
        <p:txBody>
          <a:bodyPr/>
          <a:lstStyle>
            <a:lvl1pPr algn="l">
              <a:defRPr lang="de-DE" sz="2800" b="1" baseline="0" dirty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>
                <a:ea typeface="ＭＳ Ｐゴシック" charset="0"/>
                <a:cs typeface="Verdana" charset="0"/>
              </a:rPr>
              <a:t>Projektmanagement - Softwaretechnische Aspekte</a:t>
            </a:r>
            <a:br>
              <a:rPr lang="de-DE" dirty="0" smtClean="0">
                <a:ea typeface="ＭＳ Ｐゴシック" charset="0"/>
                <a:cs typeface="Verdana" charset="0"/>
              </a:rPr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[NR &amp; TITEL DES VORTRAGS]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[NAMEN DER VORTRAGENDEN]</a:t>
            </a:r>
            <a:endParaRPr lang="de-DE" dirty="0"/>
          </a:p>
        </p:txBody>
      </p:sp>
      <p:pic>
        <p:nvPicPr>
          <p:cNvPr id="1026" name="Picture 2" descr="http://www.hs-osnabrueck.de/fileadmin/img/headerpics/headerpic_fh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5" y="5411316"/>
            <a:ext cx="933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en-US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8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53006" y="1268760"/>
            <a:ext cx="8204400" cy="482453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6347048" cy="764824"/>
          </a:xfrm>
          <a:prstGeom prst="rect">
            <a:avLst/>
          </a:prstGeom>
        </p:spPr>
        <p:txBody>
          <a:bodyPr/>
          <a:lstStyle>
            <a:lvl1pPr algn="l">
              <a:spcAft>
                <a:spcPts val="600"/>
              </a:spcAft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zweite Zeile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SWP – Gruppe 2 – Online-</a:t>
            </a:r>
            <a:r>
              <a:rPr lang="de-DE" dirty="0" err="1" smtClean="0"/>
              <a:t>Clicker</a:t>
            </a:r>
            <a:r>
              <a:rPr lang="de-DE" dirty="0" smtClean="0"/>
              <a:t> – </a:t>
            </a:r>
            <a:r>
              <a:rPr lang="de-DE" dirty="0" err="1" smtClean="0"/>
              <a:t>WiSe</a:t>
            </a:r>
            <a:r>
              <a:rPr lang="de-DE" dirty="0" smtClean="0"/>
              <a:t> 16/17</a:t>
            </a:r>
            <a:endParaRPr lang="en-US" dirty="0"/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3898" y="-2984"/>
            <a:ext cx="310105" cy="1070578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Line 19"/>
          <p:cNvSpPr>
            <a:spLocks noChangeShapeType="1"/>
          </p:cNvSpPr>
          <p:nvPr userDrawn="1"/>
        </p:nvSpPr>
        <p:spPr bwMode="auto">
          <a:xfrm>
            <a:off x="1" y="1071786"/>
            <a:ext cx="9144000" cy="0"/>
          </a:xfrm>
          <a:prstGeom prst="line">
            <a:avLst/>
          </a:prstGeom>
          <a:noFill/>
          <a:ln w="15240">
            <a:solidFill>
              <a:srgbClr val="009F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0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07504" y="6597352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Denys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000" baseline="0" dirty="0" err="1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Khavin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, Torben Kühne, </a:t>
            </a:r>
            <a:r>
              <a:rPr lang="de-DE" sz="1000" b="1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Maurice Touma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, Arber Zekaj</a:t>
            </a:r>
            <a:endParaRPr lang="de-DE" sz="1000" dirty="0" smtClean="0">
              <a:solidFill>
                <a:schemeClr val="tx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707904" y="6613525"/>
            <a:ext cx="3295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de-DE" sz="1000"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SWP – </a:t>
            </a:r>
            <a:r>
              <a:rPr lang="en-US" dirty="0" err="1" smtClean="0"/>
              <a:t>Gruppe</a:t>
            </a:r>
            <a:r>
              <a:rPr lang="en-US" dirty="0" smtClean="0"/>
              <a:t> 2 – Online-Clicker – </a:t>
            </a:r>
            <a:r>
              <a:rPr lang="en-US" dirty="0" err="1" smtClean="0"/>
              <a:t>WiSe</a:t>
            </a:r>
            <a:r>
              <a:rPr lang="en-US" dirty="0" smtClean="0"/>
              <a:t> 16/17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92280" y="116632"/>
            <a:ext cx="1965424" cy="1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pitchFamily="-112" charset="-128"/>
          <a:cs typeface="Geneva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pitchFamily="-112" charset="-128"/>
          <a:cs typeface="Geneva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pitchFamily="-112" charset="-128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el 2"/>
          <p:cNvSpPr>
            <a:spLocks noGrp="1"/>
          </p:cNvSpPr>
          <p:nvPr>
            <p:ph type="title"/>
          </p:nvPr>
        </p:nvSpPr>
        <p:spPr bwMode="auto">
          <a:xfrm>
            <a:off x="457200" y="1296024"/>
            <a:ext cx="8204400" cy="27090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3000" dirty="0" smtClean="0">
                <a:ea typeface="ＭＳ Ｐゴシック" charset="0"/>
                <a:cs typeface="Verdana" charset="0"/>
              </a:rPr>
              <a:t>Softwareprojekt – Fachkonzept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2400" b="0" dirty="0" smtClean="0"/>
              <a:t>Gruppe 2 – „Online-</a:t>
            </a:r>
            <a:r>
              <a:rPr lang="de-DE" sz="2400" b="0" dirty="0" err="1" smtClean="0"/>
              <a:t>Clicker</a:t>
            </a:r>
            <a:r>
              <a:rPr lang="de-DE" sz="2400" b="0" dirty="0" smtClean="0"/>
              <a:t>“</a:t>
            </a: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>Denys Khavin, Torben Kühne, Maurice Touma, Arber Zekaj</a:t>
            </a:r>
            <a:endParaRPr sz="1600" b="0" dirty="0">
              <a:latin typeface="+mj-lt"/>
              <a:ea typeface="ＭＳ Ｐゴシック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Model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4162"/>
            <a:ext cx="8346182" cy="5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- Online-</a:t>
            </a:r>
            <a:r>
              <a:rPr lang="de-DE" dirty="0" err="1" smtClean="0"/>
              <a:t>Clicker</a:t>
            </a:r>
            <a:r>
              <a:rPr lang="de-DE" dirty="0" smtClean="0"/>
              <a:t> hat 1 Komponente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Component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51" y="1802635"/>
            <a:ext cx="6006430" cy="4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Folgende GUI-Schichten sind im Online-</a:t>
            </a:r>
            <a:r>
              <a:rPr lang="de-DE" dirty="0" err="1" smtClean="0"/>
              <a:t>Clicker</a:t>
            </a:r>
            <a:r>
              <a:rPr lang="de-DE" dirty="0" smtClean="0"/>
              <a:t> vorhanden :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StartScreen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StudLogin</a:t>
            </a:r>
            <a:endParaRPr lang="de-DE" dirty="0" smtClean="0"/>
          </a:p>
          <a:p>
            <a:r>
              <a:rPr lang="de-DE" dirty="0" smtClean="0"/>
              <a:t>- Fragekatalog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DozentenMenue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EditClickerEvent</a:t>
            </a:r>
            <a:endParaRPr lang="de-DE" dirty="0" smtClean="0"/>
          </a:p>
          <a:p>
            <a:r>
              <a:rPr lang="de-DE" dirty="0" smtClean="0"/>
              <a:t>- Auswertung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9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StartScreen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6696744" cy="48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DozentenMenue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760"/>
            <a:ext cx="6480720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EditClickerEvent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936051" cy="496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(Auswertung)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7"/>
            <a:ext cx="6569409" cy="47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StudLogin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6689521" cy="32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(Fragekatalog)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6868786" cy="49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Konstruktion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755576" y="1351508"/>
            <a:ext cx="804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Eclipse</a:t>
            </a:r>
            <a:r>
              <a:rPr lang="de-DE" dirty="0"/>
              <a:t> Neon.1a (4.6.1)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GItHub</a:t>
            </a:r>
            <a:r>
              <a:rPr lang="de-DE" dirty="0"/>
              <a:t> 2.8.2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Windows Server R2 64-Bit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Wildfly-10.0.1.Final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Primefaces</a:t>
            </a:r>
            <a:r>
              <a:rPr lang="de-DE" dirty="0"/>
              <a:t> 6.0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JSF 2.2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EJB 3.2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JPA 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Oracle SQL Developer 4.1.5</a:t>
            </a:r>
          </a:p>
        </p:txBody>
      </p:sp>
    </p:spTree>
    <p:extLst>
      <p:ext uri="{BB962C8B-B14F-4D97-AF65-F5344CB8AC3E}">
        <p14:creationId xmlns:p14="http://schemas.microsoft.com/office/powerpoint/2010/main" val="7171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Leitfaden für die Implementierung</a:t>
            </a:r>
            <a:endParaRPr lang="de-DE" dirty="0"/>
          </a:p>
          <a:p>
            <a:r>
              <a:rPr lang="de-DE" dirty="0" smtClean="0"/>
              <a:t>Einfacheres Verständnis </a:t>
            </a:r>
            <a:endParaRPr lang="de-DE" dirty="0"/>
          </a:p>
          <a:p>
            <a:r>
              <a:rPr lang="de-DE" dirty="0" smtClean="0"/>
              <a:t>Erste Leistung an den Kunden</a:t>
            </a:r>
            <a:endParaRPr lang="de-DE" dirty="0"/>
          </a:p>
          <a:p>
            <a:r>
              <a:rPr lang="de-DE" dirty="0" smtClean="0"/>
              <a:t>Strukturiert und in eine </a:t>
            </a:r>
            <a:r>
              <a:rPr lang="de-DE" dirty="0"/>
              <a:t>einheitliche </a:t>
            </a:r>
            <a:r>
              <a:rPr lang="de-DE" dirty="0" smtClean="0"/>
              <a:t>Form übertragen</a:t>
            </a:r>
            <a:endParaRPr lang="de-DE" dirty="0"/>
          </a:p>
          <a:p>
            <a:r>
              <a:rPr lang="de-DE" dirty="0" smtClean="0"/>
              <a:t>Beweismittel gegenüber den Kunden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8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49" y="1124744"/>
            <a:ext cx="5237199" cy="5391461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Softwarearchichektur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Engineerings: GAF, Anforderungsliste</a:t>
            </a:r>
          </a:p>
          <a:p>
            <a:r>
              <a:rPr lang="de-DE" dirty="0"/>
              <a:t>Spezifikation: Fachliches Komponentenmodell, UML-Aktivitäten Diagramm, </a:t>
            </a:r>
            <a:r>
              <a:rPr lang="de-DE" dirty="0" err="1"/>
              <a:t>Use</a:t>
            </a:r>
            <a:r>
              <a:rPr lang="de-DE" dirty="0"/>
              <a:t>-Case Diagramm, Domänen Klassendiagramm, GUI-Entwürfe</a:t>
            </a:r>
          </a:p>
          <a:p>
            <a:r>
              <a:rPr lang="de-DE" dirty="0"/>
              <a:t>Konstruktion</a:t>
            </a:r>
            <a:r>
              <a:rPr lang="de-DE" dirty="0" smtClean="0"/>
              <a:t>: </a:t>
            </a:r>
            <a:r>
              <a:rPr lang="de-DE" dirty="0"/>
              <a:t>Technische Architektur, Komponentenmodell (technisch), Beschreibung der Klassen</a:t>
            </a:r>
          </a:p>
          <a:p>
            <a:r>
              <a:rPr lang="de-DE" dirty="0"/>
              <a:t>Qualitätsmanagement: Qualitätsplan (Planung, Steuerung, Kontrolle), </a:t>
            </a:r>
          </a:p>
          <a:p>
            <a:r>
              <a:rPr lang="de-DE" dirty="0"/>
              <a:t>Konfigurationsmanagement: </a:t>
            </a:r>
            <a:r>
              <a:rPr lang="de-DE" dirty="0" smtClean="0"/>
              <a:t>Server, </a:t>
            </a:r>
            <a:r>
              <a:rPr lang="de-DE" dirty="0" err="1" smtClean="0"/>
              <a:t>Eclipse</a:t>
            </a:r>
            <a:r>
              <a:rPr lang="de-DE" dirty="0" smtClean="0"/>
              <a:t>, </a:t>
            </a:r>
            <a:r>
              <a:rPr lang="de-DE" dirty="0" err="1" smtClean="0"/>
              <a:t>GitHub</a:t>
            </a:r>
            <a:r>
              <a:rPr lang="de-DE" dirty="0" smtClean="0"/>
              <a:t>,</a:t>
            </a:r>
            <a:endParaRPr lang="de-DE" dirty="0"/>
          </a:p>
          <a:p>
            <a:r>
              <a:rPr lang="de-DE" dirty="0"/>
              <a:t>Implementierung: -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 (25.11.2016)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9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Engineerings: Aktualisierung des Projektplans, </a:t>
            </a:r>
            <a:r>
              <a:rPr lang="de-DE" dirty="0" err="1"/>
              <a:t>LoF</a:t>
            </a:r>
            <a:r>
              <a:rPr lang="de-DE" dirty="0"/>
              <a:t>, Risikoliste</a:t>
            </a:r>
          </a:p>
          <a:p>
            <a:r>
              <a:rPr lang="de-DE" dirty="0"/>
              <a:t>Spezifikation: Szenarien der GAF</a:t>
            </a:r>
          </a:p>
          <a:p>
            <a:r>
              <a:rPr lang="de-DE" dirty="0" smtClean="0"/>
              <a:t>Qualitätsmanagement</a:t>
            </a:r>
            <a:r>
              <a:rPr lang="de-DE" dirty="0"/>
              <a:t>: Aktualisierung des Qualitätsplans, Erstellen der Test- und Review Protokolle</a:t>
            </a:r>
          </a:p>
          <a:p>
            <a:r>
              <a:rPr lang="de-DE" dirty="0" smtClean="0"/>
              <a:t>Implementierung</a:t>
            </a:r>
            <a:r>
              <a:rPr lang="de-DE" dirty="0"/>
              <a:t>: Code generieren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0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2996952"/>
            <a:ext cx="8200206" cy="3096344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ENDE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4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Model</a:t>
            </a:r>
          </a:p>
          <a:p>
            <a:r>
              <a:rPr lang="de-DE" dirty="0" smtClean="0"/>
              <a:t>Szenarien</a:t>
            </a:r>
            <a:endParaRPr lang="de-DE" dirty="0"/>
          </a:p>
          <a:p>
            <a:r>
              <a:rPr lang="de-DE" dirty="0" err="1" smtClean="0"/>
              <a:t>Activity</a:t>
            </a:r>
            <a:r>
              <a:rPr lang="de-DE" dirty="0" smtClean="0"/>
              <a:t> Model</a:t>
            </a:r>
            <a:endParaRPr lang="de-DE" dirty="0"/>
          </a:p>
          <a:p>
            <a:r>
              <a:rPr lang="de-DE" dirty="0" smtClean="0"/>
              <a:t>Class Model</a:t>
            </a:r>
          </a:p>
          <a:p>
            <a:r>
              <a:rPr lang="de-DE" dirty="0" err="1" smtClean="0"/>
              <a:t>Component</a:t>
            </a:r>
            <a:r>
              <a:rPr lang="de-DE" dirty="0" smtClean="0"/>
              <a:t> Model</a:t>
            </a:r>
            <a:endParaRPr lang="de-DE" dirty="0"/>
          </a:p>
          <a:p>
            <a:r>
              <a:rPr lang="de-DE" dirty="0" smtClean="0"/>
              <a:t>GUI</a:t>
            </a:r>
            <a:endParaRPr lang="de-DE" dirty="0"/>
          </a:p>
          <a:p>
            <a:r>
              <a:rPr lang="de-DE" dirty="0"/>
              <a:t>Ausblick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1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Model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41967"/>
            <a:ext cx="6768752" cy="55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(Dozent Anmeldung)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7337"/>
            <a:ext cx="8928992" cy="41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(Neues </a:t>
            </a:r>
            <a:r>
              <a:rPr lang="de-DE" dirty="0" err="1" smtClean="0"/>
              <a:t>Clicker</a:t>
            </a:r>
            <a:r>
              <a:rPr lang="de-DE" dirty="0" smtClean="0"/>
              <a:t>-Event anlegen)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00187"/>
            <a:ext cx="8856984" cy="38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</a:t>
            </a:r>
            <a:r>
              <a:rPr lang="de-DE" dirty="0" err="1" smtClean="0"/>
              <a:t>Clicker</a:t>
            </a:r>
            <a:r>
              <a:rPr lang="de-DE" dirty="0" smtClean="0"/>
              <a:t>-Event bearbeiten)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8" y="1268760"/>
            <a:ext cx="8296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Model (</a:t>
            </a:r>
            <a:r>
              <a:rPr lang="en-US" dirty="0" err="1" smtClean="0"/>
              <a:t>Dozenten</a:t>
            </a:r>
            <a:r>
              <a:rPr lang="en-US" dirty="0" smtClean="0"/>
              <a:t> </a:t>
            </a:r>
            <a:r>
              <a:rPr lang="en-US" dirty="0" err="1" smtClean="0"/>
              <a:t>Anmeldung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93" y="1340768"/>
            <a:ext cx="6372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Model (</a:t>
            </a:r>
            <a:r>
              <a:rPr lang="en-US" dirty="0" err="1" smtClean="0"/>
              <a:t>ClickerEventbearbeiten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1098642"/>
            <a:ext cx="6552728" cy="53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FH_Master_Fußzeil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494DB5771985D449EC62DA7D0F78E96" ma:contentTypeVersion="0" ma:contentTypeDescription="Ein neues Dokument erstellen." ma:contentTypeScope="" ma:versionID="224e49998a390ffb6330459e3d43e0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EDC7C1-5107-4083-8D9B-C9954232A6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D9E009-0BAD-49FE-9947-5A7419A9CBB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E64F5D-6792-4757-B1EC-6810C3369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Bildschirmpräsentation (4:3)</PresentationFormat>
  <Paragraphs>114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Geneva</vt:lpstr>
      <vt:lpstr>Verdana</vt:lpstr>
      <vt:lpstr>ヒラギノ角ゴ Pro W3</vt:lpstr>
      <vt:lpstr>2_FH_Master_Fußzeilen</vt:lpstr>
      <vt:lpstr>Softwareprojekt – Fachkonzept Gruppe 2 – „Online-Clicker“  Denys Khavin, Torben Kühne, Maurice Touma, Arber Zekaj</vt:lpstr>
      <vt:lpstr>Motivation</vt:lpstr>
      <vt:lpstr>Gliederung</vt:lpstr>
      <vt:lpstr>Use Case Model</vt:lpstr>
      <vt:lpstr>Szenarien (Dozent Anmeldung)</vt:lpstr>
      <vt:lpstr>Szenarien (Neues Clicker-Event anlegen)</vt:lpstr>
      <vt:lpstr>Szenarien (Clicker-Event bearbeiten)</vt:lpstr>
      <vt:lpstr>Activity Model (Dozenten Anmeldung)</vt:lpstr>
      <vt:lpstr>Activity Model (ClickerEventbearbeiten)</vt:lpstr>
      <vt:lpstr>Class Model</vt:lpstr>
      <vt:lpstr>Component Model</vt:lpstr>
      <vt:lpstr>GUI</vt:lpstr>
      <vt:lpstr>GUI (StartScreen)</vt:lpstr>
      <vt:lpstr>GUI (DozentenMenue)</vt:lpstr>
      <vt:lpstr>GUI (EditClickerEvent)</vt:lpstr>
      <vt:lpstr>GUI (Auswertung)</vt:lpstr>
      <vt:lpstr>GUI (StudLogin)</vt:lpstr>
      <vt:lpstr>GUI (Fragekatalog)</vt:lpstr>
      <vt:lpstr>Konstruktion</vt:lpstr>
      <vt:lpstr>Softwarearchichektur</vt:lpstr>
      <vt:lpstr>Aktuelle Ergebnisse (25.11.2016)</vt:lpstr>
      <vt:lpstr>Ausblick</vt:lpstr>
      <vt:lpstr> </vt:lpstr>
    </vt:vector>
  </TitlesOfParts>
  <Company>FH Bielefeld FB5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  Einleitung</dc:title>
  <dc:creator>Peter Hartel</dc:creator>
  <cp:lastModifiedBy>Denys Khavin</cp:lastModifiedBy>
  <cp:revision>514</cp:revision>
  <cp:lastPrinted>2014-11-19T15:17:55Z</cp:lastPrinted>
  <dcterms:created xsi:type="dcterms:W3CDTF">2006-11-09T12:41:29Z</dcterms:created>
  <dcterms:modified xsi:type="dcterms:W3CDTF">2016-11-27T13:31:53Z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ContentTypeId">
    <vt:lpwstr>0x0101007494DB5771985D449EC62DA7D0F78E96</vt:lpwstr>
  </property>
</Properties>
</file>