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99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4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2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8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FCB6-D4F3-406A-8B5E-8CF78C38CC8C}" type="datetimeFigureOut">
              <a:rPr lang="de-DE" smtClean="0"/>
              <a:t>25.11.2016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1BAC-5CF3-424C-909E-9B8F12F37F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3291" y="-797877"/>
            <a:ext cx="9144000" cy="2387600"/>
          </a:xfrm>
        </p:spPr>
        <p:txBody>
          <a:bodyPr/>
          <a:lstStyle/>
          <a:p>
            <a:r>
              <a:rPr lang="de-DE" dirty="0" smtClean="0"/>
              <a:t>Konstruktion: Software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9781" y="2047558"/>
            <a:ext cx="11277601" cy="4144236"/>
          </a:xfrm>
        </p:spPr>
        <p:txBody>
          <a:bodyPr/>
          <a:lstStyle/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Eclipse</a:t>
            </a:r>
            <a:r>
              <a:rPr lang="de-DE" dirty="0" smtClean="0"/>
              <a:t> Neon.1a (4.6.1)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GItHub</a:t>
            </a:r>
            <a:r>
              <a:rPr lang="de-DE" dirty="0" smtClean="0"/>
              <a:t> 2.8.2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Windows Server R2 64-Bit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Wildfly-10.0.1.Final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Primefaces</a:t>
            </a:r>
            <a:r>
              <a:rPr lang="de-DE" dirty="0" smtClean="0"/>
              <a:t> 6.0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JSF 2.2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EJB 3.2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JPA 2.1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Oracle SQL Developer 4.1.5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6" algn="l"/>
            <a:r>
              <a:rPr lang="de-DE" dirty="0"/>
              <a:t>	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7703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Konstruktion: Software</vt:lpstr>
    </vt:vector>
  </TitlesOfParts>
  <Company>Hochschule Osnabrück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Konstruktion: Software</dc:title>
  <dc:creator>Arber Zekaj</dc:creator>
  <cp:lastModifiedBy>Arber Zekaj</cp:lastModifiedBy>
  <cp:revision>7</cp:revision>
  <dcterms:created xsi:type="dcterms:W3CDTF">2016-11-25T19:16:33Z</dcterms:created>
  <dcterms:modified xsi:type="dcterms:W3CDTF">2016-11-25T19:50:29Z</dcterms:modified>
</cp:coreProperties>
</file>