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2"/>
    <a:srgbClr val="0000FF"/>
    <a:srgbClr val="969696"/>
    <a:srgbClr val="5F5F5F"/>
    <a:srgbClr val="FFFFE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5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CD84AB9-2920-411C-9BEE-D1D2A075FABB}" type="datetime1">
              <a:rPr lang="de-DE" smtClean="0"/>
              <a:t>30.10.2016</a:t>
            </a:fld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5C05CC9-C111-BC4C-BE78-AC7B8C7DB9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82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A740942-1FF4-40E4-BBD0-8854E399ACDC}" type="datetime1">
              <a:rPr lang="de-DE" smtClean="0"/>
              <a:t>30.10.2016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F85B311-6751-D645-9D72-3CB073F1E5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98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5B311-6751-D645-9D72-3CB073F1E5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75B757B-682D-40B7-975F-BDEAB67011DF}" type="datetime1">
              <a:rPr lang="de-DE" smtClean="0"/>
              <a:t>30.10.2016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7200" y="1080000"/>
            <a:ext cx="8204400" cy="2709040"/>
          </a:xfrm>
          <a:prstGeom prst="rect">
            <a:avLst/>
          </a:prstGeom>
        </p:spPr>
        <p:txBody>
          <a:bodyPr/>
          <a:lstStyle>
            <a:lvl1pPr algn="l">
              <a:defRPr lang="de-DE" sz="2800" b="1" baseline="0" dirty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>
                <a:ea typeface="ＭＳ Ｐゴシック" charset="0"/>
                <a:cs typeface="Verdana" charset="0"/>
              </a:rPr>
              <a:t>Projektmanagement - Softwaretechnische Aspekte</a:t>
            </a:r>
            <a:br>
              <a:rPr lang="de-DE" dirty="0" smtClean="0">
                <a:ea typeface="ＭＳ Ｐゴシック" charset="0"/>
                <a:cs typeface="Verdana" charset="0"/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[NR &amp; TITEL DES VORTRAGS]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[NAMEN DER VORTRAGENDEN]</a:t>
            </a:r>
            <a:endParaRPr lang="de-DE" dirty="0"/>
          </a:p>
        </p:txBody>
      </p:sp>
      <p:pic>
        <p:nvPicPr>
          <p:cNvPr id="1026" name="Picture 2" descr="http://www.hs-osnabrueck.de/fileadmin/img/headerpics/headerpic_fh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5411316"/>
            <a:ext cx="933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en-US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53006" y="1268760"/>
            <a:ext cx="8204400" cy="482453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6347048" cy="764824"/>
          </a:xfrm>
          <a:prstGeom prst="rect">
            <a:avLst/>
          </a:prstGeom>
        </p:spPr>
        <p:txBody>
          <a:bodyPr/>
          <a:lstStyle>
            <a:lvl1pPr algn="l">
              <a:spcAft>
                <a:spcPts val="60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zweite Zeile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SWP – Gruppe 2 – Online-</a:t>
            </a:r>
            <a:r>
              <a:rPr lang="de-DE" dirty="0" err="1" smtClean="0"/>
              <a:t>Clicker</a:t>
            </a:r>
            <a:r>
              <a:rPr lang="de-DE" dirty="0" smtClean="0"/>
              <a:t> – </a:t>
            </a:r>
            <a:r>
              <a:rPr lang="de-DE" dirty="0" err="1" smtClean="0"/>
              <a:t>WiSe</a:t>
            </a:r>
            <a:r>
              <a:rPr lang="de-DE" dirty="0" smtClean="0"/>
              <a:t> 16/17</a:t>
            </a:r>
            <a:endParaRPr lang="en-US" dirty="0"/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3898" y="-2984"/>
            <a:ext cx="310105" cy="1070578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Line 19"/>
          <p:cNvSpPr>
            <a:spLocks noChangeShapeType="1"/>
          </p:cNvSpPr>
          <p:nvPr userDrawn="1"/>
        </p:nvSpPr>
        <p:spPr bwMode="auto">
          <a:xfrm>
            <a:off x="1" y="1071786"/>
            <a:ext cx="9144000" cy="0"/>
          </a:xfrm>
          <a:prstGeom prst="line">
            <a:avLst/>
          </a:prstGeom>
          <a:noFill/>
          <a:ln w="15240">
            <a:solidFill>
              <a:srgbClr val="009F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0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7504" y="6597352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Denys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000" baseline="0" dirty="0" err="1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Khavin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Torben Kühne, </a:t>
            </a:r>
            <a:r>
              <a:rPr lang="de-DE" sz="1000" b="1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Maurice Touma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Arber Zekaj</a:t>
            </a:r>
            <a:endParaRPr lang="de-DE" sz="1000" dirty="0" smtClean="0">
              <a:solidFill>
                <a:schemeClr val="tx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707904" y="6613525"/>
            <a:ext cx="329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de-DE" sz="1000"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SWP – </a:t>
            </a:r>
            <a:r>
              <a:rPr lang="en-US" dirty="0" err="1" smtClean="0"/>
              <a:t>Gruppe</a:t>
            </a:r>
            <a:r>
              <a:rPr lang="en-US" dirty="0" smtClean="0"/>
              <a:t> 2 – Online-Clicker – </a:t>
            </a:r>
            <a:r>
              <a:rPr lang="en-US" dirty="0" err="1" smtClean="0"/>
              <a:t>WiSe</a:t>
            </a:r>
            <a:r>
              <a:rPr lang="en-US" dirty="0" smtClean="0"/>
              <a:t> 16/17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92280" y="116632"/>
            <a:ext cx="1965424" cy="1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pitchFamily="-112" charset="-128"/>
          <a:cs typeface="Geneva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pitchFamily="-112" charset="-128"/>
          <a:cs typeface="Geneva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pitchFamily="-112" charset="-128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digicomp.ch/de/2014/06/02/tipp-zum-windows-powershell-filepi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el 2"/>
          <p:cNvSpPr>
            <a:spLocks noGrp="1"/>
          </p:cNvSpPr>
          <p:nvPr>
            <p:ph type="title"/>
          </p:nvPr>
        </p:nvSpPr>
        <p:spPr bwMode="auto">
          <a:xfrm>
            <a:off x="457200" y="1296024"/>
            <a:ext cx="8204400" cy="27090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3000" dirty="0" smtClean="0">
                <a:ea typeface="ＭＳ Ｐゴシック" charset="0"/>
                <a:cs typeface="Verdana" charset="0"/>
              </a:rPr>
              <a:t>Softwareprojekt – Ein erster Überblick</a:t>
            </a:r>
            <a:r>
              <a:rPr lang="de-DE" sz="3200" dirty="0">
                <a:ea typeface="ＭＳ Ｐゴシック" charset="0"/>
                <a:cs typeface="Verdana" charset="0"/>
              </a:rPr>
              <a:t/>
            </a:r>
            <a:br>
              <a:rPr lang="de-DE" sz="3200" dirty="0">
                <a:ea typeface="ＭＳ Ｐゴシック" charset="0"/>
                <a:cs typeface="Verdana" charset="0"/>
              </a:rPr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2400" b="0" dirty="0" smtClean="0"/>
              <a:t>Gruppe 2 – „Online-</a:t>
            </a:r>
            <a:r>
              <a:rPr lang="de-DE" sz="2400" b="0" dirty="0" err="1" smtClean="0"/>
              <a:t>Clicker</a:t>
            </a:r>
            <a:r>
              <a:rPr lang="de-DE" sz="2400" b="0" dirty="0" smtClean="0"/>
              <a:t>“</a:t>
            </a: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>Denys </a:t>
            </a:r>
            <a:r>
              <a:rPr lang="de-DE" sz="2400" b="0" dirty="0" err="1" smtClean="0"/>
              <a:t>Khavin</a:t>
            </a:r>
            <a:r>
              <a:rPr lang="de-DE" sz="2400" b="0" dirty="0" smtClean="0"/>
              <a:t>, Torben Kühne, Maurice Touma, Arber Zekaj</a:t>
            </a:r>
            <a:endParaRPr sz="1600" b="0" dirty="0">
              <a:latin typeface="+mj-lt"/>
              <a:ea typeface="ＭＳ Ｐゴシック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 Frage: Ein Screen</a:t>
            </a:r>
          </a:p>
          <a:p>
            <a:r>
              <a:rPr lang="de-DE" dirty="0"/>
              <a:t>5 Antwortmöglichkeiten pro Frage</a:t>
            </a:r>
          </a:p>
          <a:p>
            <a:r>
              <a:rPr lang="de-DE" dirty="0"/>
              <a:t>„Next“ betätigen: Echtzeitübermittlung an Dozenten</a:t>
            </a:r>
          </a:p>
          <a:p>
            <a:r>
              <a:rPr lang="de-DE" dirty="0"/>
              <a:t>Generierte </a:t>
            </a:r>
            <a:r>
              <a:rPr lang="de-DE" dirty="0" err="1" smtClean="0"/>
              <a:t>Clicker</a:t>
            </a:r>
            <a:r>
              <a:rPr lang="de-DE" dirty="0" smtClean="0"/>
              <a:t>-ID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Anforderungsliste – funktionale Anforderungen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6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Speicherung in DB</a:t>
            </a:r>
          </a:p>
          <a:p>
            <a:r>
              <a:rPr lang="de-DE" dirty="0" smtClean="0"/>
              <a:t>Online-</a:t>
            </a:r>
            <a:r>
              <a:rPr lang="de-DE" dirty="0" err="1" smtClean="0"/>
              <a:t>Clicker</a:t>
            </a:r>
            <a:r>
              <a:rPr lang="de-DE" dirty="0" smtClean="0"/>
              <a:t> für Smartphone und Webbrowser</a:t>
            </a:r>
          </a:p>
          <a:p>
            <a:r>
              <a:rPr lang="de-DE" dirty="0" smtClean="0"/>
              <a:t>Entkopplung der Softwarekomponenten</a:t>
            </a:r>
          </a:p>
          <a:p>
            <a:r>
              <a:rPr lang="de-DE" dirty="0" smtClean="0"/>
              <a:t>Mehrbenutzerarchitektur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Anforderungsliste – Nicht-funktionale Anforderungen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59832" y="4293096"/>
            <a:ext cx="28083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Denys </a:t>
            </a:r>
            <a:r>
              <a:rPr lang="de-DE" sz="1200" dirty="0" err="1" smtClean="0">
                <a:solidFill>
                  <a:schemeClr val="tx1"/>
                </a:solidFill>
              </a:rPr>
              <a:t>Khavin</a:t>
            </a:r>
            <a:r>
              <a:rPr lang="de-DE" sz="1200" dirty="0" smtClean="0">
                <a:solidFill>
                  <a:schemeClr val="tx1"/>
                </a:solidFill>
              </a:rPr>
              <a:t>, Torben Kühne, Maurice Touma, Arber Zekaj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9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3006" y="1268760"/>
            <a:ext cx="8204400" cy="3600400"/>
          </a:xfrm>
        </p:spPr>
        <p:txBody>
          <a:bodyPr/>
          <a:lstStyle/>
          <a:p>
            <a:r>
              <a:rPr lang="de-DE" dirty="0"/>
              <a:t>Datenverlust</a:t>
            </a:r>
          </a:p>
          <a:p>
            <a:r>
              <a:rPr lang="de-DE" dirty="0"/>
              <a:t>Deadline der Präsentationen</a:t>
            </a:r>
          </a:p>
          <a:p>
            <a:r>
              <a:rPr lang="de-DE" dirty="0"/>
              <a:t>Unklare Anforderungen</a:t>
            </a:r>
          </a:p>
          <a:p>
            <a:r>
              <a:rPr lang="de-DE" dirty="0"/>
              <a:t>Zeitliche Koordination für den internen Projektablauf</a:t>
            </a:r>
          </a:p>
          <a:p>
            <a:r>
              <a:rPr lang="de-DE" dirty="0"/>
              <a:t>Fehlende Kompetenz</a:t>
            </a:r>
          </a:p>
          <a:p>
            <a:r>
              <a:rPr lang="de-DE" dirty="0"/>
              <a:t>Ressource Zeit als Engpass</a:t>
            </a:r>
          </a:p>
          <a:p>
            <a:r>
              <a:rPr lang="de-DE" dirty="0"/>
              <a:t>Ausfall von Gruppenmitglied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Risikoliste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4984"/>
            <a:ext cx="3528392" cy="27795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55976" y="606203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Quelle: </a:t>
            </a:r>
            <a:r>
              <a:rPr lang="de-DE" sz="600" dirty="0">
                <a:hlinkClick r:id="rId3"/>
              </a:rPr>
              <a:t>http://news.digicomp.ch/de/2014/06/02/tipp-zum-windows-powershell-filepicker</a:t>
            </a:r>
            <a:r>
              <a:rPr lang="de-DE" sz="600" dirty="0" smtClean="0">
                <a:hlinkClick r:id="rId3"/>
              </a:rPr>
              <a:t>/#</a:t>
            </a:r>
            <a:r>
              <a:rPr lang="de-DE" sz="600" dirty="0" smtClean="0"/>
              <a:t> (aufgerufen am 25.10.2016)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100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Präsentation LIVE in Excel Datei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offener Punkte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6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die technische Architektur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8569" y="1700808"/>
            <a:ext cx="6984776" cy="41764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308569" y="3068960"/>
            <a:ext cx="69847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308569" y="4725144"/>
            <a:ext cx="69847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ylinder 10"/>
          <p:cNvSpPr/>
          <p:nvPr/>
        </p:nvSpPr>
        <p:spPr>
          <a:xfrm>
            <a:off x="3419872" y="5013176"/>
            <a:ext cx="2880320" cy="7200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87824" y="3573016"/>
            <a:ext cx="3672408" cy="864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Anwendungskern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987824" y="1916832"/>
            <a:ext cx="1368152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Android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076057" y="1916832"/>
            <a:ext cx="1445514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Web-browser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403648" y="2289949"/>
            <a:ext cx="13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Präsentations-</a:t>
            </a:r>
          </a:p>
          <a:p>
            <a:r>
              <a:rPr lang="de-DE" sz="1200" b="1" dirty="0" err="1" smtClean="0"/>
              <a:t>schicht</a:t>
            </a:r>
            <a:endParaRPr lang="de-DE" sz="1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1403648" y="39037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Logikschicht</a:t>
            </a:r>
            <a:endParaRPr lang="de-DE" sz="1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403648" y="523471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Datenhaltungs- </a:t>
            </a:r>
            <a:r>
              <a:rPr lang="de-DE" sz="1200" b="1" dirty="0" err="1" smtClean="0"/>
              <a:t>schicht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681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GAF, Anforderungsliste</a:t>
            </a:r>
          </a:p>
          <a:p>
            <a:r>
              <a:rPr lang="de-DE" dirty="0"/>
              <a:t>Spezifikation: Fachliches Komponentenmodell, UML-Aktivitäten Diagramm, </a:t>
            </a:r>
            <a:r>
              <a:rPr lang="de-DE" dirty="0" err="1"/>
              <a:t>Use</a:t>
            </a:r>
            <a:r>
              <a:rPr lang="de-DE" dirty="0"/>
              <a:t>-Case Diagramm, Domänen Klassendiagramm, GUI-Entwürfe</a:t>
            </a:r>
          </a:p>
          <a:p>
            <a:r>
              <a:rPr lang="de-DE" dirty="0"/>
              <a:t>Konstruktion: </a:t>
            </a:r>
            <a:r>
              <a:rPr lang="de-DE" dirty="0"/>
              <a:t>Technische Architektur</a:t>
            </a:r>
            <a:endParaRPr lang="de-DE" dirty="0"/>
          </a:p>
          <a:p>
            <a:r>
              <a:rPr lang="de-DE" dirty="0"/>
              <a:t>Qualitätsmanagement: Qualitätsplan (Planung, Steuerung, Kontrolle), </a:t>
            </a:r>
          </a:p>
          <a:p>
            <a:r>
              <a:rPr lang="de-DE" dirty="0"/>
              <a:t>Konfigurationsmanagement: -</a:t>
            </a:r>
          </a:p>
          <a:p>
            <a:r>
              <a:rPr lang="de-DE" dirty="0"/>
              <a:t>Implementierung: -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 (31.10.2016)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Aktualisierung des Projektplans, </a:t>
            </a:r>
            <a:r>
              <a:rPr lang="de-DE" dirty="0" err="1"/>
              <a:t>LoF</a:t>
            </a:r>
            <a:r>
              <a:rPr lang="de-DE" dirty="0"/>
              <a:t>, Risikoliste</a:t>
            </a:r>
          </a:p>
          <a:p>
            <a:r>
              <a:rPr lang="de-DE" dirty="0"/>
              <a:t>Spezifikation: Szenarien der GAF</a:t>
            </a:r>
          </a:p>
          <a:p>
            <a:r>
              <a:rPr lang="de-DE" dirty="0"/>
              <a:t>Konstruktion: Klassendiagramm (</a:t>
            </a:r>
            <a:r>
              <a:rPr lang="de-DE" dirty="0" err="1"/>
              <a:t>inkl</a:t>
            </a:r>
            <a:r>
              <a:rPr lang="de-DE" dirty="0"/>
              <a:t> Schnittstellen, Methoden, ggf. weitere Objekt-/Attribute</a:t>
            </a:r>
            <a:r>
              <a:rPr lang="de-DE" dirty="0" smtClean="0"/>
              <a:t>), </a:t>
            </a:r>
            <a:r>
              <a:rPr lang="de-DE" dirty="0"/>
              <a:t>Technisches Komponentendiagramm</a:t>
            </a:r>
          </a:p>
          <a:p>
            <a:r>
              <a:rPr lang="de-DE" dirty="0"/>
              <a:t>Qualitätsmanagement: Aktualisierung des Qualitätsplans, Erstellen der Test- und Review Protokolle</a:t>
            </a:r>
          </a:p>
          <a:p>
            <a:r>
              <a:rPr lang="de-DE" dirty="0"/>
              <a:t>Konfigurationsmanagement: SVN lauffähig machen</a:t>
            </a:r>
          </a:p>
          <a:p>
            <a:r>
              <a:rPr lang="de-DE" dirty="0"/>
              <a:t>Implementierung: Code generieren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0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2996952"/>
            <a:ext cx="8200206" cy="3096344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ENDE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4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Förderung der Aufmerksamkeit</a:t>
            </a:r>
          </a:p>
          <a:p>
            <a:r>
              <a:rPr lang="de-DE" dirty="0"/>
              <a:t>Feedback an Dozenten </a:t>
            </a:r>
          </a:p>
          <a:p>
            <a:r>
              <a:rPr lang="de-DE" dirty="0"/>
              <a:t>Kontrolle des Lernerfolgs</a:t>
            </a:r>
          </a:p>
          <a:p>
            <a:r>
              <a:rPr lang="de-DE" dirty="0"/>
              <a:t>Komfortable Bearbeitung/Auswertung</a:t>
            </a:r>
          </a:p>
          <a:p>
            <a:r>
              <a:rPr lang="de-DE" dirty="0"/>
              <a:t>Einfach Archivierung (DH)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8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ist „Online-</a:t>
            </a:r>
            <a:r>
              <a:rPr lang="de-DE" dirty="0" err="1"/>
              <a:t>Clicker</a:t>
            </a:r>
            <a:r>
              <a:rPr lang="de-DE" dirty="0"/>
              <a:t>“?</a:t>
            </a:r>
          </a:p>
          <a:p>
            <a:r>
              <a:rPr lang="de-DE" dirty="0"/>
              <a:t>Projekt – und </a:t>
            </a:r>
            <a:r>
              <a:rPr lang="de-DE" dirty="0" err="1"/>
              <a:t>Teamplan</a:t>
            </a:r>
            <a:endParaRPr lang="de-DE" dirty="0"/>
          </a:p>
          <a:p>
            <a:r>
              <a:rPr lang="de-DE" dirty="0"/>
              <a:t>Geschäftsanwendungsfälle</a:t>
            </a:r>
          </a:p>
          <a:p>
            <a:r>
              <a:rPr lang="de-DE" dirty="0"/>
              <a:t>Anforderungsliste</a:t>
            </a:r>
          </a:p>
          <a:p>
            <a:r>
              <a:rPr lang="de-DE" dirty="0"/>
              <a:t>Überblick Risikoliste</a:t>
            </a:r>
          </a:p>
          <a:p>
            <a:r>
              <a:rPr lang="de-DE" dirty="0"/>
              <a:t>Liste offener Punkte</a:t>
            </a:r>
          </a:p>
          <a:p>
            <a:r>
              <a:rPr lang="de-DE" dirty="0"/>
              <a:t>Aktuelle Ergebnisse (31.10.2016)</a:t>
            </a:r>
          </a:p>
          <a:p>
            <a:r>
              <a:rPr lang="de-DE" dirty="0"/>
              <a:t>Ausblick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1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Dozent</a:t>
            </a:r>
          </a:p>
          <a:p>
            <a:r>
              <a:rPr lang="de-DE" dirty="0" err="1"/>
              <a:t>Clicker</a:t>
            </a:r>
            <a:r>
              <a:rPr lang="de-DE" dirty="0"/>
              <a:t>-Event anlegen</a:t>
            </a:r>
          </a:p>
          <a:p>
            <a:r>
              <a:rPr lang="de-DE" dirty="0"/>
              <a:t>Fragen </a:t>
            </a:r>
            <a:r>
              <a:rPr lang="de-DE" dirty="0" err="1"/>
              <a:t>inkl</a:t>
            </a:r>
            <a:r>
              <a:rPr lang="de-DE" dirty="0"/>
              <a:t> Antworten hinzufügen</a:t>
            </a:r>
          </a:p>
          <a:p>
            <a:r>
              <a:rPr lang="de-DE" dirty="0" err="1"/>
              <a:t>Clicker</a:t>
            </a:r>
            <a:r>
              <a:rPr lang="de-DE" dirty="0"/>
              <a:t>-Event freigeben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smtClean="0"/>
              <a:t>Online-</a:t>
            </a:r>
            <a:r>
              <a:rPr lang="de-DE" dirty="0" err="1" smtClean="0"/>
              <a:t>Clicker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Student</a:t>
            </a:r>
          </a:p>
          <a:p>
            <a:r>
              <a:rPr lang="de-DE" dirty="0"/>
              <a:t>Online-</a:t>
            </a:r>
            <a:r>
              <a:rPr lang="de-DE" dirty="0" err="1"/>
              <a:t>Clicker</a:t>
            </a:r>
            <a:r>
              <a:rPr lang="de-DE" dirty="0"/>
              <a:t> aufrufen (Smartphone oder Webbrowser)</a:t>
            </a:r>
          </a:p>
          <a:p>
            <a:r>
              <a:rPr lang="de-DE" dirty="0" err="1"/>
              <a:t>Clicker</a:t>
            </a:r>
            <a:r>
              <a:rPr lang="de-DE" dirty="0"/>
              <a:t>-ID eingeben</a:t>
            </a:r>
          </a:p>
          <a:p>
            <a:r>
              <a:rPr lang="de-DE" dirty="0"/>
              <a:t>Fragenkatalog bearbeiten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smtClean="0"/>
              <a:t>Online-</a:t>
            </a:r>
            <a:r>
              <a:rPr lang="de-DE" dirty="0" err="1" smtClean="0"/>
              <a:t>Clicker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Dozent</a:t>
            </a:r>
          </a:p>
          <a:p>
            <a:endParaRPr lang="de-DE" dirty="0"/>
          </a:p>
          <a:p>
            <a:r>
              <a:rPr lang="de-DE" dirty="0" err="1"/>
              <a:t>Clicker</a:t>
            </a:r>
            <a:r>
              <a:rPr lang="de-DE" dirty="0"/>
              <a:t>-Event auswerten (in Echtzeit)</a:t>
            </a:r>
          </a:p>
          <a:p>
            <a:r>
              <a:rPr lang="de-DE" dirty="0" err="1"/>
              <a:t>Clicker</a:t>
            </a:r>
            <a:r>
              <a:rPr lang="de-DE" dirty="0"/>
              <a:t>-Event ggf. erneut auswerten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smtClean="0"/>
              <a:t>Online-</a:t>
            </a:r>
            <a:r>
              <a:rPr lang="de-DE" dirty="0" err="1" smtClean="0"/>
              <a:t>Clicker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Präsentation LIVE in Excel Datei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Projekt- und </a:t>
            </a:r>
            <a:r>
              <a:rPr lang="de-DE" dirty="0" err="1" smtClean="0"/>
              <a:t>Teamplan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5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Tippe Benutzerdaten ein (UC1)</a:t>
            </a:r>
          </a:p>
          <a:p>
            <a:r>
              <a:rPr lang="de-DE" dirty="0"/>
              <a:t>Erzeuge </a:t>
            </a:r>
            <a:r>
              <a:rPr lang="de-DE" dirty="0" err="1"/>
              <a:t>Clicker</a:t>
            </a:r>
            <a:r>
              <a:rPr lang="de-DE" dirty="0"/>
              <a:t>-Event (UC2)</a:t>
            </a:r>
          </a:p>
          <a:p>
            <a:r>
              <a:rPr lang="de-DE" dirty="0"/>
              <a:t>Editiere </a:t>
            </a:r>
            <a:r>
              <a:rPr lang="de-DE" dirty="0" err="1"/>
              <a:t>Clicker</a:t>
            </a:r>
            <a:r>
              <a:rPr lang="de-DE" dirty="0"/>
              <a:t>-Event (UC3)</a:t>
            </a:r>
          </a:p>
          <a:p>
            <a:r>
              <a:rPr lang="de-DE" dirty="0"/>
              <a:t>Tippe </a:t>
            </a:r>
            <a:r>
              <a:rPr lang="de-DE" dirty="0" err="1"/>
              <a:t>Clicker</a:t>
            </a:r>
            <a:r>
              <a:rPr lang="de-DE" dirty="0"/>
              <a:t>-ID ein (UC4)</a:t>
            </a:r>
          </a:p>
          <a:p>
            <a:r>
              <a:rPr lang="de-DE" dirty="0"/>
              <a:t>Bearbeite Fragenkatalog (UC5)</a:t>
            </a:r>
          </a:p>
          <a:p>
            <a:r>
              <a:rPr lang="de-DE" dirty="0"/>
              <a:t>Analysiere Ergebnisse (UC6)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Geschäftsanwendungsfälle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Beliebig viele Fragen pro </a:t>
            </a:r>
            <a:r>
              <a:rPr lang="de-DE" dirty="0" err="1"/>
              <a:t>Clicker</a:t>
            </a:r>
            <a:r>
              <a:rPr lang="de-DE" dirty="0"/>
              <a:t>-Event</a:t>
            </a:r>
          </a:p>
          <a:p>
            <a:r>
              <a:rPr lang="de-DE" dirty="0"/>
              <a:t>Auswertung in Echtzeit</a:t>
            </a:r>
          </a:p>
          <a:p>
            <a:r>
              <a:rPr lang="de-DE" dirty="0"/>
              <a:t>(Dozent) Log-In über Benutzernamen + 8-stelligen Code</a:t>
            </a:r>
          </a:p>
          <a:p>
            <a:r>
              <a:rPr lang="de-DE" dirty="0"/>
              <a:t>(Student) Log-In über </a:t>
            </a:r>
            <a:r>
              <a:rPr lang="de-DE" dirty="0" err="1" smtClean="0"/>
              <a:t>Clicker</a:t>
            </a:r>
            <a:r>
              <a:rPr lang="de-DE" dirty="0" smtClean="0"/>
              <a:t>-ID 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Anforderungsliste – funktionale Anforderungen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H_Master_Fußzeil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94DB5771985D449EC62DA7D0F78E96" ma:contentTypeVersion="0" ma:contentTypeDescription="Ein neues Dokument erstellen." ma:contentTypeScope="" ma:versionID="224e49998a390ffb6330459e3d43e0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9E009-0BAD-49FE-9947-5A7419A9CBB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EDC7C1-5107-4083-8D9B-C9954232A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E64F5D-6792-4757-B1EC-6810C3369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Bildschirmpräsentation (4:3)</PresentationFormat>
  <Paragraphs>129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Geneva</vt:lpstr>
      <vt:lpstr>Verdana</vt:lpstr>
      <vt:lpstr>Wingdings</vt:lpstr>
      <vt:lpstr>ヒラギノ角ゴ Pro W3</vt:lpstr>
      <vt:lpstr>2_FH_Master_Fußzeilen</vt:lpstr>
      <vt:lpstr>Softwareprojekt – Ein erster Überblick  Gruppe 2 – „Online-Clicker“  Denys Khavin, Torben Kühne, Maurice Touma, Arber Zekaj</vt:lpstr>
      <vt:lpstr>Motivation</vt:lpstr>
      <vt:lpstr>Gliederung</vt:lpstr>
      <vt:lpstr>Was ist Online-Clicker?</vt:lpstr>
      <vt:lpstr>Was ist Online-Clicker?</vt:lpstr>
      <vt:lpstr>Was ist Online-Clicker?</vt:lpstr>
      <vt:lpstr>Projekt- und Teamplan</vt:lpstr>
      <vt:lpstr>Geschäftsanwendungsfälle</vt:lpstr>
      <vt:lpstr>Anforderungsliste – funktionale Anforderungen</vt:lpstr>
      <vt:lpstr>Anforderungsliste – funktionale Anforderungen</vt:lpstr>
      <vt:lpstr>Anforderungsliste – Nicht-funktionale Anforderungen</vt:lpstr>
      <vt:lpstr>Risikoliste</vt:lpstr>
      <vt:lpstr>Liste offener Punkte</vt:lpstr>
      <vt:lpstr>Überblick über die technische Architektur</vt:lpstr>
      <vt:lpstr>Aktuelle Ergebnisse (31.10.2016)</vt:lpstr>
      <vt:lpstr>Ausblick</vt:lpstr>
      <vt:lpstr> </vt:lpstr>
    </vt:vector>
  </TitlesOfParts>
  <Company>FH Bielefeld FB5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  Einleitung</dc:title>
  <dc:creator>Peter Hartel</dc:creator>
  <cp:lastModifiedBy>Maurice Touma</cp:lastModifiedBy>
  <cp:revision>490</cp:revision>
  <cp:lastPrinted>2014-11-19T15:17:55Z</cp:lastPrinted>
  <dcterms:created xsi:type="dcterms:W3CDTF">2006-11-09T12:41:29Z</dcterms:created>
  <dcterms:modified xsi:type="dcterms:W3CDTF">2016-10-30T14:20:48Z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ContentTypeId">
    <vt:lpwstr>0x0101007494DB5771985D449EC62DA7D0F78E96</vt:lpwstr>
  </property>
</Properties>
</file>