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78" r:id="rId2"/>
    <p:sldId id="286" r:id="rId3"/>
    <p:sldId id="279" r:id="rId4"/>
  </p:sldIdLst>
  <p:sldSz cx="9144000" cy="6858000" type="screen4x3"/>
  <p:notesSz cx="6858000" cy="9144000"/>
  <p:embeddedFontLst>
    <p:embeddedFont>
      <p:font typeface="Lato" charset="0"/>
      <p:regular r:id="rId6"/>
      <p:bold r:id="rId7"/>
      <p:italic r:id="rId8"/>
      <p:boldItalic r:id="rId9"/>
    </p:embeddedFont>
    <p:embeddedFont>
      <p:font typeface="Raleway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66CCFF"/>
    <a:srgbClr val="9900CC"/>
    <a:srgbClr val="FF9999"/>
    <a:srgbClr val="CC0000"/>
    <a:srgbClr val="6699FF"/>
    <a:srgbClr val="FF0066"/>
    <a:srgbClr val="FF9900"/>
    <a:srgbClr val="00CC00"/>
    <a:srgbClr val="FF3399"/>
    <a:srgbClr val="EEEEEE"/>
  </p:clrMru>
</p:presentationPr>
</file>

<file path=ppt/tableStyles.xml><?xml version="1.0" encoding="utf-8"?>
<a:tblStyleLst xmlns:a="http://schemas.openxmlformats.org/drawingml/2006/main" def="{4DAE1F56-70E0-4D03-95F0-119528CF9D32}">
  <a:tblStyle styleId="{4DAE1F56-70E0-4D03-95F0-119528CF9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54" autoAdjust="0"/>
    <p:restoredTop sz="94660"/>
  </p:normalViewPr>
  <p:slideViewPr>
    <p:cSldViewPr>
      <p:cViewPr>
        <p:scale>
          <a:sx n="62" d="100"/>
          <a:sy n="62" d="100"/>
        </p:scale>
        <p:origin x="-174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2.wav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5800" y="3276600"/>
            <a:ext cx="1600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Browser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3352800"/>
            <a:ext cx="1676400" cy="6858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LAB-PC-9\Desktop\backup-5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3048000"/>
            <a:ext cx="1524000" cy="1265237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2514600" y="3581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3581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514600" y="3886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867400" y="3886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" y="1524000"/>
            <a:ext cx="7162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Google Shape;337;p35"/>
          <p:cNvSpPr txBox="1">
            <a:spLocks/>
          </p:cNvSpPr>
          <p:nvPr/>
        </p:nvSpPr>
        <p:spPr>
          <a:xfrm>
            <a:off x="457200" y="457200"/>
            <a:ext cx="6477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BASIC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WEB ARCHITECTURE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pic>
        <p:nvPicPr>
          <p:cNvPr id="15" name="~PP1298.WAV">
            <a:hlinkClick r:id="" action="ppaction://media"/>
          </p:cNvPr>
          <p:cNvPicPr>
            <a:picLocks noRot="1" noChangeAspect="1"/>
          </p:cNvPicPr>
          <p:nvPr>
            <a:wavAudioFile r:embed="rId2" name="~PP1298.WAV"/>
          </p:nvPr>
        </p:nvPicPr>
        <p:blipFill>
          <a:blip r:embed="rId6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958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4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27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762000" y="2438400"/>
            <a:ext cx="1674775" cy="146382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6CCFF"/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914400" y="2590800"/>
            <a:ext cx="1387450" cy="9484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2895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2514600"/>
            <a:ext cx="1676400" cy="685800"/>
          </a:xfrm>
          <a:prstGeom prst="rect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15000" y="3048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62600" y="3962400"/>
            <a:ext cx="1371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62800" y="4191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086600" y="4419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LAB-PC-9\Desktop\database-icon-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3733800"/>
            <a:ext cx="1066800" cy="1066800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rot="10800000">
            <a:off x="5562600" y="32766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771900" y="3390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71800" y="4114800"/>
            <a:ext cx="1295400" cy="609600"/>
          </a:xfrm>
          <a:prstGeom prst="rect">
            <a:avLst/>
          </a:prstGeom>
          <a:solidFill>
            <a:srgbClr val="FF999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2590800" y="32766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" y="1524000"/>
            <a:ext cx="7162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Google Shape;337;p35"/>
          <p:cNvSpPr txBox="1">
            <a:spLocks/>
          </p:cNvSpPr>
          <p:nvPr/>
        </p:nvSpPr>
        <p:spPr>
          <a:xfrm>
            <a:off x="457200" y="457200"/>
            <a:ext cx="6477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tabLst/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MVC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WEB ARCHITECTURE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34" name="Google Shape;104;p14"/>
          <p:cNvSpPr txBox="1">
            <a:spLocks/>
          </p:cNvSpPr>
          <p:nvPr/>
        </p:nvSpPr>
        <p:spPr>
          <a:xfrm>
            <a:off x="2895600" y="4800600"/>
            <a:ext cx="2286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Handles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Presentation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35" name="Google Shape;104;p14"/>
          <p:cNvSpPr txBox="1">
            <a:spLocks/>
          </p:cNvSpPr>
          <p:nvPr/>
        </p:nvSpPr>
        <p:spPr>
          <a:xfrm>
            <a:off x="5791200" y="2514600"/>
            <a:ext cx="2286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Handles Decisions</a:t>
            </a: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36" name="Google Shape;104;p14"/>
          <p:cNvSpPr txBox="1">
            <a:spLocks/>
          </p:cNvSpPr>
          <p:nvPr/>
        </p:nvSpPr>
        <p:spPr>
          <a:xfrm>
            <a:off x="6553200" y="4800600"/>
            <a:ext cx="2286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Handles Data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50" name="~PP1871.WAV">
            <a:hlinkClick r:id="" action="ppaction://media"/>
          </p:cNvPr>
          <p:cNvPicPr>
            <a:picLocks noRot="1" noChangeAspect="1"/>
          </p:cNvPicPr>
          <p:nvPr>
            <a:wavAudioFile r:embed="rId2" name="~PP1871.WAV"/>
          </p:nvPr>
        </p:nvPicPr>
        <p:blipFill>
          <a:blip r:embed="rId6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591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tmFilter="0,0; .5, 1; 1, 1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8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  <p:bldLst>
      <p:bldP spid="7" grpId="0" animBg="1"/>
      <p:bldP spid="11" grpId="0" animBg="1"/>
      <p:bldP spid="24" grpId="0" animBg="1"/>
      <p:bldP spid="34" grpId="0" uiExpand="1" build="p"/>
      <p:bldP spid="35" grpId="0" build="p"/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1371600" y="1752600"/>
            <a:ext cx="6477000" cy="22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7" name="~PP2342.WAV">
            <a:hlinkClick r:id="" action="ppaction://media"/>
          </p:cNvPr>
          <p:cNvPicPr>
            <a:picLocks noRot="1" noChangeAspect="1"/>
          </p:cNvPicPr>
          <p:nvPr>
            <a:wavAudioFile r:embed="rId2" name="~PP2342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612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4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4.4|2.7|2.2|3.7|13.5|8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24</Words>
  <PresentationFormat>On-screen Show (4:3)</PresentationFormat>
  <Paragraphs>16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Lato</vt:lpstr>
      <vt:lpstr>Times New Roman</vt:lpstr>
      <vt:lpstr>Raleway</vt:lpstr>
      <vt:lpstr>Antonio template</vt:lpstr>
      <vt:lpstr>Slide 1</vt:lpstr>
      <vt:lpstr>Slide 2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Today's Lesson: MVC</dc:title>
  <dc:creator>Shuvo</dc:creator>
  <cp:lastModifiedBy>LAB-PC-9</cp:lastModifiedBy>
  <cp:revision>41</cp:revision>
  <dcterms:modified xsi:type="dcterms:W3CDTF">2018-08-01T14:42:37Z</dcterms:modified>
</cp:coreProperties>
</file>