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85" r:id="rId2"/>
    <p:sldId id="265" r:id="rId3"/>
    <p:sldId id="272" r:id="rId4"/>
  </p:sldIdLst>
  <p:sldSz cx="9144000" cy="6858000" type="screen4x3"/>
  <p:notesSz cx="6858000" cy="9144000"/>
  <p:embeddedFontLst>
    <p:embeddedFont>
      <p:font typeface="Raleway" charset="0"/>
      <p:regular r:id="rId6"/>
      <p:bold r:id="rId7"/>
      <p:italic r:id="rId8"/>
      <p:boldItalic r:id="rId9"/>
    </p:embeddedFont>
    <p:embeddedFont>
      <p:font typeface="La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66CCFF"/>
    <a:srgbClr val="9900CC"/>
    <a:srgbClr val="FF9999"/>
    <a:srgbClr val="CC0000"/>
    <a:srgbClr val="6699FF"/>
    <a:srgbClr val="FF0066"/>
    <a:srgbClr val="FF9900"/>
    <a:srgbClr val="00CC00"/>
    <a:srgbClr val="FF3399"/>
    <a:srgbClr val="EEEEEE"/>
  </p:clrMru>
</p:presentationPr>
</file>

<file path=ppt/tableStyles.xml><?xml version="1.0" encoding="utf-8"?>
<a:tblStyleLst xmlns:a="http://schemas.openxmlformats.org/drawingml/2006/main" def="{4DAE1F56-70E0-4D03-95F0-119528CF9D32}">
  <a:tblStyle styleId="{4DAE1F56-70E0-4D03-95F0-119528CF9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54" autoAdjust="0"/>
    <p:restoredTop sz="94660"/>
  </p:normalViewPr>
  <p:slideViewPr>
    <p:cSldViewPr>
      <p:cViewPr>
        <p:scale>
          <a:sx n="62" d="100"/>
          <a:sy n="62" d="100"/>
        </p:scale>
        <p:origin x="-175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rgbClr val="FFFFFF"/>
                </a:solidFill>
              </a:rPr>
              <a:t>Controller</a:t>
            </a:r>
            <a:endParaRPr sz="7200" b="1" dirty="0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9" name="~PP877.WAV">
            <a:hlinkClick r:id="" action="ppaction://media"/>
          </p:cNvPr>
          <p:cNvPicPr>
            <a:picLocks noRot="1" noChangeAspect="1"/>
          </p:cNvPicPr>
          <p:nvPr>
            <a:wavAudioFile r:embed="rId2" name="~PP877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78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6" name="Google Shape;145;p19"/>
          <p:cNvSpPr txBox="1">
            <a:spLocks noGrp="1"/>
          </p:cNvSpPr>
          <p:nvPr>
            <p:ph type="title"/>
          </p:nvPr>
        </p:nvSpPr>
        <p:spPr>
          <a:xfrm>
            <a:off x="1828800" y="838200"/>
            <a:ext cx="64626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Receives input (from view,url)</a:t>
            </a:r>
            <a:endParaRPr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147;p19"/>
          <p:cNvSpPr txBox="1">
            <a:spLocks/>
          </p:cNvSpPr>
          <p:nvPr/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rgbClr val="97ABBC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" sz="13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gular Pentagon 7"/>
          <p:cNvSpPr/>
          <p:nvPr/>
        </p:nvSpPr>
        <p:spPr>
          <a:xfrm>
            <a:off x="838200" y="838200"/>
            <a:ext cx="762000" cy="762000"/>
          </a:xfrm>
          <a:prstGeom prst="pentagon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gular Pentagon 9"/>
          <p:cNvSpPr/>
          <p:nvPr/>
        </p:nvSpPr>
        <p:spPr>
          <a:xfrm>
            <a:off x="838200" y="3352800"/>
            <a:ext cx="762000" cy="762000"/>
          </a:xfrm>
          <a:prstGeom prst="pent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gular Pentagon 10"/>
          <p:cNvSpPr/>
          <p:nvPr/>
        </p:nvSpPr>
        <p:spPr>
          <a:xfrm>
            <a:off x="838200" y="2133600"/>
            <a:ext cx="762000" cy="762000"/>
          </a:xfrm>
          <a:prstGeom prst="pent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Processes requests (Get,Post,Put,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Delete)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35052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Gets data from view &amp; passes data in the view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~PP512.WAV">
            <a:hlinkClick r:id="" action="ppaction://media"/>
          </p:cNvPr>
          <p:cNvPicPr>
            <a:picLocks noRot="1" noChangeAspect="1"/>
          </p:cNvPicPr>
          <p:nvPr>
            <a:wavAudioFile r:embed="rId2" name="~PP512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5642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5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6" grpId="0"/>
      <p:bldP spid="8" grpId="0" animBg="1"/>
      <p:bldP spid="10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</a:t>
            </a:r>
            <a:endParaRPr dirty="0"/>
          </a:p>
        </p:txBody>
      </p:sp>
      <p:grpSp>
        <p:nvGrpSpPr>
          <p:cNvPr id="245" name="Google Shape;245;p28"/>
          <p:cNvGrpSpPr/>
          <p:nvPr/>
        </p:nvGrpSpPr>
        <p:grpSpPr>
          <a:xfrm>
            <a:off x="5632317" y="2669418"/>
            <a:ext cx="3305700" cy="3483050"/>
            <a:chOff x="5632317" y="1189775"/>
            <a:chExt cx="3305700" cy="3483050"/>
          </a:xfrm>
        </p:grpSpPr>
        <p:sp>
          <p:nvSpPr>
            <p:cNvPr id="246" name="Google Shape;246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1600" dirty="0" smtClean="0"/>
                <a:t>Models can have multiple views</a:t>
              </a:r>
              <a:endParaRPr sz="12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0" y="2669632"/>
            <a:ext cx="3546900" cy="3482836"/>
            <a:chOff x="0" y="1189989"/>
            <a:chExt cx="3546900" cy="3482836"/>
          </a:xfrm>
        </p:grpSpPr>
        <p:sp>
          <p:nvSpPr>
            <p:cNvPr id="249" name="Google Shape;249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600" dirty="0" smtClean="0"/>
                <a:t>Multiple developers can work simultaneously on the model, controller and views.</a:t>
              </a:r>
              <a:endParaRPr lang="en-US" sz="1600" dirty="0"/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2944204" y="2669418"/>
            <a:ext cx="3305700" cy="3483050"/>
            <a:chOff x="2944204" y="1189775"/>
            <a:chExt cx="3305700" cy="3483050"/>
          </a:xfrm>
        </p:grpSpPr>
        <p:sp>
          <p:nvSpPr>
            <p:cNvPr id="252" name="Google Shape;252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600" dirty="0" smtClean="0"/>
                <a:t>MVC enables logical grouping of related actions on a controller together. The views for a specific model are also grouped together.</a:t>
              </a:r>
              <a:endParaRPr lang="en-US" sz="1600" dirty="0"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13" name="Google Shape;279;p29"/>
          <p:cNvGrpSpPr/>
          <p:nvPr/>
        </p:nvGrpSpPr>
        <p:grpSpPr>
          <a:xfrm>
            <a:off x="1148234" y="4403368"/>
            <a:ext cx="351204" cy="324661"/>
            <a:chOff x="5975077" y="2327500"/>
            <a:chExt cx="420098" cy="388350"/>
          </a:xfrm>
        </p:grpSpPr>
        <p:sp>
          <p:nvSpPr>
            <p:cNvPr id="14" name="Google Shape;280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81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~PP876.WAV">
            <a:hlinkClick r:id="" action="ppaction://media"/>
          </p:cNvPr>
          <p:cNvPicPr>
            <a:picLocks noRot="1" noChangeAspect="1"/>
          </p:cNvPicPr>
          <p:nvPr>
            <a:wavAudioFile r:embed="rId2" name="~PP876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434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2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21.1|0.3|19.5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4|10.6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74</Words>
  <PresentationFormat>On-screen Show (4:3)</PresentationFormat>
  <Paragraphs>18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Raleway</vt:lpstr>
      <vt:lpstr>Lato</vt:lpstr>
      <vt:lpstr>Times New Roman</vt:lpstr>
      <vt:lpstr>Antonio template</vt:lpstr>
      <vt:lpstr>Controller</vt:lpstr>
      <vt:lpstr>Receives input (from view,url)</vt:lpstr>
      <vt:lpstr>Advantages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Lesson: MVC</dc:title>
  <dc:creator>Shuvo</dc:creator>
  <cp:lastModifiedBy>AB Electronics</cp:lastModifiedBy>
  <cp:revision>43</cp:revision>
  <dcterms:modified xsi:type="dcterms:W3CDTF">2018-08-03T00:20:36Z</dcterms:modified>
</cp:coreProperties>
</file>