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embeddedFontLst>
    <p:embeddedFont>
      <p:font typeface="Raleway" charset="0"/>
      <p:regular r:id="rId8"/>
      <p:bold r:id="rId9"/>
      <p:italic r:id="rId10"/>
      <p:boldItalic r:id="rId11"/>
    </p:embeddedFont>
    <p:embeddedFont>
      <p:font typeface="La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66CCFF"/>
    <a:srgbClr val="9900CC"/>
    <a:srgbClr val="FF9999"/>
    <a:srgbClr val="CC0000"/>
    <a:srgbClr val="6699FF"/>
    <a:srgbClr val="FF0066"/>
    <a:srgbClr val="FF9900"/>
    <a:srgbClr val="00CC00"/>
    <a:srgbClr val="FF3399"/>
    <a:srgbClr val="EEEEEE"/>
  </p:clrMru>
</p:presentationPr>
</file>

<file path=ppt/tableStyles.xml><?xml version="1.0" encoding="utf-8"?>
<a:tblStyleLst xmlns:a="http://schemas.openxmlformats.org/drawingml/2006/main" def="{4DAE1F56-70E0-4D03-95F0-119528CF9D32}">
  <a:tblStyle styleId="{4DAE1F56-70E0-4D03-95F0-119528CF9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54" autoAdjust="0"/>
    <p:restoredTop sz="94660"/>
  </p:normalViewPr>
  <p:slideViewPr>
    <p:cSldViewPr>
      <p:cViewPr>
        <p:scale>
          <a:sx n="62" d="100"/>
          <a:sy n="62" d="100"/>
        </p:scale>
        <p:origin x="-175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audio3.wav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4.wav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5.wav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28601" y="3785246"/>
            <a:ext cx="4800600" cy="2234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Today's Lesson: MVC</a:t>
            </a:r>
            <a:endParaRPr dirty="0"/>
          </a:p>
        </p:txBody>
      </p:sp>
      <p:pic>
        <p:nvPicPr>
          <p:cNvPr id="1026" name="Picture 2" descr="C:\Users\LAB-PC-9\Desktop\young-kindergarden-teacher-teaching-class-cartoon-character-person-white-background-vector-profession-uniform-worker-girl-8807113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524000"/>
            <a:ext cx="4267200" cy="4876800"/>
          </a:xfrm>
          <a:prstGeom prst="rect">
            <a:avLst/>
          </a:prstGeom>
          <a:noFill/>
        </p:spPr>
      </p:pic>
      <p:pic>
        <p:nvPicPr>
          <p:cNvPr id="6" name="~PP3959.WAV">
            <a:hlinkClick r:id="" action="ppaction://media"/>
          </p:cNvPr>
          <p:cNvPicPr>
            <a:picLocks noRot="1" noChangeAspect="1"/>
          </p:cNvPicPr>
          <p:nvPr>
            <a:wavAudioFile r:embed="rId2" name="~PP3959.WAV"/>
          </p:nvPr>
        </p:nvPicPr>
        <p:blipFill>
          <a:blip r:embed="rId6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04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EEEE"/>
                </a:solidFill>
                <a:latin typeface="Times New Roman" pitchFamily="18" charset="0"/>
                <a:cs typeface="Times New Roman" pitchFamily="18" charset="0"/>
              </a:rPr>
              <a:t>What is MVC?</a:t>
            </a:r>
            <a:endParaRPr lang="en-US" sz="6000" dirty="0">
              <a:solidFill>
                <a:srgbClr val="EEEEEE"/>
              </a:solidFill>
            </a:endParaRPr>
          </a:p>
        </p:txBody>
      </p:sp>
      <p:pic>
        <p:nvPicPr>
          <p:cNvPr id="9" name="Picture 2" descr="C:\Users\LAB-PC-9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914400"/>
            <a:ext cx="3505200" cy="1819275"/>
          </a:xfrm>
          <a:prstGeom prst="rect">
            <a:avLst/>
          </a:prstGeom>
          <a:noFill/>
        </p:spPr>
      </p:pic>
      <p:pic>
        <p:nvPicPr>
          <p:cNvPr id="5" name="~PP3391.WAV">
            <a:hlinkClick r:id="" action="ppaction://media"/>
          </p:cNvPr>
          <p:cNvPicPr>
            <a:picLocks noRot="1" noChangeAspect="1"/>
          </p:cNvPicPr>
          <p:nvPr>
            <a:wavAudioFile r:embed="rId2" name="~PP3391.WAV"/>
          </p:nvPr>
        </p:nvPicPr>
        <p:blipFill>
          <a:blip r:embed="rId6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72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2590800" y="2743200"/>
            <a:ext cx="55611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Programming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Language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Multiply 6"/>
          <p:cNvSpPr/>
          <p:nvPr/>
        </p:nvSpPr>
        <p:spPr>
          <a:xfrm>
            <a:off x="1219200" y="2590800"/>
            <a:ext cx="1447800" cy="1143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~PP1612.WAV">
            <a:hlinkClick r:id="" action="ppaction://media"/>
          </p:cNvPr>
          <p:cNvPicPr>
            <a:picLocks noRot="1" noChangeAspect="1"/>
          </p:cNvPicPr>
          <p:nvPr>
            <a:wavAudioFile r:embed="rId2" name="~PP1612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46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2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04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4" name="Flowchart: Connector 3"/>
          <p:cNvSpPr/>
          <p:nvPr/>
        </p:nvSpPr>
        <p:spPr>
          <a:xfrm>
            <a:off x="914400" y="4953000"/>
            <a:ext cx="762000" cy="762000"/>
          </a:xfrm>
          <a:prstGeom prst="flowChartConnector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838200" y="3733800"/>
            <a:ext cx="762000" cy="7620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38200" y="2590800"/>
            <a:ext cx="762000" cy="762000"/>
          </a:xfrm>
          <a:prstGeom prst="flowChartConnector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990600" y="2819400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90600" y="5181600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90600" y="3962400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74320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Model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905000" y="3810000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View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105400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Controller</a:t>
            </a:r>
            <a:endParaRPr lang="en-US" sz="2800" dirty="0"/>
          </a:p>
        </p:txBody>
      </p:sp>
      <p:pic>
        <p:nvPicPr>
          <p:cNvPr id="3074" name="Picture 2" descr="C:\Users\LAB-PC-9\Desktop\0676.MVC_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895600"/>
            <a:ext cx="3001358" cy="2705277"/>
          </a:xfrm>
          <a:prstGeom prst="rect">
            <a:avLst/>
          </a:prstGeom>
          <a:noFill/>
        </p:spPr>
      </p:pic>
      <p:pic>
        <p:nvPicPr>
          <p:cNvPr id="17" name="~PP3312.WAV">
            <a:hlinkClick r:id="" action="ppaction://media"/>
          </p:cNvPr>
          <p:cNvPicPr>
            <a:picLocks noRot="1" noChangeAspect="1"/>
          </p:cNvPicPr>
          <p:nvPr>
            <a:wavAudioFile r:embed="rId2" name="~PP3312.WAV"/>
          </p:nvPr>
        </p:nvPicPr>
        <p:blipFill>
          <a:blip r:embed="rId6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50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6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8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solidFill>
                  <a:srgbClr val="002060"/>
                </a:solidFill>
              </a:rPr>
              <a:t>MVC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80217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Software Architecture design pattern</a:t>
            </a:r>
          </a:p>
          <a:p>
            <a:pPr lvl="0">
              <a:buNone/>
            </a:pPr>
            <a:endParaRPr lang="en-US" b="1" dirty="0" smtClean="0">
              <a:solidFill>
                <a:srgbClr val="0033CC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One of the most frequently design pattern</a:t>
            </a:r>
          </a:p>
          <a:p>
            <a:pPr lvl="0">
              <a:buFont typeface="Wingdings" pitchFamily="2" charset="2"/>
              <a:buChar char="Ø"/>
            </a:pPr>
            <a:endParaRPr lang="en-US" b="1" dirty="0" smtClean="0">
              <a:solidFill>
                <a:srgbClr val="0033CC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Separates application functionality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6" name="~PP2900.WAV">
            <a:hlinkClick r:id="" action="ppaction://media"/>
          </p:cNvPr>
          <p:cNvPicPr>
            <a:picLocks noRot="1" noChangeAspect="1"/>
          </p:cNvPicPr>
          <p:nvPr>
            <a:wavAudioFile r:embed="rId2" name="~PP2900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849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34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2|0.3|0.4|0.3|0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5|0.5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</Words>
  <PresentationFormat>On-screen Show (4:3)</PresentationFormat>
  <Paragraphs>16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Raleway</vt:lpstr>
      <vt:lpstr>Lato</vt:lpstr>
      <vt:lpstr>Times New Roman</vt:lpstr>
      <vt:lpstr>Wingdings</vt:lpstr>
      <vt:lpstr>Antonio template</vt:lpstr>
      <vt:lpstr>Today's Lesson: MVC</vt:lpstr>
      <vt:lpstr>Slide 2</vt:lpstr>
      <vt:lpstr>Slide 3</vt:lpstr>
      <vt:lpstr>Slide 4</vt:lpstr>
      <vt:lpstr>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Lesson: MVC</dc:title>
  <dc:creator>Shuvo</dc:creator>
  <cp:lastModifiedBy>AB Electronics</cp:lastModifiedBy>
  <cp:revision>42</cp:revision>
  <dcterms:modified xsi:type="dcterms:W3CDTF">2018-08-03T00:05:53Z</dcterms:modified>
</cp:coreProperties>
</file>