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FE99C-EFE5-406A-9937-241928743D0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00AFD-A77F-487D-BF0B-4AAA164D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8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7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73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1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A822-DF06-4456-A399-46EC5F70820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78C9-9B96-4ED5-99D2-57CBAC777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1981200" y="2209800"/>
            <a:ext cx="8305800" cy="35052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Code navigability 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The framework navigation can be complex because it introduces new layers of abstraction and requires users to adapt to the decomposition criteria of MVC.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Multi-artifact consistency </a:t>
            </a:r>
            <a:r>
              <a:rPr lang="en-US" sz="2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Decomposing a feature into three artifacts causes scattering. Thus, requiring developers to maintain the consistency of multiple representations at once.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3" name="Google Shape;273;p29"/>
          <p:cNvGrpSpPr/>
          <p:nvPr/>
        </p:nvGrpSpPr>
        <p:grpSpPr>
          <a:xfrm>
            <a:off x="7923586" y="2039471"/>
            <a:ext cx="358351" cy="381822"/>
            <a:chOff x="5970800" y="1619250"/>
            <a:chExt cx="428650" cy="456725"/>
          </a:xfrm>
        </p:grpSpPr>
        <p:sp>
          <p:nvSpPr>
            <p:cNvPr id="274" name="Google Shape;274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90" name="Google Shape;290;p29"/>
          <p:cNvGrpSpPr/>
          <p:nvPr/>
        </p:nvGrpSpPr>
        <p:grpSpPr>
          <a:xfrm>
            <a:off x="7933284" y="4394685"/>
            <a:ext cx="342008" cy="342028"/>
            <a:chOff x="6654650" y="3665275"/>
            <a:chExt cx="409100" cy="409125"/>
          </a:xfrm>
        </p:grpSpPr>
        <p:sp>
          <p:nvSpPr>
            <p:cNvPr id="291" name="Google Shape;291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pic>
        <p:nvPicPr>
          <p:cNvPr id="14" name="~PP83.WAV">
            <a:hlinkClick r:id="" action="ppaction://media"/>
          </p:cNvPr>
          <p:cNvPicPr>
            <a:picLocks noRot="1" noChangeAspect="1"/>
          </p:cNvPicPr>
          <p:nvPr>
            <a:wavAudioFile r:embed="rId1" name="~PP83.WAV"/>
          </p:nvPr>
        </p:nvPicPr>
        <p:blipFill>
          <a:blip r:embed="rId4"/>
          <a:stretch>
            <a:fillRect/>
          </a:stretch>
        </p:blipFill>
        <p:spPr>
          <a:xfrm>
            <a:off x="10220325" y="6410325"/>
            <a:ext cx="304800" cy="3048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981200" y="1600200"/>
            <a:ext cx="81534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00307"/>
      </p:ext>
    </p:extLst>
  </p:cSld>
  <p:clrMapOvr>
    <a:masterClrMapping/>
  </p:clrMapOvr>
  <p:transition advTm="2689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5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Disadvantages</dc:title>
  <dc:creator>Faeem</dc:creator>
  <cp:lastModifiedBy>Faeem</cp:lastModifiedBy>
  <cp:revision>1</cp:revision>
  <dcterms:created xsi:type="dcterms:W3CDTF">2018-08-01T14:04:35Z</dcterms:created>
  <dcterms:modified xsi:type="dcterms:W3CDTF">2018-08-01T14:05:00Z</dcterms:modified>
</cp:coreProperties>
</file>