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embeddedFontLst>
    <p:embeddedFont>
      <p:font typeface="Georgia" pitchFamily="18" charset="0"/>
      <p:regular r:id="rId4"/>
      <p:bold r:id="rId5"/>
      <p:italic r:id="rId6"/>
      <p:boldItalic r:id="rId7"/>
    </p:embeddedFont>
    <p:embeddedFont>
      <p:font typeface="Lato" pitchFamily="34" charset="0"/>
      <p:regular r:id="rId8"/>
    </p:embeddedFont>
    <p:embeddedFont>
      <p:font typeface="Raleway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CCFF"/>
    <a:srgbClr val="6699FF"/>
    <a:srgbClr val="FF0066"/>
    <a:srgbClr val="FF9900"/>
    <a:srgbClr val="00CC00"/>
    <a:srgbClr val="FF3399"/>
    <a:srgbClr val="EEEEEE"/>
    <a:srgbClr val="0033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DAE1F56-70E0-4D03-95F0-119528CF9D32}">
  <a:tblStyle styleId="{4DAE1F56-70E0-4D03-95F0-119528CF9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6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7629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6462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  <a:endParaRPr sz="5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Google Shape;183;p23"/>
          <p:cNvSpPr/>
          <p:nvPr/>
        </p:nvSpPr>
        <p:spPr>
          <a:xfrm rot="-3280229">
            <a:off x="3874564" y="3264913"/>
            <a:ext cx="1564645" cy="1561647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7800" lvl="0" indent="-177800" algn="ctr">
              <a:spcBef>
                <a:spcPts val="0"/>
              </a:spcBef>
              <a:spcAft>
                <a:spcPts val="0"/>
              </a:spcAft>
              <a:buFont typeface="Georgia"/>
              <a:buNone/>
            </a:pPr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4204227" y="2807917"/>
            <a:ext cx="3497780" cy="3899635"/>
            <a:chOff x="4184863" y="1520198"/>
            <a:chExt cx="2958454" cy="3298347"/>
          </a:xfrm>
        </p:grpSpPr>
        <p:sp>
          <p:nvSpPr>
            <p:cNvPr id="185" name="Google Shape;185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0" t="0" r="0" b="0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0" t="0" r="0" b="0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7ECEF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3600" dirty="0" smtClean="0">
                  <a:solidFill>
                    <a:srgbClr val="1C3AA9"/>
                  </a:solidFill>
                  <a:latin typeface="Times New Roman" pitchFamily="18" charset="0"/>
                  <a:ea typeface="Raleway"/>
                  <a:cs typeface="Times New Roman" pitchFamily="18" charset="0"/>
                  <a:sym typeface="Raleway"/>
                </a:rPr>
                <a:t>1988</a:t>
              </a:r>
              <a:endParaRPr sz="3600" dirty="0">
                <a:solidFill>
                  <a:srgbClr val="1C3AA9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2635160" y="926250"/>
            <a:ext cx="3893996" cy="3810453"/>
            <a:chOff x="2857731" y="-71332"/>
            <a:chExt cx="3293577" cy="3222916"/>
          </a:xfrm>
        </p:grpSpPr>
        <p:sp>
          <p:nvSpPr>
            <p:cNvPr id="189" name="Google Shape;189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0" t="0" r="0" b="0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0" t="0" r="0" b="0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2185C5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3600" dirty="0" smtClean="0">
                  <a:solidFill>
                    <a:srgbClr val="FFFFFF"/>
                  </a:solidFill>
                  <a:latin typeface="Times New Roman" pitchFamily="18" charset="0"/>
                  <a:ea typeface="Raleway"/>
                  <a:cs typeface="Times New Roman" pitchFamily="18" charset="0"/>
                  <a:sym typeface="Raleway"/>
                </a:rPr>
                <a:t>1979</a:t>
              </a:r>
              <a:endParaRPr sz="3600" dirty="0">
                <a:solidFill>
                  <a:srgbClr val="FFFFFF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endParaRPr>
            </a:p>
          </p:txBody>
        </p:sp>
      </p:grpSp>
      <p:grpSp>
        <p:nvGrpSpPr>
          <p:cNvPr id="192" name="Google Shape;192;p23"/>
          <p:cNvGrpSpPr/>
          <p:nvPr/>
        </p:nvGrpSpPr>
        <p:grpSpPr>
          <a:xfrm>
            <a:off x="1573638" y="3002373"/>
            <a:ext cx="4048707" cy="3691470"/>
            <a:chOff x="1959887" y="1684671"/>
            <a:chExt cx="3424433" cy="3122279"/>
          </a:xfrm>
        </p:grpSpPr>
        <p:sp>
          <p:nvSpPr>
            <p:cNvPr id="193" name="Google Shape;193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0" t="0" r="0" b="0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" name="Google Shape;194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0" t="0" r="0" b="0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FF9715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5" name="Google Shape;195;p23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3600" dirty="0" smtClean="0">
                  <a:solidFill>
                    <a:srgbClr val="FFFFFF"/>
                  </a:solidFill>
                  <a:latin typeface="Times New Roman" pitchFamily="18" charset="0"/>
                  <a:ea typeface="Raleway"/>
                  <a:cs typeface="Times New Roman" pitchFamily="18" charset="0"/>
                  <a:sym typeface="Raleway"/>
                </a:rPr>
                <a:t>1980</a:t>
              </a:r>
              <a:endParaRPr sz="3600" dirty="0">
                <a:solidFill>
                  <a:srgbClr val="FFFFFF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endParaRPr>
            </a:p>
          </p:txBody>
        </p:sp>
      </p:grp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4762500" y="1562100"/>
            <a:ext cx="762000" cy="685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1981200" y="3657600"/>
            <a:ext cx="9906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00800" y="3733800"/>
            <a:ext cx="1066800" cy="3048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34200" y="4114800"/>
            <a:ext cx="220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Expressed as a general concept in an acritcle in 1988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38800" y="1066800"/>
            <a:ext cx="2232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ITrygve Reenkaug ntroduced MVC into "Smalltalk-76"</a:t>
            </a:r>
            <a:endParaRPr lang="en-US" sz="1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600" y="2819400"/>
            <a:ext cx="236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Jim Althoff and others implemented MVC into "Smalltalk-80"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Georgia</vt:lpstr>
      <vt:lpstr>Lato</vt:lpstr>
      <vt:lpstr>Times New Roman</vt:lpstr>
      <vt:lpstr>Raleway</vt:lpstr>
      <vt:lpstr>Antonio template</vt:lpstr>
      <vt:lpstr>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Today's Lesson: MVC</dc:title>
  <cp:lastModifiedBy>Tushar Rulz</cp:lastModifiedBy>
  <cp:revision>9</cp:revision>
  <dcterms:modified xsi:type="dcterms:W3CDTF">2018-08-01T14:05:15Z</dcterms:modified>
</cp:coreProperties>
</file>