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77" r:id="rId6"/>
    <p:sldId id="257" r:id="rId7"/>
    <p:sldId id="279" r:id="rId8"/>
    <p:sldId id="265" r:id="rId9"/>
    <p:sldId id="278" r:id="rId10"/>
    <p:sldId id="273" r:id="rId11"/>
    <p:sldId id="274" r:id="rId12"/>
    <p:sldId id="267" r:id="rId13"/>
    <p:sldId id="266" r:id="rId14"/>
    <p:sldId id="271" r:id="rId15"/>
    <p:sldId id="272" r:id="rId16"/>
    <p:sldId id="275" r:id="rId17"/>
    <p:sldId id="270"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7B8"/>
    <a:srgbClr val="979E76"/>
    <a:srgbClr val="ECFA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75" d="100"/>
          <a:sy n="75" d="100"/>
        </p:scale>
        <p:origin x="1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5100A-31F3-4688-BD10-C6582921D799}" type="datetimeFigureOut">
              <a:rPr lang="en-IN" smtClean="0"/>
              <a:t>27-02-2023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BB0A5-5448-4941-A974-3B5617798019}" type="slidenum">
              <a:rPr lang="en-IN" smtClean="0"/>
              <a:t>‹#›</a:t>
            </a:fld>
            <a:endParaRPr lang="en-IN"/>
          </a:p>
        </p:txBody>
      </p:sp>
    </p:spTree>
    <p:extLst>
      <p:ext uri="{BB962C8B-B14F-4D97-AF65-F5344CB8AC3E}">
        <p14:creationId xmlns:p14="http://schemas.microsoft.com/office/powerpoint/2010/main" val="290174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0D55-58EC-31EE-71D1-125547BAF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0D3D42-8B19-90C1-FE33-A506C4493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82C7DC-6C19-6026-BF32-626B309B369B}"/>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5" name="Footer Placeholder 4">
            <a:extLst>
              <a:ext uri="{FF2B5EF4-FFF2-40B4-BE49-F238E27FC236}">
                <a16:creationId xmlns:a16="http://schemas.microsoft.com/office/drawing/2014/main" id="{F1352024-0243-648E-8251-F2D19E3E0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96B0E-C1D2-6BE1-697E-6FBF36AB1A0A}"/>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112798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67CF-CC26-003B-24CE-D47A4A1E4A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242750-0382-A69B-2367-F4FA669BA8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B3A9F-493A-0FE1-1037-197D61A59DB0}"/>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5" name="Footer Placeholder 4">
            <a:extLst>
              <a:ext uri="{FF2B5EF4-FFF2-40B4-BE49-F238E27FC236}">
                <a16:creationId xmlns:a16="http://schemas.microsoft.com/office/drawing/2014/main" id="{19E072DE-C4D5-3929-C452-380937EA8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D0A80-AD7F-DB7D-6036-30EF543E3634}"/>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41615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40422-85E4-81D4-E965-796623EFC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A93413-7E93-B1C6-9464-0C498E598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86D7C-8901-8EF2-A29B-6431117216B0}"/>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5" name="Footer Placeholder 4">
            <a:extLst>
              <a:ext uri="{FF2B5EF4-FFF2-40B4-BE49-F238E27FC236}">
                <a16:creationId xmlns:a16="http://schemas.microsoft.com/office/drawing/2014/main" id="{FB300D07-DBEE-A32E-46E0-433FD4898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C40CF-89B1-111B-729A-CF457BE36239}"/>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156500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9295-2FC9-DFE9-7C20-F858F9E347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68572-C885-42A0-B8CC-2947307E5C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AEBAAF-7C38-CD59-F96E-FE2399358716}"/>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5" name="Footer Placeholder 4">
            <a:extLst>
              <a:ext uri="{FF2B5EF4-FFF2-40B4-BE49-F238E27FC236}">
                <a16:creationId xmlns:a16="http://schemas.microsoft.com/office/drawing/2014/main" id="{8ABA8A73-EF20-84D1-0E7C-8063D0161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94673-D6D7-5E1D-779E-42EF28C71E88}"/>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304399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C06F-9F29-D61F-8BD1-E843CD879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6C4CAB-8FFF-877C-F5DF-BFE25D2475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138C5A-95E7-8A0B-0419-CA895CFD86F2}"/>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5" name="Footer Placeholder 4">
            <a:extLst>
              <a:ext uri="{FF2B5EF4-FFF2-40B4-BE49-F238E27FC236}">
                <a16:creationId xmlns:a16="http://schemas.microsoft.com/office/drawing/2014/main" id="{275263C1-58AD-686C-5F2C-12CEA7566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A9C2D-902F-E004-6B28-1AA5D269AC07}"/>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13300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3E50-810E-58EB-7D9B-51044C48F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C103D1-3D89-8DA3-547B-EEA9C1732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BFDE1C-7BE7-9828-3601-6595C7BCA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33471-04A7-A48E-890E-AC8D4ED8A08F}"/>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6" name="Footer Placeholder 5">
            <a:extLst>
              <a:ext uri="{FF2B5EF4-FFF2-40B4-BE49-F238E27FC236}">
                <a16:creationId xmlns:a16="http://schemas.microsoft.com/office/drawing/2014/main" id="{FED3D413-6BEB-7F69-E1D4-00F2A7EEB9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A47A0C-910F-84B7-DA76-79B30F167919}"/>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108405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FFA3-26B2-FD11-1D31-0E3766630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F705F6-2D5F-C0F1-8553-EB18B56D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DE95F3-A39F-6A20-D6F4-78577153A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0DB309-A48D-DF70-4839-9B936BD9C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C6990-B17B-E39C-916C-8F6EED85D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014406-BEE7-9699-7165-85E9F35727B8}"/>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8" name="Footer Placeholder 7">
            <a:extLst>
              <a:ext uri="{FF2B5EF4-FFF2-40B4-BE49-F238E27FC236}">
                <a16:creationId xmlns:a16="http://schemas.microsoft.com/office/drawing/2014/main" id="{EEE3288B-98B4-3BDC-F676-F8D221FC72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F45DB8-26BF-DF78-B55F-D2C03D09DF2D}"/>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247058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3326-9C92-50D2-B902-F4AB8A057F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EB2485-A166-F992-7E03-BCD540798D5C}"/>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4" name="Footer Placeholder 3">
            <a:extLst>
              <a:ext uri="{FF2B5EF4-FFF2-40B4-BE49-F238E27FC236}">
                <a16:creationId xmlns:a16="http://schemas.microsoft.com/office/drawing/2014/main" id="{5B1FF1D5-9C03-C791-C645-A63820039A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D0819D-A096-0C5D-4DEB-436F6B8A10C0}"/>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226801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6CA1F-7B9B-5556-00B8-E6FF7B01CEE8}"/>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3" name="Footer Placeholder 2">
            <a:extLst>
              <a:ext uri="{FF2B5EF4-FFF2-40B4-BE49-F238E27FC236}">
                <a16:creationId xmlns:a16="http://schemas.microsoft.com/office/drawing/2014/main" id="{D3D4EF2E-4A30-0447-9622-E36A4CC205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54CF0D-9AA3-B69A-6AC9-22F169062D05}"/>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79538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6DF6-A1A1-AD25-14ED-BF7C21A23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60EE41-1403-00F4-B911-BACCD0209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C23559-5A35-1CD7-BFE0-0A53E92E0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F58DE-DD34-78C9-BE72-993EC9BF1E79}"/>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6" name="Footer Placeholder 5">
            <a:extLst>
              <a:ext uri="{FF2B5EF4-FFF2-40B4-BE49-F238E27FC236}">
                <a16:creationId xmlns:a16="http://schemas.microsoft.com/office/drawing/2014/main" id="{ECCE1516-402B-D064-0BB3-D797EB1923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94FC0-F473-FBB9-5C23-5116519DDAD2}"/>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255979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4DD2-548B-A174-B57B-37C294547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2FB00E-F83B-8608-2FFB-1923F387C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E3E2F3-2DC2-577A-A5AA-99D771759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ED01E-6CEE-1B75-5322-C30ABCC63084}"/>
              </a:ext>
            </a:extLst>
          </p:cNvPr>
          <p:cNvSpPr>
            <a:spLocks noGrp="1"/>
          </p:cNvSpPr>
          <p:nvPr>
            <p:ph type="dt" sz="half" idx="10"/>
          </p:nvPr>
        </p:nvSpPr>
        <p:spPr/>
        <p:txBody>
          <a:bodyPr/>
          <a:lstStyle/>
          <a:p>
            <a:fld id="{C2DFC854-738B-4BAF-B26B-4FA60E092FC6}" type="datetimeFigureOut">
              <a:rPr lang="en-IN" smtClean="0"/>
              <a:t>27-02-2023</a:t>
            </a:fld>
            <a:endParaRPr lang="en-IN"/>
          </a:p>
        </p:txBody>
      </p:sp>
      <p:sp>
        <p:nvSpPr>
          <p:cNvPr id="6" name="Footer Placeholder 5">
            <a:extLst>
              <a:ext uri="{FF2B5EF4-FFF2-40B4-BE49-F238E27FC236}">
                <a16:creationId xmlns:a16="http://schemas.microsoft.com/office/drawing/2014/main" id="{B58D4355-0CF1-205B-91A9-B8166556B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6B0B20-69C7-5B21-A3C2-B338AA34D066}"/>
              </a:ext>
            </a:extLst>
          </p:cNvPr>
          <p:cNvSpPr>
            <a:spLocks noGrp="1"/>
          </p:cNvSpPr>
          <p:nvPr>
            <p:ph type="sldNum" sz="quarter" idx="12"/>
          </p:nvPr>
        </p:nvSpPr>
        <p:spPr/>
        <p:txBody>
          <a:bodyPr/>
          <a:lstStyle/>
          <a:p>
            <a:fld id="{B01BD07D-FD30-4370-80C6-73F8E6B5706F}" type="slidenum">
              <a:rPr lang="en-IN" smtClean="0"/>
              <a:t>‹#›</a:t>
            </a:fld>
            <a:endParaRPr lang="en-IN"/>
          </a:p>
        </p:txBody>
      </p:sp>
    </p:spTree>
    <p:extLst>
      <p:ext uri="{BB962C8B-B14F-4D97-AF65-F5344CB8AC3E}">
        <p14:creationId xmlns:p14="http://schemas.microsoft.com/office/powerpoint/2010/main" val="204668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14C5B-FB08-DD22-5C5F-83DB93FD3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8DAAD-491F-014C-9D2C-C157F86D8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C0109-473F-9631-FE25-F7E5EB0D2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FC854-738B-4BAF-B26B-4FA60E092FC6}" type="datetimeFigureOut">
              <a:rPr lang="en-IN" smtClean="0"/>
              <a:t>27-02-2023</a:t>
            </a:fld>
            <a:endParaRPr lang="en-IN"/>
          </a:p>
        </p:txBody>
      </p:sp>
      <p:sp>
        <p:nvSpPr>
          <p:cNvPr id="5" name="Footer Placeholder 4">
            <a:extLst>
              <a:ext uri="{FF2B5EF4-FFF2-40B4-BE49-F238E27FC236}">
                <a16:creationId xmlns:a16="http://schemas.microsoft.com/office/drawing/2014/main" id="{32310397-DFA8-9BEE-7E2C-A378DED4D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75F737-4BE1-70B9-7534-37797C22A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BD07D-FD30-4370-80C6-73F8E6B5706F}" type="slidenum">
              <a:rPr lang="en-IN" smtClean="0"/>
              <a:t>‹#›</a:t>
            </a:fld>
            <a:endParaRPr lang="en-IN"/>
          </a:p>
        </p:txBody>
      </p:sp>
    </p:spTree>
    <p:extLst>
      <p:ext uri="{BB962C8B-B14F-4D97-AF65-F5344CB8AC3E}">
        <p14:creationId xmlns:p14="http://schemas.microsoft.com/office/powerpoint/2010/main" val="3690345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5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66" name="Straight Connector 65">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35592E"/>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E4E8A7-A132-8F8A-75B2-3F3880314B8A}"/>
              </a:ext>
            </a:extLst>
          </p:cNvPr>
          <p:cNvSpPr txBox="1"/>
          <p:nvPr/>
        </p:nvSpPr>
        <p:spPr>
          <a:xfrm>
            <a:off x="1109980" y="4277356"/>
            <a:ext cx="9966960" cy="156032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900" dirty="0">
                <a:solidFill>
                  <a:srgbClr val="35592E"/>
                </a:solidFill>
                <a:latin typeface="+mj-lt"/>
                <a:ea typeface="+mj-ea"/>
                <a:cs typeface="+mj-cs"/>
              </a:rPr>
              <a:t>	</a:t>
            </a:r>
            <a:r>
              <a:rPr lang="en-US" sz="5000" dirty="0">
                <a:solidFill>
                  <a:srgbClr val="35592E"/>
                </a:solidFill>
                <a:latin typeface="Times New Roman" panose="02020603050405020304" pitchFamily="18" charset="0"/>
                <a:ea typeface="+mj-ea"/>
                <a:cs typeface="Times New Roman" panose="02020603050405020304" pitchFamily="18" charset="0"/>
              </a:rPr>
              <a:t>Online Plant Nursery Application</a:t>
            </a:r>
          </a:p>
        </p:txBody>
      </p:sp>
      <p:pic>
        <p:nvPicPr>
          <p:cNvPr id="5" name="Picture 4" descr="A group of potted plants&#10;&#10;Description automatically generated with medium confidence">
            <a:extLst>
              <a:ext uri="{FF2B5EF4-FFF2-40B4-BE49-F238E27FC236}">
                <a16:creationId xmlns:a16="http://schemas.microsoft.com/office/drawing/2014/main" id="{03EC9D13-28BE-42CA-1B6F-2F1C8137C11F}"/>
              </a:ext>
            </a:extLst>
          </p:cNvPr>
          <p:cNvPicPr>
            <a:picLocks noChangeAspect="1"/>
          </p:cNvPicPr>
          <p:nvPr/>
        </p:nvPicPr>
        <p:blipFill rotWithShape="1">
          <a:blip r:embed="rId2"/>
          <a:srcRect t="8232" r="1" b="8233"/>
          <a:stretch/>
        </p:blipFill>
        <p:spPr>
          <a:xfrm rot="21600000">
            <a:off x="243840" y="256539"/>
            <a:ext cx="11704320" cy="4264657"/>
          </a:xfrm>
          <a:prstGeom prst="rect">
            <a:avLst/>
          </a:prstGeom>
        </p:spPr>
      </p:pic>
    </p:spTree>
    <p:extLst>
      <p:ext uri="{BB962C8B-B14F-4D97-AF65-F5344CB8AC3E}">
        <p14:creationId xmlns:p14="http://schemas.microsoft.com/office/powerpoint/2010/main" val="365528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36427" y="0"/>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4400" dirty="0">
                <a:solidFill>
                  <a:schemeClr val="accent6">
                    <a:lumMod val="50000"/>
                  </a:schemeClr>
                </a:solidFill>
              </a:rPr>
              <a:t>Architecture</a:t>
            </a:r>
            <a:endParaRPr lang="en-US" sz="4400" dirty="0">
              <a:solidFill>
                <a:schemeClr val="accent6">
                  <a:lumMod val="50000"/>
                </a:schemeClr>
              </a:solidFill>
              <a:latin typeface="+mj-lt"/>
              <a:ea typeface="+mj-ea"/>
              <a:cs typeface="Times New Roman" panose="02020603050405020304" pitchFamily="18" charset="0"/>
            </a:endParaRPr>
          </a:p>
        </p:txBody>
      </p:sp>
      <p:sp>
        <p:nvSpPr>
          <p:cNvPr id="8" name="TextBox 7">
            <a:extLst>
              <a:ext uri="{FF2B5EF4-FFF2-40B4-BE49-F238E27FC236}">
                <a16:creationId xmlns:a16="http://schemas.microsoft.com/office/drawing/2014/main" id="{F6D2FC76-07F0-E11E-C5FA-1288B5015C37}"/>
              </a:ext>
            </a:extLst>
          </p:cNvPr>
          <p:cNvSpPr txBox="1"/>
          <p:nvPr/>
        </p:nvSpPr>
        <p:spPr>
          <a:xfrm>
            <a:off x="1136429" y="2095293"/>
            <a:ext cx="7474171" cy="3496985"/>
          </a:xfrm>
          <a:prstGeom prst="rect">
            <a:avLst/>
          </a:prstGeom>
        </p:spPr>
        <p:txBody>
          <a:bodyPr vert="horz" lIns="91440" tIns="45720" rIns="91440" bIns="45720" rtlCol="0" anchor="ctr">
            <a:normAutofit/>
          </a:bodyPr>
          <a:lstStyle/>
          <a:p>
            <a:pPr marL="914400" lvl="1" indent="-457200">
              <a:lnSpc>
                <a:spcPct val="90000"/>
              </a:lnSpc>
              <a:spcAft>
                <a:spcPts val="600"/>
              </a:spcAft>
              <a:buFont typeface="+mj-lt"/>
              <a:buAutoNum type="arabicPeriod"/>
            </a:pPr>
            <a:endParaRPr lang="en-US" sz="1900" dirty="0"/>
          </a:p>
          <a:p>
            <a:pPr marL="914400" lvl="1" indent="-457200">
              <a:lnSpc>
                <a:spcPct val="90000"/>
              </a:lnSpc>
              <a:spcAft>
                <a:spcPts val="600"/>
              </a:spcAft>
              <a:buFont typeface="+mj-lt"/>
              <a:buAutoNum type="arabicPeriod"/>
            </a:pPr>
            <a:endParaRPr lang="en-US" sz="1900" dirty="0"/>
          </a:p>
          <a:p>
            <a:pPr lvl="1">
              <a:lnSpc>
                <a:spcPct val="90000"/>
              </a:lnSpc>
              <a:spcAft>
                <a:spcPts val="600"/>
              </a:spcAft>
            </a:pPr>
            <a:endParaRPr lang="en-US" sz="1900" dirty="0"/>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10099290" y="18580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7" name="Picture 6" descr="Diagram&#10;&#10;Description automatically generated">
            <a:extLst>
              <a:ext uri="{FF2B5EF4-FFF2-40B4-BE49-F238E27FC236}">
                <a16:creationId xmlns:a16="http://schemas.microsoft.com/office/drawing/2014/main" id="{A663F09D-E4F2-5163-BE69-7108069CA8CD}"/>
              </a:ext>
            </a:extLst>
          </p:cNvPr>
          <p:cNvPicPr>
            <a:picLocks noChangeAspect="1"/>
          </p:cNvPicPr>
          <p:nvPr/>
        </p:nvPicPr>
        <p:blipFill rotWithShape="1">
          <a:blip r:embed="rId3">
            <a:extLst>
              <a:ext uri="{28A0092B-C50C-407E-A947-70E740481C1C}">
                <a14:useLocalDpi xmlns:a14="http://schemas.microsoft.com/office/drawing/2010/main" val="0"/>
              </a:ext>
            </a:extLst>
          </a:blip>
          <a:srcRect l="273" t="5847" r="53012" b="6326"/>
          <a:stretch/>
        </p:blipFill>
        <p:spPr>
          <a:xfrm>
            <a:off x="2688115" y="903384"/>
            <a:ext cx="6989533" cy="5767682"/>
          </a:xfrm>
          <a:prstGeom prst="rect">
            <a:avLst/>
          </a:prstGeom>
        </p:spPr>
      </p:pic>
      <p:sp>
        <p:nvSpPr>
          <p:cNvPr id="9" name="Oval 8">
            <a:extLst>
              <a:ext uri="{FF2B5EF4-FFF2-40B4-BE49-F238E27FC236}">
                <a16:creationId xmlns:a16="http://schemas.microsoft.com/office/drawing/2014/main" id="{90DA4425-1A96-C1C0-D31B-FB74B1854D37}"/>
              </a:ext>
            </a:extLst>
          </p:cNvPr>
          <p:cNvSpPr/>
          <p:nvPr/>
        </p:nvSpPr>
        <p:spPr>
          <a:xfrm>
            <a:off x="3332480" y="5520267"/>
            <a:ext cx="1327573" cy="541866"/>
          </a:xfrm>
          <a:prstGeom prst="ellipse">
            <a:avLst/>
          </a:prstGeom>
          <a:solidFill>
            <a:srgbClr val="ECFA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n>
                  <a:solidFill>
                    <a:sysClr val="windowText" lastClr="000000"/>
                  </a:solidFill>
                </a:ln>
                <a:solidFill>
                  <a:schemeClr val="bg2">
                    <a:lumMod val="75000"/>
                  </a:schemeClr>
                </a:solidFill>
                <a:latin typeface="+mj-lt"/>
              </a:rPr>
              <a:t>Add Products</a:t>
            </a:r>
          </a:p>
        </p:txBody>
      </p:sp>
      <p:cxnSp>
        <p:nvCxnSpPr>
          <p:cNvPr id="11" name="Straight Connector 10">
            <a:extLst>
              <a:ext uri="{FF2B5EF4-FFF2-40B4-BE49-F238E27FC236}">
                <a16:creationId xmlns:a16="http://schemas.microsoft.com/office/drawing/2014/main" id="{D6757384-3B06-252E-AFD4-4CE00813AE4D}"/>
              </a:ext>
            </a:extLst>
          </p:cNvPr>
          <p:cNvCxnSpPr/>
          <p:nvPr/>
        </p:nvCxnSpPr>
        <p:spPr>
          <a:xfrm>
            <a:off x="5161280" y="4788747"/>
            <a:ext cx="0" cy="100922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DE6965B-788A-99F4-B9CE-291C0400A637}"/>
              </a:ext>
            </a:extLst>
          </p:cNvPr>
          <p:cNvCxnSpPr>
            <a:stCxn id="9" idx="6"/>
          </p:cNvCxnSpPr>
          <p:nvPr/>
        </p:nvCxnSpPr>
        <p:spPr>
          <a:xfrm>
            <a:off x="4660053" y="5791200"/>
            <a:ext cx="52154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815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B71A68-6503-F3E6-AC9F-CF7FE2C4D022}"/>
              </a:ext>
            </a:extLst>
          </p:cNvPr>
          <p:cNvSpPr txBox="1"/>
          <p:nvPr/>
        </p:nvSpPr>
        <p:spPr>
          <a:xfrm>
            <a:off x="1024129" y="585216"/>
            <a:ext cx="5062511" cy="14996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Future Development</a:t>
            </a:r>
          </a:p>
        </p:txBody>
      </p:sp>
      <p:cxnSp>
        <p:nvCxnSpPr>
          <p:cNvPr id="71" name="Straight Connector 70">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D2FC76-07F0-E11E-C5FA-1288B5015C37}"/>
              </a:ext>
            </a:extLst>
          </p:cNvPr>
          <p:cNvSpPr txBox="1"/>
          <p:nvPr/>
        </p:nvSpPr>
        <p:spPr>
          <a:xfrm>
            <a:off x="1024129" y="2286000"/>
            <a:ext cx="5081232" cy="3931920"/>
          </a:xfrm>
          <a:prstGeom prst="rect">
            <a:avLst/>
          </a:prstGeom>
        </p:spPr>
        <p:txBody>
          <a:bodyPr vert="horz" lIns="91440" tIns="45720" rIns="91440" bIns="45720" rtlCol="0">
            <a:normAutofit/>
          </a:bodyPr>
          <a:lstStyle/>
          <a:p>
            <a:pPr marL="800100" lvl="1" indent="-228600">
              <a:lnSpc>
                <a:spcPct val="90000"/>
              </a:lnSpc>
              <a:spcAft>
                <a:spcPts val="600"/>
              </a:spcAft>
              <a:buFont typeface="Arial" panose="020B0604020202020204" pitchFamily="34" charset="0"/>
              <a:buChar char="•"/>
            </a:pPr>
            <a:r>
              <a:rPr lang="en-US" sz="2000" dirty="0">
                <a:solidFill>
                  <a:srgbClr val="FFFFFF"/>
                </a:solidFill>
              </a:rPr>
              <a:t>Improved User Experience</a:t>
            </a:r>
          </a:p>
          <a:p>
            <a:pPr marL="800100" lvl="1" indent="-228600">
              <a:lnSpc>
                <a:spcPct val="90000"/>
              </a:lnSpc>
              <a:spcAft>
                <a:spcPts val="600"/>
              </a:spcAft>
              <a:buFont typeface="Arial" panose="020B0604020202020204" pitchFamily="34" charset="0"/>
              <a:buChar char="•"/>
            </a:pPr>
            <a:r>
              <a:rPr lang="en-US" sz="2000" dirty="0">
                <a:solidFill>
                  <a:srgbClr val="FFFFFF"/>
                </a:solidFill>
              </a:rPr>
              <a:t>Personalization</a:t>
            </a:r>
          </a:p>
          <a:p>
            <a:pPr marL="800100" lvl="1" indent="-228600">
              <a:lnSpc>
                <a:spcPct val="90000"/>
              </a:lnSpc>
              <a:spcAft>
                <a:spcPts val="600"/>
              </a:spcAft>
              <a:buFont typeface="Arial" panose="020B0604020202020204" pitchFamily="34" charset="0"/>
              <a:buChar char="•"/>
            </a:pPr>
            <a:r>
              <a:rPr lang="en-US" sz="2000" dirty="0">
                <a:solidFill>
                  <a:srgbClr val="FFFFFF"/>
                </a:solidFill>
              </a:rPr>
              <a:t>Better development for customer module.</a:t>
            </a:r>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srcRect r="-2" b="7647"/>
          <a:stretch/>
        </p:blipFill>
        <p:spPr>
          <a:xfrm>
            <a:off x="7544017" y="1428273"/>
            <a:ext cx="4007904" cy="4001454"/>
          </a:xfrm>
          <a:prstGeom prst="rect">
            <a:avLst/>
          </a:prstGeom>
        </p:spPr>
      </p:pic>
    </p:spTree>
    <p:extLst>
      <p:ext uri="{BB962C8B-B14F-4D97-AF65-F5344CB8AC3E}">
        <p14:creationId xmlns:p14="http://schemas.microsoft.com/office/powerpoint/2010/main" val="316527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36428" y="0"/>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accent6">
                    <a:lumMod val="50000"/>
                  </a:schemeClr>
                </a:solidFill>
                <a:latin typeface="+mj-lt"/>
                <a:ea typeface="+mj-ea"/>
                <a:cs typeface="Times New Roman" panose="02020603050405020304" pitchFamily="18" charset="0"/>
              </a:rPr>
              <a:t>Routers</a:t>
            </a:r>
          </a:p>
        </p:txBody>
      </p:sp>
      <p:sp>
        <p:nvSpPr>
          <p:cNvPr id="8" name="TextBox 7">
            <a:extLst>
              <a:ext uri="{FF2B5EF4-FFF2-40B4-BE49-F238E27FC236}">
                <a16:creationId xmlns:a16="http://schemas.microsoft.com/office/drawing/2014/main" id="{F6D2FC76-07F0-E11E-C5FA-1288B5015C37}"/>
              </a:ext>
            </a:extLst>
          </p:cNvPr>
          <p:cNvSpPr txBox="1"/>
          <p:nvPr/>
        </p:nvSpPr>
        <p:spPr>
          <a:xfrm>
            <a:off x="1024159" y="1325563"/>
            <a:ext cx="7586440" cy="6975956"/>
          </a:xfrm>
          <a:prstGeom prst="rect">
            <a:avLst/>
          </a:prstGeom>
        </p:spPr>
        <p:txBody>
          <a:bodyPr vert="horz" lIns="91440" tIns="45720" rIns="91440" bIns="45720" rtlCol="0" anchor="ctr">
            <a:normAutofit/>
          </a:bodyPr>
          <a:lstStyle/>
          <a:p>
            <a:pPr rtl="0"/>
            <a:r>
              <a:rPr lang="en-IN" sz="1600" dirty="0"/>
              <a:t> </a:t>
            </a:r>
          </a:p>
          <a:p>
            <a:pPr rtl="0"/>
            <a:endParaRPr lang="en-IN" sz="1600" dirty="0"/>
          </a:p>
          <a:p>
            <a:pPr rtl="0"/>
            <a:endParaRPr lang="en-IN" sz="1600" dirty="0"/>
          </a:p>
          <a:p>
            <a:pPr rtl="0">
              <a:lnSpc>
                <a:spcPct val="150000"/>
              </a:lnSpc>
            </a:pPr>
            <a:endParaRPr lang="en-IN" sz="1600" dirty="0"/>
          </a:p>
          <a:p>
            <a:pPr rtl="0">
              <a:lnSpc>
                <a:spcPct val="150000"/>
              </a:lnSpc>
            </a:pPr>
            <a:r>
              <a:rPr lang="en-IN" sz="1600" dirty="0"/>
              <a:t>  {path:'about',component:AboutComponent},</a:t>
            </a:r>
          </a:p>
          <a:p>
            <a:pPr rtl="0">
              <a:lnSpc>
                <a:spcPct val="150000"/>
              </a:lnSpc>
            </a:pPr>
            <a:r>
              <a:rPr lang="en-IN" sz="1600" dirty="0"/>
              <a:t>  {path:'</a:t>
            </a:r>
            <a:r>
              <a:rPr lang="en-IN" sz="1600" dirty="0" err="1"/>
              <a:t>launchproduct</a:t>
            </a:r>
            <a:r>
              <a:rPr lang="en-IN" sz="1600" dirty="0"/>
              <a:t>',component:LaunchNewProductComponent},</a:t>
            </a:r>
          </a:p>
          <a:p>
            <a:pPr rtl="0">
              <a:lnSpc>
                <a:spcPct val="150000"/>
              </a:lnSpc>
            </a:pPr>
            <a:r>
              <a:rPr lang="en-IN" sz="1600" dirty="0"/>
              <a:t>  {path:'products',component:ViewAllProductsComponent},</a:t>
            </a:r>
          </a:p>
          <a:p>
            <a:pPr rtl="0">
              <a:lnSpc>
                <a:spcPct val="150000"/>
              </a:lnSpc>
            </a:pPr>
            <a:r>
              <a:rPr lang="en-IN" sz="1600" dirty="0"/>
              <a:t>  {path:'</a:t>
            </a:r>
            <a:r>
              <a:rPr lang="en-IN" sz="1600" dirty="0" err="1"/>
              <a:t>productDetail</a:t>
            </a:r>
            <a:r>
              <a:rPr lang="en-IN" sz="1600" dirty="0"/>
              <a:t>/:pid',component:ViewDetailsComponent},</a:t>
            </a:r>
          </a:p>
          <a:p>
            <a:pPr rtl="0">
              <a:lnSpc>
                <a:spcPct val="150000"/>
              </a:lnSpc>
            </a:pPr>
            <a:r>
              <a:rPr lang="en-IN" sz="1600" dirty="0"/>
              <a:t>  {path:'order',</a:t>
            </a:r>
            <a:r>
              <a:rPr lang="en-IN" sz="1600" dirty="0" err="1"/>
              <a:t>component:OrdersComponent</a:t>
            </a:r>
            <a:r>
              <a:rPr lang="en-IN" sz="1600" dirty="0"/>
              <a:t>},</a:t>
            </a:r>
          </a:p>
          <a:p>
            <a:pPr rtl="0">
              <a:lnSpc>
                <a:spcPct val="150000"/>
              </a:lnSpc>
            </a:pPr>
            <a:r>
              <a:rPr lang="en-IN" sz="1600" dirty="0"/>
              <a:t>  {path:'</a:t>
            </a:r>
            <a:r>
              <a:rPr lang="en-IN" sz="1600" dirty="0" err="1"/>
              <a:t>orderList</a:t>
            </a:r>
            <a:r>
              <a:rPr lang="en-IN" sz="1600" dirty="0"/>
              <a:t>',</a:t>
            </a:r>
            <a:r>
              <a:rPr lang="en-IN" sz="1600" dirty="0" err="1"/>
              <a:t>component:OrdersListComponent</a:t>
            </a:r>
            <a:r>
              <a:rPr lang="en-IN" sz="1600" dirty="0"/>
              <a:t>},</a:t>
            </a:r>
          </a:p>
          <a:p>
            <a:pPr rtl="0">
              <a:lnSpc>
                <a:spcPct val="150000"/>
              </a:lnSpc>
            </a:pPr>
            <a:r>
              <a:rPr lang="en-IN" sz="1600" dirty="0"/>
              <a:t>  {path:'</a:t>
            </a:r>
            <a:r>
              <a:rPr lang="en-IN" sz="1600" dirty="0" err="1"/>
              <a:t>orderListOnCategory</a:t>
            </a:r>
            <a:r>
              <a:rPr lang="en-IN" sz="1600" dirty="0"/>
              <a:t>',component:OrdersOnCategoryComponent},</a:t>
            </a:r>
          </a:p>
          <a:p>
            <a:pPr rtl="0">
              <a:lnSpc>
                <a:spcPct val="150000"/>
              </a:lnSpc>
            </a:pPr>
            <a:r>
              <a:rPr lang="en-IN" sz="1600" dirty="0"/>
              <a:t>  {path:'</a:t>
            </a:r>
            <a:r>
              <a:rPr lang="en-IN" sz="1600" dirty="0" err="1"/>
              <a:t>addOrder</a:t>
            </a:r>
            <a:r>
              <a:rPr lang="en-IN" sz="1600" dirty="0"/>
              <a:t>',</a:t>
            </a:r>
            <a:r>
              <a:rPr lang="en-IN" sz="1600" dirty="0" err="1"/>
              <a:t>component:AddOrderComponent</a:t>
            </a:r>
            <a:r>
              <a:rPr lang="en-IN" sz="1600" dirty="0"/>
              <a:t>},</a:t>
            </a:r>
          </a:p>
          <a:p>
            <a:pPr rtl="0">
              <a:lnSpc>
                <a:spcPct val="150000"/>
              </a:lnSpc>
            </a:pPr>
            <a:r>
              <a:rPr lang="en-IN" sz="1600" dirty="0"/>
              <a:t>  {path:'</a:t>
            </a:r>
            <a:r>
              <a:rPr lang="en-IN" sz="1600" dirty="0" err="1"/>
              <a:t>completeOrder</a:t>
            </a:r>
            <a:r>
              <a:rPr lang="en-IN" sz="1600" dirty="0"/>
              <a:t>',</a:t>
            </a:r>
            <a:r>
              <a:rPr lang="en-IN" sz="1600" dirty="0" err="1"/>
              <a:t>component:PlantsComponent</a:t>
            </a:r>
            <a:r>
              <a:rPr lang="en-IN" sz="1600" dirty="0"/>
              <a:t>},</a:t>
            </a:r>
          </a:p>
          <a:p>
            <a:pPr rtl="0">
              <a:lnSpc>
                <a:spcPct val="150000"/>
              </a:lnSpc>
            </a:pPr>
            <a:r>
              <a:rPr lang="en-IN" sz="1600" dirty="0"/>
              <a:t>  {path:'</a:t>
            </a:r>
            <a:r>
              <a:rPr lang="en-IN" sz="1600" dirty="0" err="1"/>
              <a:t>addSeed</a:t>
            </a:r>
            <a:r>
              <a:rPr lang="en-IN" sz="1600" dirty="0"/>
              <a:t>',</a:t>
            </a:r>
            <a:r>
              <a:rPr lang="en-IN" sz="1600" dirty="0" err="1"/>
              <a:t>component:AddSeedComponent</a:t>
            </a:r>
            <a:r>
              <a:rPr lang="en-IN" sz="1600" dirty="0"/>
              <a:t>},</a:t>
            </a:r>
          </a:p>
          <a:p>
            <a:pPr rtl="0">
              <a:lnSpc>
                <a:spcPct val="150000"/>
              </a:lnSpc>
            </a:pPr>
            <a:r>
              <a:rPr lang="en-IN" sz="1600" dirty="0"/>
              <a:t>  {path:'</a:t>
            </a:r>
            <a:r>
              <a:rPr lang="en-IN" sz="1600" dirty="0" err="1"/>
              <a:t>SeedsAvailable</a:t>
            </a:r>
            <a:r>
              <a:rPr lang="en-IN" sz="1600" dirty="0"/>
              <a:t>',</a:t>
            </a:r>
            <a:r>
              <a:rPr lang="en-IN" sz="1600" dirty="0" err="1"/>
              <a:t>component:SeedVarietiesComponent</a:t>
            </a:r>
            <a:r>
              <a:rPr lang="en-IN" sz="1600" dirty="0"/>
              <a:t>},</a:t>
            </a:r>
          </a:p>
          <a:p>
            <a:pPr rtl="0">
              <a:lnSpc>
                <a:spcPct val="150000"/>
              </a:lnSpc>
            </a:pPr>
            <a:r>
              <a:rPr lang="en-IN" sz="1600" dirty="0"/>
              <a:t>  {path:'</a:t>
            </a:r>
            <a:r>
              <a:rPr lang="en-IN" sz="1600" dirty="0" err="1"/>
              <a:t>seedDetails</a:t>
            </a:r>
            <a:r>
              <a:rPr lang="en-IN" sz="1600" dirty="0"/>
              <a:t>',</a:t>
            </a:r>
            <a:r>
              <a:rPr lang="en-IN" sz="1600" dirty="0" err="1"/>
              <a:t>component:ViewSeedComponent</a:t>
            </a:r>
            <a:r>
              <a:rPr lang="en-IN" sz="1600" dirty="0"/>
              <a:t>},</a:t>
            </a:r>
          </a:p>
          <a:p>
            <a:pPr rtl="0">
              <a:lnSpc>
                <a:spcPct val="150000"/>
              </a:lnSpc>
            </a:pPr>
            <a:r>
              <a:rPr lang="en-IN" sz="1600" dirty="0"/>
              <a:t> </a:t>
            </a:r>
            <a:endParaRPr lang="en-US" sz="1600" dirty="0"/>
          </a:p>
          <a:p>
            <a:pPr marL="914400" lvl="1" indent="-457200">
              <a:lnSpc>
                <a:spcPct val="90000"/>
              </a:lnSpc>
              <a:spcAft>
                <a:spcPts val="600"/>
              </a:spcAft>
              <a:buFont typeface="+mj-lt"/>
              <a:buAutoNum type="arabicPeriod"/>
            </a:pPr>
            <a:endParaRPr lang="en-US" sz="1900" dirty="0"/>
          </a:p>
          <a:p>
            <a:pPr marL="914400" lvl="1" indent="-457200">
              <a:lnSpc>
                <a:spcPct val="90000"/>
              </a:lnSpc>
              <a:spcAft>
                <a:spcPts val="600"/>
              </a:spcAft>
              <a:buFont typeface="+mj-lt"/>
              <a:buAutoNum type="arabicPeriod"/>
            </a:pPr>
            <a:endParaRPr lang="en-US" sz="1900" dirty="0"/>
          </a:p>
          <a:p>
            <a:pPr marL="914400" lvl="1" indent="-457200">
              <a:lnSpc>
                <a:spcPct val="90000"/>
              </a:lnSpc>
              <a:spcAft>
                <a:spcPts val="600"/>
              </a:spcAft>
              <a:buFont typeface="+mj-lt"/>
              <a:buAutoNum type="arabicPeriod"/>
            </a:pPr>
            <a:endParaRPr lang="en-US" sz="1900" dirty="0"/>
          </a:p>
          <a:p>
            <a:pPr marL="914400" lvl="1" indent="-457200">
              <a:lnSpc>
                <a:spcPct val="90000"/>
              </a:lnSpc>
              <a:spcAft>
                <a:spcPts val="600"/>
              </a:spcAft>
              <a:buFont typeface="+mj-lt"/>
              <a:buAutoNum type="arabicPeriod"/>
            </a:pPr>
            <a:endParaRPr lang="en-IN" dirty="0"/>
          </a:p>
          <a:p>
            <a:pPr lvl="1"/>
            <a:endParaRPr lang="en-IN" dirty="0"/>
          </a:p>
          <a:p>
            <a:pPr lvl="2">
              <a:lnSpc>
                <a:spcPct val="90000"/>
              </a:lnSpc>
              <a:spcAft>
                <a:spcPts val="600"/>
              </a:spcAft>
            </a:pPr>
            <a:endParaRPr lang="en-US" sz="1900" dirty="0"/>
          </a:p>
          <a:p>
            <a:pPr marL="914400" lvl="1" indent="-457200">
              <a:lnSpc>
                <a:spcPct val="90000"/>
              </a:lnSpc>
              <a:spcAft>
                <a:spcPts val="600"/>
              </a:spcAft>
              <a:buFont typeface="+mj-lt"/>
              <a:buAutoNum type="arabicPeriod"/>
            </a:pPr>
            <a:endParaRPr lang="en-US" sz="1900" dirty="0"/>
          </a:p>
          <a:p>
            <a:pPr lvl="1">
              <a:lnSpc>
                <a:spcPct val="90000"/>
              </a:lnSpc>
              <a:spcAft>
                <a:spcPts val="600"/>
              </a:spcAft>
            </a:pPr>
            <a:endParaRPr lang="en-US" sz="1900" dirty="0"/>
          </a:p>
        </p:txBody>
      </p:sp>
      <p:sp>
        <p:nvSpPr>
          <p:cNvPr id="62" name="Rectangle 6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375557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36428" y="0"/>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400" dirty="0">
              <a:solidFill>
                <a:schemeClr val="accent6">
                  <a:lumMod val="50000"/>
                </a:schemeClr>
              </a:solidFill>
              <a:latin typeface="+mj-lt"/>
              <a:ea typeface="+mj-ea"/>
              <a:cs typeface="Times New Roman" panose="02020603050405020304" pitchFamily="18" charset="0"/>
            </a:endParaRPr>
          </a:p>
        </p:txBody>
      </p:sp>
      <p:sp>
        <p:nvSpPr>
          <p:cNvPr id="8" name="TextBox 7">
            <a:extLst>
              <a:ext uri="{FF2B5EF4-FFF2-40B4-BE49-F238E27FC236}">
                <a16:creationId xmlns:a16="http://schemas.microsoft.com/office/drawing/2014/main" id="{F6D2FC76-07F0-E11E-C5FA-1288B5015C37}"/>
              </a:ext>
            </a:extLst>
          </p:cNvPr>
          <p:cNvSpPr txBox="1"/>
          <p:nvPr/>
        </p:nvSpPr>
        <p:spPr>
          <a:xfrm>
            <a:off x="1080294" y="452260"/>
            <a:ext cx="7586440" cy="6975956"/>
          </a:xfrm>
          <a:prstGeom prst="rect">
            <a:avLst/>
          </a:prstGeom>
        </p:spPr>
        <p:txBody>
          <a:bodyPr vert="horz" lIns="91440" tIns="45720" rIns="91440" bIns="45720" rtlCol="0" anchor="ctr">
            <a:normAutofit/>
          </a:bodyPr>
          <a:lstStyle/>
          <a:p>
            <a:pPr rtl="0"/>
            <a:r>
              <a:rPr lang="en-IN" sz="1600" dirty="0"/>
              <a:t> </a:t>
            </a:r>
          </a:p>
          <a:p>
            <a:pPr rtl="0"/>
            <a:endParaRPr lang="en-IN" sz="1600" dirty="0"/>
          </a:p>
          <a:p>
            <a:pPr rtl="0"/>
            <a:endParaRPr lang="en-IN" sz="1600" dirty="0"/>
          </a:p>
          <a:p>
            <a:pPr rtl="0">
              <a:lnSpc>
                <a:spcPct val="150000"/>
              </a:lnSpc>
            </a:pPr>
            <a:endParaRPr lang="en-IN" sz="1600" dirty="0"/>
          </a:p>
          <a:p>
            <a:pPr rtl="0">
              <a:lnSpc>
                <a:spcPct val="150000"/>
              </a:lnSpc>
            </a:pPr>
            <a:r>
              <a:rPr lang="en-IN" sz="1600" dirty="0"/>
              <a:t>  {path:'</a:t>
            </a:r>
            <a:r>
              <a:rPr lang="en-IN" sz="1600" dirty="0" err="1"/>
              <a:t>seedDetails</a:t>
            </a:r>
            <a:r>
              <a:rPr lang="en-IN" sz="1600" dirty="0"/>
              <a:t>',</a:t>
            </a:r>
            <a:r>
              <a:rPr lang="en-IN" sz="1600" dirty="0" err="1"/>
              <a:t>component:ViewSeedComponent</a:t>
            </a:r>
            <a:r>
              <a:rPr lang="en-IN" sz="1600" dirty="0"/>
              <a:t>},</a:t>
            </a:r>
          </a:p>
          <a:p>
            <a:pPr rtl="0">
              <a:lnSpc>
                <a:spcPct val="150000"/>
              </a:lnSpc>
            </a:pPr>
            <a:r>
              <a:rPr lang="en-IN" sz="1600" dirty="0"/>
              <a:t>  {path:'</a:t>
            </a:r>
            <a:r>
              <a:rPr lang="en-IN" sz="1600" dirty="0" err="1"/>
              <a:t>addPlanter</a:t>
            </a:r>
            <a:r>
              <a:rPr lang="en-IN" sz="1600" dirty="0"/>
              <a:t>',</a:t>
            </a:r>
            <a:r>
              <a:rPr lang="en-IN" sz="1600" dirty="0" err="1"/>
              <a:t>component:AddPlantersComponent</a:t>
            </a:r>
            <a:r>
              <a:rPr lang="en-IN" sz="1600" dirty="0"/>
              <a:t>},</a:t>
            </a:r>
          </a:p>
          <a:p>
            <a:pPr rtl="0">
              <a:lnSpc>
                <a:spcPct val="150000"/>
              </a:lnSpc>
            </a:pPr>
            <a:r>
              <a:rPr lang="en-IN" sz="1600" dirty="0"/>
              <a:t>  {path:'</a:t>
            </a:r>
            <a:r>
              <a:rPr lang="en-IN" sz="1600" dirty="0" err="1"/>
              <a:t>PlantersAvailable</a:t>
            </a:r>
            <a:r>
              <a:rPr lang="en-IN" sz="1600" dirty="0"/>
              <a:t>',</a:t>
            </a:r>
            <a:r>
              <a:rPr lang="en-IN" sz="1600" dirty="0" err="1"/>
              <a:t>component:AllPlantersComponent</a:t>
            </a:r>
            <a:r>
              <a:rPr lang="en-IN" sz="1600" dirty="0"/>
              <a:t>},</a:t>
            </a:r>
          </a:p>
          <a:p>
            <a:pPr rtl="0">
              <a:lnSpc>
                <a:spcPct val="150000"/>
              </a:lnSpc>
            </a:pPr>
            <a:r>
              <a:rPr lang="en-IN" sz="1600" dirty="0"/>
              <a:t>  {path:'</a:t>
            </a:r>
            <a:r>
              <a:rPr lang="en-IN" sz="1600" dirty="0" err="1"/>
              <a:t>planterDetails</a:t>
            </a:r>
            <a:r>
              <a:rPr lang="en-IN" sz="1600" dirty="0"/>
              <a:t>',</a:t>
            </a:r>
            <a:r>
              <a:rPr lang="en-IN" sz="1600" dirty="0" err="1"/>
              <a:t>component:ViewPlanterComponent</a:t>
            </a:r>
            <a:r>
              <a:rPr lang="en-IN" sz="1600" dirty="0"/>
              <a:t>},</a:t>
            </a:r>
          </a:p>
          <a:p>
            <a:pPr rtl="0">
              <a:lnSpc>
                <a:spcPct val="150000"/>
              </a:lnSpc>
            </a:pPr>
            <a:r>
              <a:rPr lang="en-IN" sz="1600" dirty="0"/>
              <a:t>  {path:'</a:t>
            </a:r>
            <a:r>
              <a:rPr lang="en-IN" sz="1600" dirty="0" err="1"/>
              <a:t>planterFilters</a:t>
            </a:r>
            <a:r>
              <a:rPr lang="en-IN" sz="1600" dirty="0"/>
              <a:t>',</a:t>
            </a:r>
            <a:r>
              <a:rPr lang="en-IN" sz="1600" dirty="0" err="1"/>
              <a:t>component:PlanterFilterationsComponent</a:t>
            </a:r>
            <a:r>
              <a:rPr lang="en-IN" sz="1600" dirty="0"/>
              <a:t>},</a:t>
            </a:r>
          </a:p>
          <a:p>
            <a:pPr rtl="0">
              <a:lnSpc>
                <a:spcPct val="150000"/>
              </a:lnSpc>
            </a:pPr>
            <a:r>
              <a:rPr lang="en-IN" sz="1600" dirty="0"/>
              <a:t>  {path:'</a:t>
            </a:r>
            <a:r>
              <a:rPr lang="en-IN" sz="1600" dirty="0" err="1"/>
              <a:t>seedFilters</a:t>
            </a:r>
            <a:r>
              <a:rPr lang="en-IN" sz="1600" dirty="0"/>
              <a:t>',</a:t>
            </a:r>
            <a:r>
              <a:rPr lang="en-IN" sz="1600" dirty="0" err="1"/>
              <a:t>component:SeedFiltersComponent</a:t>
            </a:r>
            <a:r>
              <a:rPr lang="en-IN" sz="1600" dirty="0"/>
              <a:t>},</a:t>
            </a:r>
          </a:p>
          <a:p>
            <a:pPr rtl="0">
              <a:lnSpc>
                <a:spcPct val="150000"/>
              </a:lnSpc>
            </a:pPr>
            <a:r>
              <a:rPr lang="en-IN" sz="1600" dirty="0"/>
              <a:t>  {path:'</a:t>
            </a:r>
            <a:r>
              <a:rPr lang="en-IN" sz="1600" dirty="0" err="1"/>
              <a:t>addPlant</a:t>
            </a:r>
            <a:r>
              <a:rPr lang="en-IN" sz="1600" dirty="0"/>
              <a:t>',</a:t>
            </a:r>
            <a:r>
              <a:rPr lang="en-IN" sz="1600" dirty="0" err="1"/>
              <a:t>component:AddPlantComponent</a:t>
            </a:r>
            <a:r>
              <a:rPr lang="en-IN" sz="1600" dirty="0"/>
              <a:t>},</a:t>
            </a:r>
          </a:p>
          <a:p>
            <a:pPr rtl="0">
              <a:lnSpc>
                <a:spcPct val="150000"/>
              </a:lnSpc>
            </a:pPr>
            <a:r>
              <a:rPr lang="en-IN" sz="1600" dirty="0"/>
              <a:t>  {path:'</a:t>
            </a:r>
            <a:r>
              <a:rPr lang="en-IN" sz="1600" dirty="0" err="1"/>
              <a:t>PlantsAvailable</a:t>
            </a:r>
            <a:r>
              <a:rPr lang="en-IN" sz="1600" dirty="0"/>
              <a:t>',</a:t>
            </a:r>
            <a:r>
              <a:rPr lang="en-IN" sz="1600" dirty="0" err="1"/>
              <a:t>component:AllPlantsComponent</a:t>
            </a:r>
            <a:r>
              <a:rPr lang="en-IN" sz="1600" dirty="0"/>
              <a:t>},</a:t>
            </a:r>
          </a:p>
          <a:p>
            <a:pPr rtl="0">
              <a:lnSpc>
                <a:spcPct val="150000"/>
              </a:lnSpc>
            </a:pPr>
            <a:r>
              <a:rPr lang="en-IN" sz="1600" dirty="0"/>
              <a:t>  {path:'</a:t>
            </a:r>
            <a:r>
              <a:rPr lang="en-IN" sz="1600" dirty="0" err="1"/>
              <a:t>plantDetails</a:t>
            </a:r>
            <a:r>
              <a:rPr lang="en-IN" sz="1600" dirty="0"/>
              <a:t>',</a:t>
            </a:r>
            <a:r>
              <a:rPr lang="en-IN" sz="1600" dirty="0" err="1"/>
              <a:t>component:ViewPlantComponent</a:t>
            </a:r>
            <a:r>
              <a:rPr lang="en-IN" sz="1600" dirty="0"/>
              <a:t>},</a:t>
            </a:r>
          </a:p>
          <a:p>
            <a:pPr rtl="0">
              <a:lnSpc>
                <a:spcPct val="150000"/>
              </a:lnSpc>
            </a:pPr>
            <a:r>
              <a:rPr lang="en-IN" sz="1600" dirty="0"/>
              <a:t>  {path:'feedback',</a:t>
            </a:r>
            <a:r>
              <a:rPr lang="en-IN" sz="1600" dirty="0" err="1"/>
              <a:t>component:AddReviewComponent</a:t>
            </a:r>
            <a:r>
              <a:rPr lang="en-IN" sz="1600" dirty="0"/>
              <a:t>},</a:t>
            </a:r>
          </a:p>
          <a:p>
            <a:pPr rtl="0">
              <a:lnSpc>
                <a:spcPct val="150000"/>
              </a:lnSpc>
            </a:pPr>
            <a:r>
              <a:rPr lang="en-IN" sz="1600" dirty="0"/>
              <a:t>  {path:'</a:t>
            </a:r>
            <a:r>
              <a:rPr lang="en-IN" sz="1600" dirty="0" err="1"/>
              <a:t>allReviews</a:t>
            </a:r>
            <a:r>
              <a:rPr lang="en-IN" sz="1600" dirty="0"/>
              <a:t>',</a:t>
            </a:r>
            <a:r>
              <a:rPr lang="en-IN" sz="1600" dirty="0" err="1"/>
              <a:t>component:AllSeedReviewsComponent</a:t>
            </a:r>
            <a:r>
              <a:rPr lang="en-IN" sz="1600" dirty="0"/>
              <a:t>},</a:t>
            </a:r>
          </a:p>
          <a:p>
            <a:pPr rtl="0">
              <a:lnSpc>
                <a:spcPct val="150000"/>
              </a:lnSpc>
            </a:pPr>
            <a:r>
              <a:rPr lang="en-IN" sz="1600" dirty="0"/>
              <a:t>  {path:'</a:t>
            </a:r>
            <a:r>
              <a:rPr lang="en-IN" sz="1600" dirty="0" err="1"/>
              <a:t>viewreview</a:t>
            </a:r>
            <a:r>
              <a:rPr lang="en-IN" sz="1600" dirty="0"/>
              <a:t>',</a:t>
            </a:r>
            <a:r>
              <a:rPr lang="en-IN" sz="1600" dirty="0" err="1"/>
              <a:t>component:SeedReviewComponent</a:t>
            </a:r>
            <a:r>
              <a:rPr lang="en-IN" sz="1600" dirty="0"/>
              <a:t>},</a:t>
            </a:r>
          </a:p>
          <a:p>
            <a:pPr rtl="0">
              <a:lnSpc>
                <a:spcPct val="150000"/>
              </a:lnSpc>
            </a:pPr>
            <a:r>
              <a:rPr lang="en-IN" sz="1600" dirty="0"/>
              <a:t>  {path:'</a:t>
            </a:r>
            <a:r>
              <a:rPr lang="en-IN" sz="1600" dirty="0" err="1"/>
              <a:t>addReview</a:t>
            </a:r>
            <a:r>
              <a:rPr lang="en-IN" sz="1600" dirty="0"/>
              <a:t>',component:OrderReviewComponent}</a:t>
            </a:r>
          </a:p>
          <a:p>
            <a:pPr marL="914400" lvl="1" indent="-457200">
              <a:lnSpc>
                <a:spcPct val="90000"/>
              </a:lnSpc>
              <a:spcAft>
                <a:spcPts val="600"/>
              </a:spcAft>
              <a:buFont typeface="+mj-lt"/>
              <a:buAutoNum type="arabicPeriod"/>
            </a:pPr>
            <a:endParaRPr lang="en-US" sz="1900" dirty="0"/>
          </a:p>
          <a:p>
            <a:pPr marL="914400" lvl="1" indent="-457200">
              <a:lnSpc>
                <a:spcPct val="90000"/>
              </a:lnSpc>
              <a:spcAft>
                <a:spcPts val="600"/>
              </a:spcAft>
              <a:buFont typeface="+mj-lt"/>
              <a:buAutoNum type="arabicPeriod"/>
            </a:pPr>
            <a:endParaRPr lang="en-US" sz="1900" dirty="0"/>
          </a:p>
          <a:p>
            <a:pPr marL="914400" lvl="1" indent="-457200">
              <a:lnSpc>
                <a:spcPct val="90000"/>
              </a:lnSpc>
              <a:spcAft>
                <a:spcPts val="600"/>
              </a:spcAft>
              <a:buFont typeface="+mj-lt"/>
              <a:buAutoNum type="arabicPeriod"/>
            </a:pPr>
            <a:endParaRPr lang="en-US" sz="1900" dirty="0"/>
          </a:p>
          <a:p>
            <a:pPr marL="914400" lvl="1" indent="-457200">
              <a:lnSpc>
                <a:spcPct val="90000"/>
              </a:lnSpc>
              <a:spcAft>
                <a:spcPts val="600"/>
              </a:spcAft>
              <a:buFont typeface="+mj-lt"/>
              <a:buAutoNum type="arabicPeriod"/>
            </a:pPr>
            <a:endParaRPr lang="en-IN" dirty="0"/>
          </a:p>
          <a:p>
            <a:pPr lvl="1"/>
            <a:endParaRPr lang="en-IN" dirty="0"/>
          </a:p>
          <a:p>
            <a:pPr lvl="2">
              <a:lnSpc>
                <a:spcPct val="90000"/>
              </a:lnSpc>
              <a:spcAft>
                <a:spcPts val="600"/>
              </a:spcAft>
            </a:pPr>
            <a:endParaRPr lang="en-US" sz="1900" dirty="0"/>
          </a:p>
          <a:p>
            <a:pPr marL="914400" lvl="1" indent="-457200">
              <a:lnSpc>
                <a:spcPct val="90000"/>
              </a:lnSpc>
              <a:spcAft>
                <a:spcPts val="600"/>
              </a:spcAft>
              <a:buFont typeface="+mj-lt"/>
              <a:buAutoNum type="arabicPeriod"/>
            </a:pPr>
            <a:endParaRPr lang="en-US" sz="1900" dirty="0"/>
          </a:p>
          <a:p>
            <a:pPr lvl="1">
              <a:lnSpc>
                <a:spcPct val="90000"/>
              </a:lnSpc>
              <a:spcAft>
                <a:spcPts val="600"/>
              </a:spcAft>
            </a:pPr>
            <a:endParaRPr lang="en-US" sz="1900" dirty="0"/>
          </a:p>
        </p:txBody>
      </p:sp>
      <p:sp>
        <p:nvSpPr>
          <p:cNvPr id="62" name="Rectangle 6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172547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3">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B71A68-6503-F3E6-AC9F-CF7FE2C4D022}"/>
              </a:ext>
            </a:extLst>
          </p:cNvPr>
          <p:cNvSpPr txBox="1"/>
          <p:nvPr/>
        </p:nvSpPr>
        <p:spPr>
          <a:xfrm>
            <a:off x="1136429" y="595677"/>
            <a:ext cx="5062511" cy="14996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bg1"/>
                </a:solidFill>
                <a:latin typeface="+mj-lt"/>
                <a:ea typeface="+mj-ea"/>
                <a:cs typeface="+mj-cs"/>
              </a:rPr>
              <a:t>Conclusion</a:t>
            </a:r>
            <a:endParaRPr lang="en-US" sz="4400" kern="1200" dirty="0">
              <a:solidFill>
                <a:schemeClr val="bg1"/>
              </a:solidFill>
              <a:latin typeface="+mj-lt"/>
              <a:ea typeface="+mj-ea"/>
              <a:cs typeface="+mj-cs"/>
            </a:endParaRPr>
          </a:p>
        </p:txBody>
      </p:sp>
      <p:cxnSp>
        <p:nvCxnSpPr>
          <p:cNvPr id="39" name="Straight Connector 35">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A1222E-0116-1B84-6AA6-FC95060702F2}"/>
              </a:ext>
            </a:extLst>
          </p:cNvPr>
          <p:cNvSpPr>
            <a:spLocks noGrp="1"/>
          </p:cNvSpPr>
          <p:nvPr>
            <p:ph idx="1"/>
          </p:nvPr>
        </p:nvSpPr>
        <p:spPr>
          <a:xfrm>
            <a:off x="640078" y="2011680"/>
            <a:ext cx="6245129" cy="3990761"/>
          </a:xfrm>
        </p:spPr>
        <p:txBody>
          <a:bodyPr vert="horz" lIns="91440" tIns="45720" rIns="91440" bIns="45720" rtlCol="0">
            <a:normAutofit/>
          </a:bodyPr>
          <a:lstStyle/>
          <a:p>
            <a:pPr lvl="1">
              <a:lnSpc>
                <a:spcPct val="150000"/>
              </a:lnSpc>
              <a:spcAft>
                <a:spcPts val="600"/>
              </a:spcAft>
            </a:pPr>
            <a:r>
              <a:rPr lang="en-IN" sz="1600" dirty="0">
                <a:solidFill>
                  <a:schemeClr val="bg1"/>
                </a:solidFill>
              </a:rPr>
              <a:t>Online plant app depends on its user interface, accuracy of information, and functionality. It should be easy to navigate, visually appealing, and provide reliable and up-to-date information. The app should also be regularly updated with new features and improvements to enhance the user experience.</a:t>
            </a:r>
          </a:p>
          <a:p>
            <a:pPr lvl="1">
              <a:lnSpc>
                <a:spcPct val="150000"/>
              </a:lnSpc>
              <a:spcAft>
                <a:spcPts val="600"/>
              </a:spcAft>
            </a:pPr>
            <a:r>
              <a:rPr lang="en-IN" sz="1600" dirty="0">
                <a:solidFill>
                  <a:schemeClr val="bg1"/>
                </a:solidFill>
              </a:rPr>
              <a:t>It can be a valuable resource for anyone interested in plants, gardening, and can help promote environmental awareness and sustainability.</a:t>
            </a:r>
            <a:endParaRPr lang="en-US" sz="2000"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srcRect r="-2" b="7647"/>
          <a:stretch/>
        </p:blipFill>
        <p:spPr>
          <a:xfrm>
            <a:off x="7544018" y="1428273"/>
            <a:ext cx="4007904" cy="4001454"/>
          </a:xfrm>
          <a:prstGeom prst="rect">
            <a:avLst/>
          </a:prstGeom>
        </p:spPr>
      </p:pic>
      <p:sp>
        <p:nvSpPr>
          <p:cNvPr id="8" name="TextBox 7">
            <a:extLst>
              <a:ext uri="{FF2B5EF4-FFF2-40B4-BE49-F238E27FC236}">
                <a16:creationId xmlns:a16="http://schemas.microsoft.com/office/drawing/2014/main" id="{F6D2FC76-07F0-E11E-C5FA-1288B5015C37}"/>
              </a:ext>
            </a:extLst>
          </p:cNvPr>
          <p:cNvSpPr txBox="1"/>
          <p:nvPr/>
        </p:nvSpPr>
        <p:spPr>
          <a:xfrm>
            <a:off x="1136429" y="2095293"/>
            <a:ext cx="7474171" cy="3496985"/>
          </a:xfrm>
          <a:prstGeom prst="rect">
            <a:avLst/>
          </a:prstGeom>
        </p:spPr>
        <p:txBody>
          <a:bodyPr vert="horz" lIns="91440" tIns="45720" rIns="91440" bIns="45720" rtlCol="0" anchor="ctr">
            <a:normAutofit/>
          </a:bodyPr>
          <a:lstStyle/>
          <a:p>
            <a:pPr lvl="1">
              <a:lnSpc>
                <a:spcPct val="90000"/>
              </a:lnSpc>
              <a:spcAft>
                <a:spcPts val="600"/>
              </a:spcAft>
            </a:pPr>
            <a:endParaRPr lang="en-US" sz="1900" dirty="0"/>
          </a:p>
          <a:p>
            <a:pPr marL="914400" lvl="1" indent="-457200">
              <a:lnSpc>
                <a:spcPct val="90000"/>
              </a:lnSpc>
              <a:spcAft>
                <a:spcPts val="600"/>
              </a:spcAft>
              <a:buFont typeface="+mj-lt"/>
              <a:buAutoNum type="arabicPeriod"/>
            </a:pPr>
            <a:endParaRPr lang="en-US" sz="1900" dirty="0"/>
          </a:p>
          <a:p>
            <a:pPr lvl="1">
              <a:lnSpc>
                <a:spcPct val="90000"/>
              </a:lnSpc>
              <a:spcAft>
                <a:spcPts val="600"/>
              </a:spcAft>
            </a:pPr>
            <a:endParaRPr lang="en-US" sz="1900" dirty="0"/>
          </a:p>
        </p:txBody>
      </p:sp>
    </p:spTree>
    <p:extLst>
      <p:ext uri="{BB962C8B-B14F-4D97-AF65-F5344CB8AC3E}">
        <p14:creationId xmlns:p14="http://schemas.microsoft.com/office/powerpoint/2010/main" val="180684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3">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B71A68-6503-F3E6-AC9F-CF7FE2C4D022}"/>
              </a:ext>
            </a:extLst>
          </p:cNvPr>
          <p:cNvSpPr txBox="1"/>
          <p:nvPr/>
        </p:nvSpPr>
        <p:spPr>
          <a:xfrm>
            <a:off x="1822705" y="2679192"/>
            <a:ext cx="5062511" cy="14996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dirty="0">
                <a:solidFill>
                  <a:schemeClr val="bg1"/>
                </a:solidFill>
                <a:latin typeface="+mj-lt"/>
                <a:ea typeface="+mj-ea"/>
                <a:cs typeface="+mj-cs"/>
              </a:rPr>
              <a:t>Thank You </a:t>
            </a:r>
            <a:endParaRPr lang="en-US" sz="6000" kern="1200" dirty="0">
              <a:solidFill>
                <a:schemeClr val="bg1"/>
              </a:solidFill>
              <a:latin typeface="+mj-lt"/>
              <a:ea typeface="+mj-ea"/>
              <a:cs typeface="+mj-cs"/>
            </a:endParaRPr>
          </a:p>
        </p:txBody>
      </p:sp>
      <p:cxnSp>
        <p:nvCxnSpPr>
          <p:cNvPr id="39" name="Straight Connector 35">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srcRect r="-2" b="7647"/>
          <a:stretch/>
        </p:blipFill>
        <p:spPr>
          <a:xfrm>
            <a:off x="7544018" y="1428273"/>
            <a:ext cx="4007904" cy="4001454"/>
          </a:xfrm>
          <a:prstGeom prst="rect">
            <a:avLst/>
          </a:prstGeom>
        </p:spPr>
      </p:pic>
      <p:sp>
        <p:nvSpPr>
          <p:cNvPr id="8" name="TextBox 7">
            <a:extLst>
              <a:ext uri="{FF2B5EF4-FFF2-40B4-BE49-F238E27FC236}">
                <a16:creationId xmlns:a16="http://schemas.microsoft.com/office/drawing/2014/main" id="{F6D2FC76-07F0-E11E-C5FA-1288B5015C37}"/>
              </a:ext>
            </a:extLst>
          </p:cNvPr>
          <p:cNvSpPr txBox="1"/>
          <p:nvPr/>
        </p:nvSpPr>
        <p:spPr>
          <a:xfrm>
            <a:off x="1136429" y="2095293"/>
            <a:ext cx="7474171" cy="3496985"/>
          </a:xfrm>
          <a:prstGeom prst="rect">
            <a:avLst/>
          </a:prstGeom>
        </p:spPr>
        <p:txBody>
          <a:bodyPr vert="horz" lIns="91440" tIns="45720" rIns="91440" bIns="45720" rtlCol="0" anchor="ctr">
            <a:normAutofit/>
          </a:bodyPr>
          <a:lstStyle/>
          <a:p>
            <a:pPr lvl="1">
              <a:lnSpc>
                <a:spcPct val="90000"/>
              </a:lnSpc>
              <a:spcAft>
                <a:spcPts val="600"/>
              </a:spcAft>
            </a:pPr>
            <a:endParaRPr lang="en-US" sz="1900" dirty="0"/>
          </a:p>
          <a:p>
            <a:pPr marL="914400" lvl="1" indent="-457200">
              <a:lnSpc>
                <a:spcPct val="90000"/>
              </a:lnSpc>
              <a:spcAft>
                <a:spcPts val="600"/>
              </a:spcAft>
              <a:buFont typeface="+mj-lt"/>
              <a:buAutoNum type="arabicPeriod"/>
            </a:pPr>
            <a:endParaRPr lang="en-US" sz="1900" dirty="0"/>
          </a:p>
          <a:p>
            <a:pPr lvl="1">
              <a:lnSpc>
                <a:spcPct val="90000"/>
              </a:lnSpc>
              <a:spcAft>
                <a:spcPts val="600"/>
              </a:spcAft>
            </a:pPr>
            <a:endParaRPr lang="en-US" sz="1900" dirty="0"/>
          </a:p>
        </p:txBody>
      </p:sp>
    </p:spTree>
    <p:extLst>
      <p:ext uri="{BB962C8B-B14F-4D97-AF65-F5344CB8AC3E}">
        <p14:creationId xmlns:p14="http://schemas.microsoft.com/office/powerpoint/2010/main" val="119168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5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66" name="Straight Connector 65">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35592E"/>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E4E8A7-A132-8F8A-75B2-3F3880314B8A}"/>
              </a:ext>
            </a:extLst>
          </p:cNvPr>
          <p:cNvSpPr txBox="1"/>
          <p:nvPr/>
        </p:nvSpPr>
        <p:spPr>
          <a:xfrm>
            <a:off x="1112520" y="-226031"/>
            <a:ext cx="9966960" cy="12431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solidFill>
                  <a:srgbClr val="35592E"/>
                </a:solidFill>
                <a:latin typeface="Times New Roman" panose="02020603050405020304" pitchFamily="18" charset="0"/>
                <a:ea typeface="+mj-ea"/>
                <a:cs typeface="Times New Roman" panose="02020603050405020304" pitchFamily="18" charset="0"/>
              </a:rPr>
              <a:t>Webpage</a:t>
            </a:r>
            <a:r>
              <a:rPr lang="en-US" sz="4000" b="1" dirty="0">
                <a:solidFill>
                  <a:srgbClr val="35592E"/>
                </a:solidFill>
                <a:latin typeface="+mj-lt"/>
                <a:ea typeface="+mj-ea"/>
                <a:cs typeface="+mj-cs"/>
              </a:rPr>
              <a:t> of our Project :-</a:t>
            </a:r>
            <a:endParaRPr lang="en-US" sz="4000" b="1" dirty="0">
              <a:solidFill>
                <a:srgbClr val="35592E"/>
              </a:solidFill>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ABB86128-9D41-2524-71C2-53191B9C9043}"/>
              </a:ext>
            </a:extLst>
          </p:cNvPr>
          <p:cNvPicPr>
            <a:picLocks noChangeAspect="1"/>
          </p:cNvPicPr>
          <p:nvPr/>
        </p:nvPicPr>
        <p:blipFill rotWithShape="1">
          <a:blip r:embed="rId2">
            <a:extLst>
              <a:ext uri="{28A0092B-C50C-407E-A947-70E740481C1C}">
                <a14:useLocalDpi xmlns:a14="http://schemas.microsoft.com/office/drawing/2010/main" val="0"/>
              </a:ext>
            </a:extLst>
          </a:blip>
          <a:srcRect l="10922" t="20909" r="9690" b="30525"/>
          <a:stretch/>
        </p:blipFill>
        <p:spPr>
          <a:xfrm>
            <a:off x="1160144" y="5768203"/>
            <a:ext cx="9679099" cy="651619"/>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F41A13C2-9AD9-E2F5-CFEE-42368848F63B}"/>
              </a:ext>
            </a:extLst>
          </p:cNvPr>
          <p:cNvPicPr>
            <a:picLocks noChangeAspect="1"/>
          </p:cNvPicPr>
          <p:nvPr/>
        </p:nvPicPr>
        <p:blipFill rotWithShape="1">
          <a:blip r:embed="rId3">
            <a:extLst>
              <a:ext uri="{28A0092B-C50C-407E-A947-70E740481C1C}">
                <a14:useLocalDpi xmlns:a14="http://schemas.microsoft.com/office/drawing/2010/main" val="0"/>
              </a:ext>
            </a:extLst>
          </a:blip>
          <a:srcRect t="9684" r="2000" b="6389"/>
          <a:stretch/>
        </p:blipFill>
        <p:spPr>
          <a:xfrm>
            <a:off x="1160144" y="1105577"/>
            <a:ext cx="9679099" cy="4662625"/>
          </a:xfrm>
          <a:prstGeom prst="rect">
            <a:avLst/>
          </a:prstGeom>
        </p:spPr>
      </p:pic>
    </p:spTree>
    <p:extLst>
      <p:ext uri="{BB962C8B-B14F-4D97-AF65-F5344CB8AC3E}">
        <p14:creationId xmlns:p14="http://schemas.microsoft.com/office/powerpoint/2010/main" val="180435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36428" y="627564"/>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accent6">
                    <a:lumMod val="50000"/>
                  </a:schemeClr>
                </a:solidFill>
                <a:latin typeface="Times New Roman" panose="02020603050405020304" pitchFamily="18" charset="0"/>
                <a:ea typeface="+mj-ea"/>
                <a:cs typeface="Times New Roman" panose="02020603050405020304" pitchFamily="18" charset="0"/>
              </a:rPr>
              <a:t>Introduction</a:t>
            </a:r>
          </a:p>
        </p:txBody>
      </p:sp>
      <p:sp>
        <p:nvSpPr>
          <p:cNvPr id="8" name="TextBox 7">
            <a:extLst>
              <a:ext uri="{FF2B5EF4-FFF2-40B4-BE49-F238E27FC236}">
                <a16:creationId xmlns:a16="http://schemas.microsoft.com/office/drawing/2014/main" id="{F6D2FC76-07F0-E11E-C5FA-1288B5015C37}"/>
              </a:ext>
            </a:extLst>
          </p:cNvPr>
          <p:cNvSpPr txBox="1"/>
          <p:nvPr/>
        </p:nvSpPr>
        <p:spPr>
          <a:xfrm>
            <a:off x="1136429" y="2278173"/>
            <a:ext cx="7474171" cy="34969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Online Plant Nursery Application is a web-based platform that allows users to browse, purchase and receive plants from the comfort of their homes.</a:t>
            </a: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 typically offers a wide variety of plants, including planters and seeds. </a:t>
            </a: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can browse the inventory, select the plants they want, and place an order. The plants are then delivered to their doorstep or can be picked up at a designated location.</a:t>
            </a: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application offers a user-friendly and accessible way for people to connect with nature and grow their own plants, regardless of their level of experience or location.</a:t>
            </a:r>
          </a:p>
          <a:p>
            <a:pPr indent="-228600">
              <a:lnSpc>
                <a:spcPct val="90000"/>
              </a:lnSpc>
              <a:spcAft>
                <a:spcPts val="600"/>
              </a:spcAft>
              <a:buFont typeface="Arial" panose="020B0604020202020204" pitchFamily="34" charset="0"/>
              <a:buChar char="•"/>
            </a:pPr>
            <a:endParaRPr lang="en-US" sz="1900" dirty="0"/>
          </a:p>
        </p:txBody>
      </p:sp>
      <p:sp>
        <p:nvSpPr>
          <p:cNvPr id="62" name="Rectangle 6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147228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11029" y="-13157"/>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accent6">
                    <a:lumMod val="50000"/>
                  </a:schemeClr>
                </a:solidFill>
                <a:latin typeface="Times New Roman" panose="02020603050405020304" pitchFamily="18" charset="0"/>
                <a:ea typeface="+mj-ea"/>
                <a:cs typeface="Times New Roman" panose="02020603050405020304" pitchFamily="18" charset="0"/>
              </a:rPr>
              <a:t>Modules</a:t>
            </a:r>
          </a:p>
        </p:txBody>
      </p:sp>
      <p:sp>
        <p:nvSpPr>
          <p:cNvPr id="8" name="TextBox 7">
            <a:extLst>
              <a:ext uri="{FF2B5EF4-FFF2-40B4-BE49-F238E27FC236}">
                <a16:creationId xmlns:a16="http://schemas.microsoft.com/office/drawing/2014/main" id="{F6D2FC76-07F0-E11E-C5FA-1288B5015C37}"/>
              </a:ext>
            </a:extLst>
          </p:cNvPr>
          <p:cNvSpPr txBox="1"/>
          <p:nvPr/>
        </p:nvSpPr>
        <p:spPr>
          <a:xfrm>
            <a:off x="1136429" y="2278173"/>
            <a:ext cx="7474171" cy="3496985"/>
          </a:xfrm>
          <a:prstGeom prst="rect">
            <a:avLst/>
          </a:prstGeom>
        </p:spPr>
        <p:txBody>
          <a:bodyPr vert="horz" lIns="91440" tIns="45720" rIns="91440" bIns="45720" rtlCol="0" anchor="ctr">
            <a:normAutofit/>
          </a:bodyPr>
          <a:lstStyle/>
          <a:p>
            <a:pPr marL="57150">
              <a:lnSpc>
                <a:spcPct val="90000"/>
              </a:lnSpc>
              <a:spcAft>
                <a:spcPts val="600"/>
              </a:spcAft>
            </a:pPr>
            <a:endParaRPr lang="en-US" sz="1900" dirty="0"/>
          </a:p>
        </p:txBody>
      </p:sp>
      <p:sp>
        <p:nvSpPr>
          <p:cNvPr id="62" name="Rectangle 6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3" name="Oval 20">
            <a:extLst>
              <a:ext uri="{FF2B5EF4-FFF2-40B4-BE49-F238E27FC236}">
                <a16:creationId xmlns:a16="http://schemas.microsoft.com/office/drawing/2014/main" id="{A18D6069-47E6-47A7-6F4E-0D3C5B6399EC}"/>
              </a:ext>
            </a:extLst>
          </p:cNvPr>
          <p:cNvSpPr/>
          <p:nvPr/>
        </p:nvSpPr>
        <p:spPr>
          <a:xfrm>
            <a:off x="4019297" y="3769577"/>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Planters</a:t>
            </a:r>
          </a:p>
          <a:p>
            <a:pPr algn="ctr"/>
            <a:r>
              <a:rPr lang="pt-PT" dirty="0"/>
              <a:t>Management Module</a:t>
            </a:r>
          </a:p>
        </p:txBody>
      </p:sp>
      <p:sp>
        <p:nvSpPr>
          <p:cNvPr id="5" name="Oval 20">
            <a:extLst>
              <a:ext uri="{FF2B5EF4-FFF2-40B4-BE49-F238E27FC236}">
                <a16:creationId xmlns:a16="http://schemas.microsoft.com/office/drawing/2014/main" id="{37EAFF91-A949-CF65-3D69-B8548DACC91E}"/>
              </a:ext>
            </a:extLst>
          </p:cNvPr>
          <p:cNvSpPr/>
          <p:nvPr/>
        </p:nvSpPr>
        <p:spPr>
          <a:xfrm>
            <a:off x="1149112" y="37356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Seeds Management Module</a:t>
            </a:r>
          </a:p>
        </p:txBody>
      </p:sp>
      <p:sp>
        <p:nvSpPr>
          <p:cNvPr id="7" name="Oval 20">
            <a:extLst>
              <a:ext uri="{FF2B5EF4-FFF2-40B4-BE49-F238E27FC236}">
                <a16:creationId xmlns:a16="http://schemas.microsoft.com/office/drawing/2014/main" id="{E98F5132-5D60-62E4-8184-52495980921E}"/>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F6CC0C4D-C336-D099-1297-D116D2BFB728}"/>
              </a:ext>
            </a:extLst>
          </p:cNvPr>
          <p:cNvSpPr/>
          <p:nvPr/>
        </p:nvSpPr>
        <p:spPr>
          <a:xfrm>
            <a:off x="7022688" y="3807627"/>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Review Module</a:t>
            </a:r>
          </a:p>
        </p:txBody>
      </p:sp>
      <p:sp>
        <p:nvSpPr>
          <p:cNvPr id="10" name="Oval 20">
            <a:extLst>
              <a:ext uri="{FF2B5EF4-FFF2-40B4-BE49-F238E27FC236}">
                <a16:creationId xmlns:a16="http://schemas.microsoft.com/office/drawing/2014/main" id="{BD5542B9-CAD8-B3DB-5380-2DF556E9BEC0}"/>
              </a:ext>
            </a:extLst>
          </p:cNvPr>
          <p:cNvSpPr/>
          <p:nvPr/>
        </p:nvSpPr>
        <p:spPr>
          <a:xfrm>
            <a:off x="1177546" y="128548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Login Module</a:t>
            </a:r>
          </a:p>
        </p:txBody>
      </p:sp>
      <p:sp>
        <p:nvSpPr>
          <p:cNvPr id="11" name="Rectangle 10">
            <a:extLst>
              <a:ext uri="{FF2B5EF4-FFF2-40B4-BE49-F238E27FC236}">
                <a16:creationId xmlns:a16="http://schemas.microsoft.com/office/drawing/2014/main" id="{E836C75C-26DC-87C2-B076-89C585AD34BA}"/>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2" name="Conector reto 49">
            <a:extLst>
              <a:ext uri="{FF2B5EF4-FFF2-40B4-BE49-F238E27FC236}">
                <a16:creationId xmlns:a16="http://schemas.microsoft.com/office/drawing/2014/main" id="{55CCF3C5-8A75-F9DD-2916-968E5F2B336E}"/>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3" name="Oval 20">
            <a:extLst>
              <a:ext uri="{FF2B5EF4-FFF2-40B4-BE49-F238E27FC236}">
                <a16:creationId xmlns:a16="http://schemas.microsoft.com/office/drawing/2014/main" id="{C09D68AC-A17F-1AE9-C6A7-5E8876B05D63}"/>
              </a:ext>
            </a:extLst>
          </p:cNvPr>
          <p:cNvSpPr/>
          <p:nvPr/>
        </p:nvSpPr>
        <p:spPr>
          <a:xfrm>
            <a:off x="7089936" y="13081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Plants Management Module</a:t>
            </a:r>
          </a:p>
        </p:txBody>
      </p:sp>
      <p:sp>
        <p:nvSpPr>
          <p:cNvPr id="14" name="Oval 20">
            <a:extLst>
              <a:ext uri="{FF2B5EF4-FFF2-40B4-BE49-F238E27FC236}">
                <a16:creationId xmlns:a16="http://schemas.microsoft.com/office/drawing/2014/main" id="{F86600EC-A7CE-4222-F6CD-0C70413C7FB4}"/>
              </a:ext>
            </a:extLst>
          </p:cNvPr>
          <p:cNvSpPr/>
          <p:nvPr/>
        </p:nvSpPr>
        <p:spPr>
          <a:xfrm>
            <a:off x="4063713" y="146146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OrderBooking Management module</a:t>
            </a:r>
          </a:p>
        </p:txBody>
      </p:sp>
    </p:spTree>
    <p:extLst>
      <p:ext uri="{BB962C8B-B14F-4D97-AF65-F5344CB8AC3E}">
        <p14:creationId xmlns:p14="http://schemas.microsoft.com/office/powerpoint/2010/main" val="140117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36428" y="627564"/>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accent6">
                    <a:lumMod val="50000"/>
                  </a:schemeClr>
                </a:solidFill>
                <a:latin typeface="Times New Roman" panose="02020603050405020304" pitchFamily="18" charset="0"/>
                <a:ea typeface="+mj-ea"/>
                <a:cs typeface="Times New Roman" panose="02020603050405020304" pitchFamily="18" charset="0"/>
              </a:rPr>
              <a:t>Technologies Used </a:t>
            </a:r>
          </a:p>
        </p:txBody>
      </p:sp>
      <p:sp>
        <p:nvSpPr>
          <p:cNvPr id="8" name="TextBox 7">
            <a:extLst>
              <a:ext uri="{FF2B5EF4-FFF2-40B4-BE49-F238E27FC236}">
                <a16:creationId xmlns:a16="http://schemas.microsoft.com/office/drawing/2014/main" id="{F6D2FC76-07F0-E11E-C5FA-1288B5015C37}"/>
              </a:ext>
            </a:extLst>
          </p:cNvPr>
          <p:cNvSpPr txBox="1"/>
          <p:nvPr/>
        </p:nvSpPr>
        <p:spPr>
          <a:xfrm>
            <a:off x="1136429" y="2095293"/>
            <a:ext cx="7474171" cy="3496985"/>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Front End:</a:t>
            </a:r>
          </a:p>
          <a:p>
            <a:pPr marL="914400" lvl="1" indent="-457200">
              <a:lnSpc>
                <a:spcPct val="90000"/>
              </a:lnSpc>
              <a:spcAft>
                <a:spcPts val="600"/>
              </a:spcAft>
              <a:buFont typeface="+mj-lt"/>
              <a:buAutoNum type="arabicPeriod"/>
            </a:pPr>
            <a:r>
              <a:rPr lang="en-US" sz="1900" dirty="0">
                <a:latin typeface="Times New Roman" panose="02020603050405020304" pitchFamily="18" charset="0"/>
                <a:cs typeface="Times New Roman" panose="02020603050405020304" pitchFamily="18" charset="0"/>
              </a:rPr>
              <a:t>Html</a:t>
            </a:r>
          </a:p>
          <a:p>
            <a:pPr marL="914400" lvl="1" indent="-457200">
              <a:lnSpc>
                <a:spcPct val="90000"/>
              </a:lnSpc>
              <a:spcAft>
                <a:spcPts val="600"/>
              </a:spcAft>
              <a:buFont typeface="+mj-lt"/>
              <a:buAutoNum type="arabicPeriod"/>
            </a:pPr>
            <a:r>
              <a:rPr lang="en-US" sz="1900" dirty="0">
                <a:latin typeface="Times New Roman" panose="02020603050405020304" pitchFamily="18" charset="0"/>
                <a:cs typeface="Times New Roman" panose="02020603050405020304" pitchFamily="18" charset="0"/>
              </a:rPr>
              <a:t>Java-Script</a:t>
            </a:r>
          </a:p>
          <a:p>
            <a:pPr marL="914400" lvl="1" indent="-457200">
              <a:lnSpc>
                <a:spcPct val="90000"/>
              </a:lnSpc>
              <a:spcAft>
                <a:spcPts val="600"/>
              </a:spcAft>
              <a:buFont typeface="+mj-lt"/>
              <a:buAutoNum type="arabicPeriod"/>
            </a:pPr>
            <a:r>
              <a:rPr lang="en-US" sz="1900" dirty="0">
                <a:latin typeface="Times New Roman" panose="02020603050405020304" pitchFamily="18" charset="0"/>
                <a:cs typeface="Times New Roman" panose="02020603050405020304" pitchFamily="18" charset="0"/>
              </a:rPr>
              <a:t>Bootstrap</a:t>
            </a:r>
          </a:p>
          <a:p>
            <a:pPr marL="914400" lvl="1" indent="-457200">
              <a:lnSpc>
                <a:spcPct val="90000"/>
              </a:lnSpc>
              <a:spcAft>
                <a:spcPts val="600"/>
              </a:spcAft>
              <a:buFont typeface="+mj-lt"/>
              <a:buAutoNum type="arabicPeriod"/>
            </a:pPr>
            <a:r>
              <a:rPr lang="en-US" sz="1900" dirty="0">
                <a:latin typeface="Times New Roman" panose="02020603050405020304" pitchFamily="18" charset="0"/>
                <a:cs typeface="Times New Roman" panose="02020603050405020304" pitchFamily="18" charset="0"/>
              </a:rPr>
              <a:t>Angular</a:t>
            </a:r>
          </a:p>
          <a:p>
            <a:pPr marL="342900" indent="-342900">
              <a:lnSpc>
                <a:spcPct val="90000"/>
              </a:lnSpc>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Back End:</a:t>
            </a:r>
          </a:p>
          <a:p>
            <a:pPr marL="914400" lvl="1" indent="-457200">
              <a:lnSpc>
                <a:spcPct val="90000"/>
              </a:lnSpc>
              <a:spcAft>
                <a:spcPts val="600"/>
              </a:spcAft>
              <a:buFont typeface="+mj-lt"/>
              <a:buAutoNum type="arabicPeriod"/>
            </a:pPr>
            <a:r>
              <a:rPr lang="en-US" sz="1900" dirty="0">
                <a:latin typeface="Times New Roman" panose="02020603050405020304" pitchFamily="18" charset="0"/>
                <a:cs typeface="Times New Roman" panose="02020603050405020304" pitchFamily="18" charset="0"/>
              </a:rPr>
              <a:t>Spring Boot</a:t>
            </a:r>
          </a:p>
          <a:p>
            <a:pPr marL="914400" lvl="1" indent="-457200">
              <a:lnSpc>
                <a:spcPct val="90000"/>
              </a:lnSpc>
              <a:spcAft>
                <a:spcPts val="600"/>
              </a:spcAft>
              <a:buFont typeface="+mj-lt"/>
              <a:buAutoNum type="arabicPeriod"/>
            </a:pPr>
            <a:r>
              <a:rPr lang="en-US" sz="1900" dirty="0">
                <a:latin typeface="Times New Roman" panose="02020603050405020304" pitchFamily="18" charset="0"/>
                <a:cs typeface="Times New Roman" panose="02020603050405020304" pitchFamily="18" charset="0"/>
              </a:rPr>
              <a:t>Pg-Admin</a:t>
            </a:r>
          </a:p>
          <a:p>
            <a:pPr marL="914400" lvl="1" indent="-457200">
              <a:lnSpc>
                <a:spcPct val="90000"/>
              </a:lnSpc>
              <a:spcAft>
                <a:spcPts val="600"/>
              </a:spcAft>
              <a:buFont typeface="+mj-lt"/>
              <a:buAutoNum type="arabicPeriod"/>
            </a:pPr>
            <a:r>
              <a:rPr lang="en-US" sz="1900" dirty="0">
                <a:latin typeface="Times New Roman" panose="02020603050405020304" pitchFamily="18" charset="0"/>
                <a:cs typeface="Times New Roman" panose="02020603050405020304" pitchFamily="18" charset="0"/>
              </a:rPr>
              <a:t>Post-Man</a:t>
            </a:r>
          </a:p>
          <a:p>
            <a:pPr marL="914400" lvl="1" indent="-457200">
              <a:lnSpc>
                <a:spcPct val="90000"/>
              </a:lnSpc>
              <a:spcAft>
                <a:spcPts val="600"/>
              </a:spcAft>
              <a:buFont typeface="+mj-lt"/>
              <a:buAutoNum type="arabicPeriod"/>
            </a:pPr>
            <a:endParaRPr lang="en-US" sz="1900" dirty="0">
              <a:latin typeface="Times New Roman" panose="02020603050405020304" pitchFamily="18" charset="0"/>
              <a:cs typeface="Times New Roman" panose="02020603050405020304" pitchFamily="18" charset="0"/>
            </a:endParaRPr>
          </a:p>
          <a:p>
            <a:pPr marL="914400" lvl="1" indent="-457200">
              <a:lnSpc>
                <a:spcPct val="90000"/>
              </a:lnSpc>
              <a:spcAft>
                <a:spcPts val="600"/>
              </a:spcAft>
              <a:buFont typeface="+mj-lt"/>
              <a:buAutoNum type="arabicPeriod"/>
            </a:pPr>
            <a:endParaRPr lang="en-US" sz="1900" dirty="0">
              <a:latin typeface="Times New Roman" panose="02020603050405020304" pitchFamily="18" charset="0"/>
              <a:cs typeface="Times New Roman" panose="02020603050405020304" pitchFamily="18" charset="0"/>
            </a:endParaRPr>
          </a:p>
          <a:p>
            <a:pPr lvl="1">
              <a:lnSpc>
                <a:spcPct val="90000"/>
              </a:lnSpc>
              <a:spcAft>
                <a:spcPts val="600"/>
              </a:spcAft>
            </a:pPr>
            <a:endParaRPr lang="en-US" sz="19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33700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36428" y="627564"/>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accent6">
                    <a:lumMod val="50000"/>
                  </a:schemeClr>
                </a:solidFill>
                <a:latin typeface="Times New Roman" panose="02020603050405020304" pitchFamily="18" charset="0"/>
                <a:ea typeface="+mj-ea"/>
                <a:cs typeface="Times New Roman" panose="02020603050405020304" pitchFamily="18" charset="0"/>
              </a:rPr>
              <a:t>Class Diagram</a:t>
            </a:r>
          </a:p>
        </p:txBody>
      </p:sp>
      <p:sp>
        <p:nvSpPr>
          <p:cNvPr id="8" name="TextBox 7">
            <a:extLst>
              <a:ext uri="{FF2B5EF4-FFF2-40B4-BE49-F238E27FC236}">
                <a16:creationId xmlns:a16="http://schemas.microsoft.com/office/drawing/2014/main" id="{F6D2FC76-07F0-E11E-C5FA-1288B5015C37}"/>
              </a:ext>
            </a:extLst>
          </p:cNvPr>
          <p:cNvSpPr txBox="1"/>
          <p:nvPr/>
        </p:nvSpPr>
        <p:spPr>
          <a:xfrm>
            <a:off x="1136429" y="2095293"/>
            <a:ext cx="7474171" cy="3496985"/>
          </a:xfrm>
          <a:prstGeom prst="rect">
            <a:avLst/>
          </a:prstGeom>
        </p:spPr>
        <p:txBody>
          <a:bodyPr vert="horz" lIns="91440" tIns="45720" rIns="91440" bIns="45720" rtlCol="0" anchor="ctr">
            <a:normAutofit/>
          </a:bodyPr>
          <a:lstStyle/>
          <a:p>
            <a:pPr lvl="1">
              <a:lnSpc>
                <a:spcPct val="90000"/>
              </a:lnSpc>
              <a:spcAft>
                <a:spcPts val="600"/>
              </a:spcAft>
            </a:pPr>
            <a:endParaRPr lang="en-US" sz="19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2" name="Picture 1">
            <a:extLst>
              <a:ext uri="{FF2B5EF4-FFF2-40B4-BE49-F238E27FC236}">
                <a16:creationId xmlns:a16="http://schemas.microsoft.com/office/drawing/2014/main" id="{734C6E8A-D1CC-50B8-93E5-DE9C140E1646}"/>
              </a:ext>
            </a:extLst>
          </p:cNvPr>
          <p:cNvPicPr>
            <a:picLocks noChangeAspect="1"/>
          </p:cNvPicPr>
          <p:nvPr/>
        </p:nvPicPr>
        <p:blipFill>
          <a:blip r:embed="rId3"/>
          <a:stretch>
            <a:fillRect/>
          </a:stretch>
        </p:blipFill>
        <p:spPr>
          <a:xfrm>
            <a:off x="1288829" y="1692951"/>
            <a:ext cx="7474171" cy="4812953"/>
          </a:xfrm>
          <a:prstGeom prst="rect">
            <a:avLst/>
          </a:prstGeom>
        </p:spPr>
      </p:pic>
    </p:spTree>
    <p:extLst>
      <p:ext uri="{BB962C8B-B14F-4D97-AF65-F5344CB8AC3E}">
        <p14:creationId xmlns:p14="http://schemas.microsoft.com/office/powerpoint/2010/main" val="126013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1136429" y="0"/>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accent6">
                    <a:lumMod val="50000"/>
                  </a:schemeClr>
                </a:solidFill>
                <a:latin typeface="Times New Roman" panose="02020603050405020304" pitchFamily="18" charset="0"/>
                <a:ea typeface="+mj-ea"/>
                <a:cs typeface="Times New Roman" panose="02020603050405020304" pitchFamily="18" charset="0"/>
              </a:rPr>
              <a:t>Features</a:t>
            </a:r>
          </a:p>
        </p:txBody>
      </p:sp>
      <p:sp>
        <p:nvSpPr>
          <p:cNvPr id="8" name="TextBox 7">
            <a:extLst>
              <a:ext uri="{FF2B5EF4-FFF2-40B4-BE49-F238E27FC236}">
                <a16:creationId xmlns:a16="http://schemas.microsoft.com/office/drawing/2014/main" id="{F6D2FC76-07F0-E11E-C5FA-1288B5015C37}"/>
              </a:ext>
            </a:extLst>
          </p:cNvPr>
          <p:cNvSpPr txBox="1"/>
          <p:nvPr/>
        </p:nvSpPr>
        <p:spPr>
          <a:xfrm>
            <a:off x="1136429" y="1222625"/>
            <a:ext cx="6467867" cy="5635376"/>
          </a:xfrm>
          <a:prstGeom prst="rect">
            <a:avLst/>
          </a:prstGeom>
        </p:spPr>
        <p:txBody>
          <a:bodyPr vert="horz" lIns="91440" tIns="45720" rIns="91440" bIns="45720" rtlCol="0" anchor="ctr">
            <a:normAutofit lnSpcReduction="10000"/>
          </a:bodyPr>
          <a:lstStyle/>
          <a:p>
            <a:r>
              <a:rPr lang="en-US" sz="1600" b="1" dirty="0">
                <a:latin typeface="Times New Roman" panose="02020603050405020304" pitchFamily="18" charset="0"/>
                <a:cs typeface="Times New Roman" panose="02020603050405020304" pitchFamily="18" charset="0"/>
              </a:rPr>
              <a:t>Features of Plant Module :</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add plants.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see Plant details .</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can see Plant category.</a:t>
            </a:r>
          </a:p>
          <a:p>
            <a:pPr indent="-2286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Features of Planter Module </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add planters.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see Planter details.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can see Planter category.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Features of Seed Module :</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add seeds.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see Seed details.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can see Seed category.</a:t>
            </a:r>
          </a:p>
          <a:p>
            <a:pPr indent="-2286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Features of order module:</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view all orders.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also view orders based on plant, seed and planter.</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place order and can also see the order details.</a:t>
            </a:r>
          </a:p>
          <a:p>
            <a:pPr marL="285750" indent="-2286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Features of review module:</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 can view all the reviews.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give the review for the ordered products.</a:t>
            </a:r>
          </a:p>
          <a:p>
            <a:pPr marL="742950" lvl="1" indent="-2286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can also view the review for the particular product given by the other customers</a:t>
            </a:r>
            <a:r>
              <a:rPr lang="en-US" sz="1100" dirty="0">
                <a:latin typeface="Times New Roman" panose="02020603050405020304" pitchFamily="18" charset="0"/>
                <a:cs typeface="Times New Roman" panose="02020603050405020304" pitchFamily="18" charset="0"/>
              </a:rPr>
              <a:t>.</a:t>
            </a:r>
          </a:p>
          <a:p>
            <a:pPr marL="914400" lvl="1" indent="-228600">
              <a:lnSpc>
                <a:spcPct val="90000"/>
              </a:lnSpc>
              <a:spcAft>
                <a:spcPts val="600"/>
              </a:spcAf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914400" lvl="1" indent="-228600">
              <a:lnSpc>
                <a:spcPct val="90000"/>
              </a:lnSpc>
              <a:spcAft>
                <a:spcPts val="600"/>
              </a:spcAf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lvl="1" indent="-228600">
              <a:lnSpc>
                <a:spcPct val="90000"/>
              </a:lnSpc>
              <a:spcAft>
                <a:spcPts val="600"/>
              </a:spcAf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sp>
        <p:nvSpPr>
          <p:cNvPr id="83" name="Rectangle 7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44057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71A68-6503-F3E6-AC9F-CF7FE2C4D022}"/>
              </a:ext>
            </a:extLst>
          </p:cNvPr>
          <p:cNvSpPr txBox="1"/>
          <p:nvPr/>
        </p:nvSpPr>
        <p:spPr>
          <a:xfrm>
            <a:off x="726526" y="440175"/>
            <a:ext cx="747417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chemeClr val="accent6">
                    <a:lumMod val="50000"/>
                  </a:schemeClr>
                </a:solidFill>
                <a:latin typeface="Times New Roman" panose="02020603050405020304" pitchFamily="18" charset="0"/>
                <a:ea typeface="+mj-ea"/>
                <a:cs typeface="Times New Roman" panose="02020603050405020304" pitchFamily="18" charset="0"/>
              </a:rPr>
              <a:t>User Interface</a:t>
            </a:r>
          </a:p>
        </p:txBody>
      </p:sp>
      <p:sp>
        <p:nvSpPr>
          <p:cNvPr id="8" name="TextBox 7">
            <a:extLst>
              <a:ext uri="{FF2B5EF4-FFF2-40B4-BE49-F238E27FC236}">
                <a16:creationId xmlns:a16="http://schemas.microsoft.com/office/drawing/2014/main" id="{F6D2FC76-07F0-E11E-C5FA-1288B5015C37}"/>
              </a:ext>
            </a:extLst>
          </p:cNvPr>
          <p:cNvSpPr txBox="1"/>
          <p:nvPr/>
        </p:nvSpPr>
        <p:spPr>
          <a:xfrm>
            <a:off x="1136429" y="1347537"/>
            <a:ext cx="6467867" cy="5510463"/>
          </a:xfrm>
          <a:prstGeom prst="rect">
            <a:avLst/>
          </a:prstGeom>
        </p:spPr>
        <p:txBody>
          <a:bodyPr vert="horz" lIns="91440" tIns="45720" rIns="91440" bIns="45720" rtlCol="0" anchor="ctr">
            <a:normAutofit/>
          </a:bodyPr>
          <a:lstStyle/>
          <a:p>
            <a:pPr marL="914400" lvl="1" indent="-228600">
              <a:lnSpc>
                <a:spcPct val="90000"/>
              </a:lnSpc>
              <a:spcAft>
                <a:spcPts val="600"/>
              </a:spcAft>
              <a:buFont typeface="Arial" panose="020B0604020202020204" pitchFamily="34" charset="0"/>
              <a:buChar char="•"/>
            </a:pPr>
            <a:endParaRPr lang="en-US" sz="1100" dirty="0"/>
          </a:p>
          <a:p>
            <a:pPr marL="914400" lvl="1" indent="-228600">
              <a:lnSpc>
                <a:spcPct val="90000"/>
              </a:lnSpc>
              <a:spcAft>
                <a:spcPts val="600"/>
              </a:spcAft>
              <a:buFont typeface="Arial" panose="020B0604020202020204" pitchFamily="34" charset="0"/>
              <a:buChar char="•"/>
            </a:pPr>
            <a:endParaRPr lang="en-US" sz="1100" dirty="0"/>
          </a:p>
          <a:p>
            <a:pPr lvl="1" indent="-228600">
              <a:lnSpc>
                <a:spcPct val="90000"/>
              </a:lnSpc>
              <a:spcAft>
                <a:spcPts val="600"/>
              </a:spcAft>
              <a:buFont typeface="Arial" panose="020B0604020202020204" pitchFamily="34" charset="0"/>
              <a:buChar char="•"/>
            </a:pPr>
            <a:endParaRPr lang="en-US" sz="1100" dirty="0"/>
          </a:p>
        </p:txBody>
      </p:sp>
      <p:sp>
        <p:nvSpPr>
          <p:cNvPr id="83" name="Rectangle 7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9C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alphaModFix/>
          </a:blip>
          <a:srcRect r="-2" b="7647"/>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2" name="Content Placeholder 5" descr="Graphical user interface, text&#10;&#10;Description automatically generated">
            <a:extLst>
              <a:ext uri="{FF2B5EF4-FFF2-40B4-BE49-F238E27FC236}">
                <a16:creationId xmlns:a16="http://schemas.microsoft.com/office/drawing/2014/main" id="{57382B8C-C08B-EB3C-1773-38D6166C097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437" r="1610" b="5617"/>
          <a:stretch/>
        </p:blipFill>
        <p:spPr>
          <a:xfrm>
            <a:off x="492391" y="1881351"/>
            <a:ext cx="8353981" cy="4056993"/>
          </a:xfrm>
        </p:spPr>
      </p:pic>
    </p:spTree>
    <p:extLst>
      <p:ext uri="{BB962C8B-B14F-4D97-AF65-F5344CB8AC3E}">
        <p14:creationId xmlns:p14="http://schemas.microsoft.com/office/powerpoint/2010/main" val="283049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3">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rgbClr val="3B5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B71A68-6503-F3E6-AC9F-CF7FE2C4D022}"/>
              </a:ext>
            </a:extLst>
          </p:cNvPr>
          <p:cNvSpPr txBox="1"/>
          <p:nvPr/>
        </p:nvSpPr>
        <p:spPr>
          <a:xfrm>
            <a:off x="1024129" y="585216"/>
            <a:ext cx="5062511" cy="14996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solidFill>
                  <a:srgbClr val="FFFFFF"/>
                </a:solidFill>
                <a:latin typeface="Times New Roman" panose="02020603050405020304" pitchFamily="18" charset="0"/>
                <a:ea typeface="+mj-ea"/>
                <a:cs typeface="Times New Roman" panose="02020603050405020304" pitchFamily="18" charset="0"/>
              </a:rPr>
              <a:t>Styling – Bootstrap &amp; CSS</a:t>
            </a:r>
            <a:endParaRPr lang="en-US" sz="4400" kern="1200" dirty="0">
              <a:solidFill>
                <a:srgbClr val="FFFFFF"/>
              </a:solidFill>
              <a:latin typeface="Times New Roman" panose="02020603050405020304" pitchFamily="18" charset="0"/>
              <a:ea typeface="+mj-ea"/>
              <a:cs typeface="Times New Roman" panose="02020603050405020304" pitchFamily="18" charset="0"/>
            </a:endParaRPr>
          </a:p>
        </p:txBody>
      </p:sp>
      <p:cxnSp>
        <p:nvCxnSpPr>
          <p:cNvPr id="39" name="Straight Connector 35">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A1222E-0116-1B84-6AA6-FC95060702F2}"/>
              </a:ext>
            </a:extLst>
          </p:cNvPr>
          <p:cNvSpPr>
            <a:spLocks noGrp="1"/>
          </p:cNvSpPr>
          <p:nvPr>
            <p:ph idx="1"/>
          </p:nvPr>
        </p:nvSpPr>
        <p:spPr>
          <a:xfrm>
            <a:off x="1024129" y="2598019"/>
            <a:ext cx="5081232" cy="3931920"/>
          </a:xfrm>
        </p:spPr>
        <p:txBody>
          <a:bodyPr vert="horz" lIns="91440" tIns="45720" rIns="91440" bIns="45720" rtlCol="0">
            <a:normAutofit/>
          </a:bodyPr>
          <a:lstStyle/>
          <a:p>
            <a:r>
              <a:rPr lang="en-US" sz="2000" b="1" dirty="0">
                <a:solidFill>
                  <a:srgbClr val="FFFFFF"/>
                </a:solidFill>
              </a:rPr>
              <a:t>Bootstrap</a:t>
            </a:r>
            <a:endParaRPr lang="en-US" sz="1800" b="1" dirty="0">
              <a:solidFill>
                <a:srgbClr val="FFFFFF"/>
              </a:solidFill>
            </a:endParaRPr>
          </a:p>
          <a:p>
            <a:pPr marL="457200" lvl="1" indent="0">
              <a:buNone/>
            </a:pPr>
            <a:r>
              <a:rPr lang="en-IN" sz="1400" b="0" i="0" dirty="0">
                <a:solidFill>
                  <a:schemeClr val="bg1"/>
                </a:solidFill>
                <a:effectLst/>
                <a:latin typeface="arial" panose="020B0604020202020204" pitchFamily="34" charset="0"/>
              </a:rPr>
              <a:t>Bootstrap by your side, heave a sigh of relief when it comes to displaying your landing page across multiple browsers. Its compatibility with Google Chrome, Firefox, Safari, and Internet Explorer makes it more versatile.</a:t>
            </a:r>
            <a:endParaRPr lang="en-US" sz="4000" b="0" i="0" dirty="0">
              <a:solidFill>
                <a:schemeClr val="bg1"/>
              </a:solidFill>
              <a:effectLst/>
              <a:latin typeface="arial" panose="020B0604020202020204" pitchFamily="34" charset="0"/>
            </a:endParaRPr>
          </a:p>
          <a:p>
            <a:pPr marL="457200" lvl="1" indent="0">
              <a:buNone/>
            </a:pPr>
            <a:endParaRPr lang="en-US" sz="4000" dirty="0">
              <a:solidFill>
                <a:schemeClr val="bg1"/>
              </a:solidFill>
              <a:latin typeface="arial" panose="020B0604020202020204" pitchFamily="34" charset="0"/>
            </a:endParaRPr>
          </a:p>
          <a:p>
            <a:r>
              <a:rPr lang="en-US" sz="1800" b="0" i="0" dirty="0">
                <a:solidFill>
                  <a:schemeClr val="bg1"/>
                </a:solidFill>
                <a:effectLst/>
                <a:latin typeface="arial" panose="020B0604020202020204" pitchFamily="34" charset="0"/>
              </a:rPr>
              <a:t>CSS</a:t>
            </a:r>
            <a:r>
              <a:rPr lang="en-IN" sz="1800" dirty="0">
                <a:solidFill>
                  <a:schemeClr val="bg1"/>
                </a:solidFill>
                <a:latin typeface="arial" panose="020B0604020202020204" pitchFamily="34" charset="0"/>
              </a:rPr>
              <a:t>:</a:t>
            </a:r>
          </a:p>
          <a:p>
            <a:pPr marL="457200" lvl="1" indent="0">
              <a:buNone/>
            </a:pPr>
            <a:r>
              <a:rPr lang="en-IN" sz="1400" i="0" dirty="0">
                <a:solidFill>
                  <a:schemeClr val="bg1"/>
                </a:solidFill>
                <a:effectLst/>
                <a:latin typeface="arial" panose="020B0604020202020204" pitchFamily="34" charset="0"/>
              </a:rPr>
              <a:t>Cascading sheet not only simplifies website development, but also simplifies the maintenance as a change of one line of code affects the whole web site and maintenance time. It is less complex therefore the effort are significantly reduced. It helps to form spontaneous and consistent changes</a:t>
            </a:r>
            <a:endParaRPr lang="en-US" sz="1800" i="0" dirty="0">
              <a:solidFill>
                <a:schemeClr val="bg1"/>
              </a:solidFill>
              <a:effectLst/>
              <a:latin typeface="arial" panose="020B0604020202020204" pitchFamily="34" charset="0"/>
            </a:endParaRPr>
          </a:p>
        </p:txBody>
      </p:sp>
      <p:pic>
        <p:nvPicPr>
          <p:cNvPr id="6" name="Picture 5" descr="Logo&#10;&#10;Description automatically generated">
            <a:extLst>
              <a:ext uri="{FF2B5EF4-FFF2-40B4-BE49-F238E27FC236}">
                <a16:creationId xmlns:a16="http://schemas.microsoft.com/office/drawing/2014/main" id="{FDD1ED9F-B183-10E7-FF85-1E2F017DC03E}"/>
              </a:ext>
            </a:extLst>
          </p:cNvPr>
          <p:cNvPicPr>
            <a:picLocks noChangeAspect="1"/>
          </p:cNvPicPr>
          <p:nvPr/>
        </p:nvPicPr>
        <p:blipFill rotWithShape="1">
          <a:blip r:embed="rId2"/>
          <a:srcRect r="-2" b="7647"/>
          <a:stretch/>
        </p:blipFill>
        <p:spPr>
          <a:xfrm>
            <a:off x="7544017" y="1428273"/>
            <a:ext cx="4007904" cy="4001454"/>
          </a:xfrm>
          <a:prstGeom prst="rect">
            <a:avLst/>
          </a:prstGeom>
        </p:spPr>
      </p:pic>
      <p:sp>
        <p:nvSpPr>
          <p:cNvPr id="8" name="TextBox 7">
            <a:extLst>
              <a:ext uri="{FF2B5EF4-FFF2-40B4-BE49-F238E27FC236}">
                <a16:creationId xmlns:a16="http://schemas.microsoft.com/office/drawing/2014/main" id="{F6D2FC76-07F0-E11E-C5FA-1288B5015C37}"/>
              </a:ext>
            </a:extLst>
          </p:cNvPr>
          <p:cNvSpPr txBox="1"/>
          <p:nvPr/>
        </p:nvSpPr>
        <p:spPr>
          <a:xfrm>
            <a:off x="1136429" y="2095293"/>
            <a:ext cx="7474171" cy="3496985"/>
          </a:xfrm>
          <a:prstGeom prst="rect">
            <a:avLst/>
          </a:prstGeom>
        </p:spPr>
        <p:txBody>
          <a:bodyPr vert="horz" lIns="91440" tIns="45720" rIns="91440" bIns="45720" rtlCol="0" anchor="ctr">
            <a:normAutofit/>
          </a:bodyPr>
          <a:lstStyle/>
          <a:p>
            <a:pPr lvl="1">
              <a:lnSpc>
                <a:spcPct val="90000"/>
              </a:lnSpc>
              <a:spcAft>
                <a:spcPts val="600"/>
              </a:spcAft>
            </a:pPr>
            <a:endParaRPr lang="en-US" sz="1900" dirty="0"/>
          </a:p>
          <a:p>
            <a:pPr marL="914400" lvl="1" indent="-457200">
              <a:lnSpc>
                <a:spcPct val="90000"/>
              </a:lnSpc>
              <a:spcAft>
                <a:spcPts val="600"/>
              </a:spcAft>
              <a:buFont typeface="+mj-lt"/>
              <a:buAutoNum type="arabicPeriod"/>
            </a:pPr>
            <a:endParaRPr lang="en-US" sz="1900" dirty="0"/>
          </a:p>
          <a:p>
            <a:pPr lvl="1">
              <a:lnSpc>
                <a:spcPct val="90000"/>
              </a:lnSpc>
              <a:spcAft>
                <a:spcPts val="600"/>
              </a:spcAft>
            </a:pPr>
            <a:endParaRPr lang="en-US" sz="1900" dirty="0"/>
          </a:p>
        </p:txBody>
      </p:sp>
    </p:spTree>
    <p:extLst>
      <p:ext uri="{BB962C8B-B14F-4D97-AF65-F5344CB8AC3E}">
        <p14:creationId xmlns:p14="http://schemas.microsoft.com/office/powerpoint/2010/main" val="986031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08989d0-8528-4e0b-84fa-f5fbd84940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E022E45C5C86F4C8FBC0DB7CEFE9D04" ma:contentTypeVersion="10" ma:contentTypeDescription="Create a new document." ma:contentTypeScope="" ma:versionID="bfd0d673f517a5ae37fbd9962f8f0d76">
  <xsd:schema xmlns:xsd="http://www.w3.org/2001/XMLSchema" xmlns:xs="http://www.w3.org/2001/XMLSchema" xmlns:p="http://schemas.microsoft.com/office/2006/metadata/properties" xmlns:ns3="408989d0-8528-4e0b-84fa-f5fbd8494077" xmlns:ns4="a0c4947a-dd11-4266-a328-6fc48a229250" targetNamespace="http://schemas.microsoft.com/office/2006/metadata/properties" ma:root="true" ma:fieldsID="1476f4510695b7c50a03fc9834cd8ef9" ns3:_="" ns4:_="">
    <xsd:import namespace="408989d0-8528-4e0b-84fa-f5fbd8494077"/>
    <xsd:import namespace="a0c4947a-dd11-4266-a328-6fc48a22925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989d0-8528-4e0b-84fa-f5fbd84940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c4947a-dd11-4266-a328-6fc48a22925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CCB4EF-0826-4F85-B66F-EB23B466CDF5}">
  <ds:schemaRefs>
    <ds:schemaRef ds:uri="http://purl.org/dc/terms/"/>
    <ds:schemaRef ds:uri="http://schemas.microsoft.com/office/2006/documentManagement/types"/>
    <ds:schemaRef ds:uri="http://schemas.microsoft.com/office/2006/metadata/properties"/>
    <ds:schemaRef ds:uri="a0c4947a-dd11-4266-a328-6fc48a229250"/>
    <ds:schemaRef ds:uri="http://purl.org/dc/elements/1.1/"/>
    <ds:schemaRef ds:uri="http://schemas.openxmlformats.org/package/2006/metadata/core-properties"/>
    <ds:schemaRef ds:uri="408989d0-8528-4e0b-84fa-f5fbd8494077"/>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FB47552-7DC4-484C-9E6B-89A2A56CF625}">
  <ds:schemaRefs>
    <ds:schemaRef ds:uri="http://schemas.microsoft.com/sharepoint/v3/contenttype/forms"/>
  </ds:schemaRefs>
</ds:datastoreItem>
</file>

<file path=customXml/itemProps3.xml><?xml version="1.0" encoding="utf-8"?>
<ds:datastoreItem xmlns:ds="http://schemas.openxmlformats.org/officeDocument/2006/customXml" ds:itemID="{2A6F5319-F2CF-4528-BBAC-CF458E3E7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8989d0-8528-4e0b-84fa-f5fbd8494077"/>
    <ds:schemaRef ds:uri="a0c4947a-dd11-4266-a328-6fc48a22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1039</TotalTime>
  <Words>738</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 THOTA BHAGYA</dc:creator>
  <cp:lastModifiedBy>Jayaraj, Sweetha</cp:lastModifiedBy>
  <cp:revision>23</cp:revision>
  <dcterms:created xsi:type="dcterms:W3CDTF">2023-02-24T07:03:36Z</dcterms:created>
  <dcterms:modified xsi:type="dcterms:W3CDTF">2023-02-27T04:01:47Z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0x0101000E022E45C5C86F4C8FBC0DB7CEFE9D04</vt:lpwstr>
  </property>
</Properties>
</file>