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wmf" ContentType="image/x-wmf"/>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IN" sz="1800" spc="-1" strike="noStrike">
                <a:solidFill>
                  <a:srgbClr val="000000"/>
                </a:solidFill>
                <a:latin typeface="Calibri"/>
              </a:rPr>
              <a:t>Click to move the slide</a:t>
            </a:r>
            <a:endParaRPr b="0" lang="en-IN"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buNone/>
            </a:pPr>
            <a:r>
              <a:rPr b="0" lang="en-IN" sz="1400" spc="-1" strike="noStrike">
                <a:latin typeface="Times New Roman"/>
              </a:rPr>
              <a:t>&lt;date/time&gt;</a:t>
            </a:r>
            <a:endParaRPr b="0" lang="en-IN"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buNone/>
            </a:pPr>
            <a:fld id="{A7DDD504-8FF5-477F-89DF-90F9C9FDE082}"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380880" y="685800"/>
            <a:ext cx="6095520" cy="3428640"/>
          </a:xfrm>
          <a:prstGeom prst="rect">
            <a:avLst/>
          </a:prstGeom>
          <a:ln w="0">
            <a:noFill/>
          </a:ln>
        </p:spPr>
      </p:sp>
      <p:sp>
        <p:nvSpPr>
          <p:cNvPr id="212"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13"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9B186388-FCD1-4ED6-B062-0D08C2503513}" type="slidenum">
              <a:rPr b="0" lang="en-US" sz="1200" spc="-1" strike="noStrike">
                <a:solidFill>
                  <a:srgbClr val="000000"/>
                </a:solidFill>
                <a:latin typeface="+mn-lt"/>
                <a:ea typeface="+mn-ea"/>
              </a:rPr>
              <a:t>18</a:t>
            </a:fld>
            <a:endParaRPr b="0" lang="en-IN" sz="1200" spc="-1" strike="noStrike">
              <a:latin typeface="Times New Roman"/>
            </a:endParaRPr>
          </a:p>
        </p:txBody>
      </p:sp>
      <p:sp>
        <p:nvSpPr>
          <p:cNvPr id="214"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II</a:t>
            </a:r>
            <a:endParaRPr b="0" lang="en-IN"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380880" y="685800"/>
            <a:ext cx="6095520" cy="3428640"/>
          </a:xfrm>
          <a:prstGeom prst="rect">
            <a:avLst/>
          </a:prstGeom>
          <a:ln w="0">
            <a:noFill/>
          </a:ln>
        </p:spPr>
      </p:sp>
      <p:sp>
        <p:nvSpPr>
          <p:cNvPr id="244"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45"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91FA6DF1-4D84-4930-AA82-D6D008D2A707}" type="slidenum">
              <a:rPr b="0" lang="en-US" sz="1200" spc="-1" strike="noStrike">
                <a:solidFill>
                  <a:srgbClr val="000000"/>
                </a:solidFill>
                <a:latin typeface="+mn-lt"/>
                <a:ea typeface="+mn-ea"/>
              </a:rPr>
              <a:t>18</a:t>
            </a:fld>
            <a:endParaRPr b="0" lang="en-IN" sz="1200" spc="-1" strike="noStrike">
              <a:latin typeface="Times New Roman"/>
            </a:endParaRPr>
          </a:p>
        </p:txBody>
      </p:sp>
      <p:sp>
        <p:nvSpPr>
          <p:cNvPr id="246"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II</a:t>
            </a:r>
            <a:endParaRPr b="0" lang="en-IN"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380880" y="685800"/>
            <a:ext cx="6095520" cy="3428640"/>
          </a:xfrm>
          <a:prstGeom prst="rect">
            <a:avLst/>
          </a:prstGeom>
          <a:ln w="0">
            <a:noFill/>
          </a:ln>
        </p:spPr>
      </p:sp>
      <p:sp>
        <p:nvSpPr>
          <p:cNvPr id="248"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49"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7FBE3141-2386-4634-B42D-421913A08FFC}" type="slidenum">
              <a:rPr b="0" lang="en-US" sz="1200" spc="-1" strike="noStrike">
                <a:solidFill>
                  <a:srgbClr val="000000"/>
                </a:solidFill>
                <a:latin typeface="+mn-lt"/>
                <a:ea typeface="+mn-ea"/>
              </a:rPr>
              <a:t>18</a:t>
            </a:fld>
            <a:endParaRPr b="0" lang="en-IN" sz="1200" spc="-1" strike="noStrike">
              <a:latin typeface="Times New Roman"/>
            </a:endParaRPr>
          </a:p>
        </p:txBody>
      </p:sp>
      <p:sp>
        <p:nvSpPr>
          <p:cNvPr id="250"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II</a:t>
            </a:r>
            <a:endParaRPr b="0" lang="en-IN"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380880" y="685800"/>
            <a:ext cx="6095520" cy="3428640"/>
          </a:xfrm>
          <a:prstGeom prst="rect">
            <a:avLst/>
          </a:prstGeom>
          <a:ln w="0">
            <a:noFill/>
          </a:ln>
        </p:spPr>
      </p:sp>
      <p:sp>
        <p:nvSpPr>
          <p:cNvPr id="252"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53"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11A422FA-6ED1-44CE-A623-C4ADC8EA2D7E}" type="slidenum">
              <a:rPr b="0" lang="en-US" sz="1200" spc="-1" strike="noStrike">
                <a:solidFill>
                  <a:srgbClr val="000000"/>
                </a:solidFill>
                <a:latin typeface="+mn-lt"/>
                <a:ea typeface="+mn-ea"/>
              </a:rPr>
              <a:t>18</a:t>
            </a:fld>
            <a:endParaRPr b="0" lang="en-IN" sz="1200" spc="-1" strike="noStrike">
              <a:latin typeface="Times New Roman"/>
            </a:endParaRPr>
          </a:p>
        </p:txBody>
      </p:sp>
      <p:sp>
        <p:nvSpPr>
          <p:cNvPr id="254"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a:t>
            </a:r>
            <a:r>
              <a:rPr b="0" lang="en-US" sz="1200" spc="-1" strike="noStrike">
                <a:solidFill>
                  <a:srgbClr val="000000"/>
                </a:solidFill>
                <a:latin typeface="+mn-lt"/>
                <a:ea typeface="+mn-ea"/>
              </a:rPr>
              <a:t>II</a:t>
            </a:r>
            <a:endParaRPr b="0" lang="en-IN"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380880" y="685800"/>
            <a:ext cx="6095520" cy="3428640"/>
          </a:xfrm>
          <a:prstGeom prst="rect">
            <a:avLst/>
          </a:prstGeom>
          <a:ln w="0">
            <a:noFill/>
          </a:ln>
        </p:spPr>
      </p:sp>
      <p:sp>
        <p:nvSpPr>
          <p:cNvPr id="256"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57"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7D612C9D-6FCA-4396-9DB2-EE2ECD7380FF}" type="slidenum">
              <a:rPr b="0" lang="en-US" sz="1200" spc="-1" strike="noStrike">
                <a:solidFill>
                  <a:srgbClr val="000000"/>
                </a:solidFill>
                <a:latin typeface="+mn-lt"/>
                <a:ea typeface="+mn-ea"/>
              </a:rPr>
              <a:t>18</a:t>
            </a:fld>
            <a:endParaRPr b="0" lang="en-IN" sz="1200" spc="-1" strike="noStrike">
              <a:latin typeface="Times New Roman"/>
            </a:endParaRPr>
          </a:p>
        </p:txBody>
      </p:sp>
      <p:sp>
        <p:nvSpPr>
          <p:cNvPr id="258"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a:t>
            </a:r>
            <a:r>
              <a:rPr b="0" lang="en-US" sz="1200" spc="-1" strike="noStrike">
                <a:solidFill>
                  <a:srgbClr val="000000"/>
                </a:solidFill>
                <a:latin typeface="+mn-lt"/>
                <a:ea typeface="+mn-ea"/>
              </a:rPr>
              <a:t>II</a:t>
            </a:r>
            <a:endParaRPr b="0" lang="en-IN"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380880" y="685800"/>
            <a:ext cx="6095520" cy="3428640"/>
          </a:xfrm>
          <a:prstGeom prst="rect">
            <a:avLst/>
          </a:prstGeom>
          <a:ln w="0">
            <a:noFill/>
          </a:ln>
        </p:spPr>
      </p:sp>
      <p:sp>
        <p:nvSpPr>
          <p:cNvPr id="260"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61"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0DC2CD52-EF6B-447D-A4E0-D4F8E8CA6C22}" type="slidenum">
              <a:rPr b="0" lang="en-US" sz="1200" spc="-1" strike="noStrike">
                <a:solidFill>
                  <a:srgbClr val="000000"/>
                </a:solidFill>
                <a:latin typeface="+mn-lt"/>
                <a:ea typeface="+mn-ea"/>
              </a:rPr>
              <a:t>18</a:t>
            </a:fld>
            <a:endParaRPr b="0" lang="en-IN" sz="1200" spc="-1" strike="noStrike">
              <a:latin typeface="Times New Roman"/>
            </a:endParaRPr>
          </a:p>
        </p:txBody>
      </p:sp>
      <p:sp>
        <p:nvSpPr>
          <p:cNvPr id="262"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a:t>
            </a:r>
            <a:r>
              <a:rPr b="0" lang="en-US" sz="1200" spc="-1" strike="noStrike">
                <a:solidFill>
                  <a:srgbClr val="000000"/>
                </a:solidFill>
                <a:latin typeface="+mn-lt"/>
                <a:ea typeface="+mn-ea"/>
              </a:rPr>
              <a:t>II</a:t>
            </a:r>
            <a:endParaRPr b="0" lang="en-IN"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380880" y="685800"/>
            <a:ext cx="6095520" cy="3428640"/>
          </a:xfrm>
          <a:prstGeom prst="rect">
            <a:avLst/>
          </a:prstGeom>
          <a:ln w="0">
            <a:noFill/>
          </a:ln>
        </p:spPr>
      </p:sp>
      <p:sp>
        <p:nvSpPr>
          <p:cNvPr id="264"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65"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9F533A86-EF6A-41DC-99A0-6BB90CB505DB}" type="slidenum">
              <a:rPr b="0" lang="en-US" sz="1200" spc="-1" strike="noStrike">
                <a:solidFill>
                  <a:srgbClr val="000000"/>
                </a:solidFill>
                <a:latin typeface="+mn-lt"/>
                <a:ea typeface="+mn-ea"/>
              </a:rPr>
              <a:t>18</a:t>
            </a:fld>
            <a:endParaRPr b="0" lang="en-IN" sz="1200" spc="-1" strike="noStrike">
              <a:latin typeface="Times New Roman"/>
            </a:endParaRPr>
          </a:p>
        </p:txBody>
      </p:sp>
      <p:sp>
        <p:nvSpPr>
          <p:cNvPr id="266"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II</a:t>
            </a:r>
            <a:endParaRPr b="0" lang="en-IN"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380880" y="685800"/>
            <a:ext cx="6095520" cy="3428640"/>
          </a:xfrm>
          <a:prstGeom prst="rect">
            <a:avLst/>
          </a:prstGeom>
          <a:ln w="0">
            <a:noFill/>
          </a:ln>
        </p:spPr>
      </p:sp>
      <p:sp>
        <p:nvSpPr>
          <p:cNvPr id="268"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69"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D9A03299-09A8-4A1E-BC72-718466F1CE44}" type="slidenum">
              <a:rPr b="0" lang="en-US" sz="1200" spc="-1" strike="noStrike">
                <a:solidFill>
                  <a:srgbClr val="000000"/>
                </a:solidFill>
                <a:latin typeface="+mn-lt"/>
                <a:ea typeface="+mn-ea"/>
              </a:rPr>
              <a:t>18</a:t>
            </a:fld>
            <a:endParaRPr b="0" lang="en-IN" sz="1200" spc="-1" strike="noStrike">
              <a:latin typeface="Times New Roman"/>
            </a:endParaRPr>
          </a:p>
        </p:txBody>
      </p:sp>
      <p:sp>
        <p:nvSpPr>
          <p:cNvPr id="270"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II</a:t>
            </a:r>
            <a:endParaRPr b="0" lang="en-IN"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380880" y="685800"/>
            <a:ext cx="6095520" cy="3428640"/>
          </a:xfrm>
          <a:prstGeom prst="rect">
            <a:avLst/>
          </a:prstGeom>
          <a:ln w="0">
            <a:noFill/>
          </a:ln>
        </p:spPr>
      </p:sp>
      <p:sp>
        <p:nvSpPr>
          <p:cNvPr id="272"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73"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877E50BF-D59B-4A82-BB77-3EE27FDF1082}" type="slidenum">
              <a:rPr b="0" lang="en-US" sz="1200" spc="-1" strike="noStrike">
                <a:solidFill>
                  <a:srgbClr val="000000"/>
                </a:solidFill>
                <a:latin typeface="+mn-lt"/>
                <a:ea typeface="+mn-ea"/>
              </a:rPr>
              <a:t>18</a:t>
            </a:fld>
            <a:endParaRPr b="0" lang="en-IN" sz="1200" spc="-1" strike="noStrike">
              <a:latin typeface="Times New Roman"/>
            </a:endParaRPr>
          </a:p>
        </p:txBody>
      </p:sp>
      <p:sp>
        <p:nvSpPr>
          <p:cNvPr id="274"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II</a:t>
            </a:r>
            <a:endParaRPr b="0" lang="en-IN"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380880" y="685800"/>
            <a:ext cx="6095520" cy="3428640"/>
          </a:xfrm>
          <a:prstGeom prst="rect">
            <a:avLst/>
          </a:prstGeom>
          <a:ln w="0">
            <a:noFill/>
          </a:ln>
        </p:spPr>
      </p:sp>
      <p:sp>
        <p:nvSpPr>
          <p:cNvPr id="276"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77"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36FC0B1A-D133-411F-A9C6-096BA4CC2854}" type="slidenum">
              <a:rPr b="0" lang="en-US" sz="1200" spc="-1" strike="noStrike">
                <a:solidFill>
                  <a:srgbClr val="000000"/>
                </a:solidFill>
                <a:latin typeface="+mn-lt"/>
                <a:ea typeface="+mn-ea"/>
              </a:rPr>
              <a:t>&lt;number&gt;</a:t>
            </a:fld>
            <a:endParaRPr b="0" lang="en-IN" sz="1200" spc="-1" strike="noStrike">
              <a:latin typeface="Times New Roman"/>
            </a:endParaRPr>
          </a:p>
        </p:txBody>
      </p:sp>
      <p:sp>
        <p:nvSpPr>
          <p:cNvPr id="278"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II</a:t>
            </a:r>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380880" y="685800"/>
            <a:ext cx="6095520" cy="3428640"/>
          </a:xfrm>
          <a:prstGeom prst="rect">
            <a:avLst/>
          </a:prstGeom>
          <a:ln w="0">
            <a:noFill/>
          </a:ln>
        </p:spPr>
      </p:sp>
      <p:sp>
        <p:nvSpPr>
          <p:cNvPr id="216"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17"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9DD060A5-D72B-47BB-BF4E-579C0A7650C6}" type="slidenum">
              <a:rPr b="0" lang="en-US" sz="1200" spc="-1" strike="noStrike">
                <a:solidFill>
                  <a:srgbClr val="000000"/>
                </a:solidFill>
                <a:latin typeface="+mn-lt"/>
                <a:ea typeface="+mn-ea"/>
              </a:rPr>
              <a:t>18</a:t>
            </a:fld>
            <a:endParaRPr b="0" lang="en-IN" sz="1200" spc="-1" strike="noStrike">
              <a:latin typeface="Times New Roman"/>
            </a:endParaRPr>
          </a:p>
        </p:txBody>
      </p:sp>
      <p:sp>
        <p:nvSpPr>
          <p:cNvPr id="218"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a:t>
            </a:r>
            <a:r>
              <a:rPr b="0" lang="en-US" sz="1200" spc="-1" strike="noStrike">
                <a:solidFill>
                  <a:srgbClr val="000000"/>
                </a:solidFill>
                <a:latin typeface="+mn-lt"/>
                <a:ea typeface="+mn-ea"/>
              </a:rPr>
              <a:t>II</a:t>
            </a:r>
            <a:endParaRPr b="0" lang="en-IN"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380880" y="685800"/>
            <a:ext cx="6095520" cy="3428640"/>
          </a:xfrm>
          <a:prstGeom prst="rect">
            <a:avLst/>
          </a:prstGeom>
          <a:ln w="0">
            <a:noFill/>
          </a:ln>
        </p:spPr>
      </p:sp>
      <p:sp>
        <p:nvSpPr>
          <p:cNvPr id="220"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21"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AA5C0D58-FEF9-43EE-A351-790DF7680112}" type="slidenum">
              <a:rPr b="0" lang="en-US" sz="1200" spc="-1" strike="noStrike">
                <a:solidFill>
                  <a:srgbClr val="000000"/>
                </a:solidFill>
                <a:latin typeface="+mn-lt"/>
                <a:ea typeface="+mn-ea"/>
              </a:rPr>
              <a:t>18</a:t>
            </a:fld>
            <a:endParaRPr b="0" lang="en-IN" sz="1200" spc="-1" strike="noStrike">
              <a:latin typeface="Times New Roman"/>
            </a:endParaRPr>
          </a:p>
        </p:txBody>
      </p:sp>
      <p:sp>
        <p:nvSpPr>
          <p:cNvPr id="222"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II</a:t>
            </a:r>
            <a:endParaRPr b="0" lang="en-IN"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380880" y="685800"/>
            <a:ext cx="6095520" cy="3428640"/>
          </a:xfrm>
          <a:prstGeom prst="rect">
            <a:avLst/>
          </a:prstGeom>
          <a:ln w="0">
            <a:noFill/>
          </a:ln>
        </p:spPr>
      </p:sp>
      <p:sp>
        <p:nvSpPr>
          <p:cNvPr id="224"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25"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AB496E7F-7AAD-49B2-B4AA-0DE5F009BF6C}" type="slidenum">
              <a:rPr b="0" lang="en-US" sz="1200" spc="-1" strike="noStrike">
                <a:solidFill>
                  <a:srgbClr val="000000"/>
                </a:solidFill>
                <a:latin typeface="+mn-lt"/>
                <a:ea typeface="+mn-ea"/>
              </a:rPr>
              <a:t>18</a:t>
            </a:fld>
            <a:endParaRPr b="0" lang="en-IN" sz="1200" spc="-1" strike="noStrike">
              <a:latin typeface="Times New Roman"/>
            </a:endParaRPr>
          </a:p>
        </p:txBody>
      </p:sp>
      <p:sp>
        <p:nvSpPr>
          <p:cNvPr id="226"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a:t>
            </a:r>
            <a:r>
              <a:rPr b="0" lang="en-US" sz="1200" spc="-1" strike="noStrike">
                <a:solidFill>
                  <a:srgbClr val="000000"/>
                </a:solidFill>
                <a:latin typeface="+mn-lt"/>
                <a:ea typeface="+mn-ea"/>
              </a:rPr>
              <a:t>II</a:t>
            </a:r>
            <a:endParaRPr b="0" lang="en-I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380880" y="685800"/>
            <a:ext cx="6095520" cy="3428640"/>
          </a:xfrm>
          <a:prstGeom prst="rect">
            <a:avLst/>
          </a:prstGeom>
          <a:ln w="0">
            <a:noFill/>
          </a:ln>
        </p:spPr>
      </p:sp>
      <p:sp>
        <p:nvSpPr>
          <p:cNvPr id="228"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29"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6353C5EF-1531-49A7-8D75-9E6116050BFD}" type="slidenum">
              <a:rPr b="0" lang="en-US" sz="1200" spc="-1" strike="noStrike">
                <a:solidFill>
                  <a:srgbClr val="000000"/>
                </a:solidFill>
                <a:latin typeface="+mn-lt"/>
                <a:ea typeface="+mn-ea"/>
              </a:rPr>
              <a:t>18</a:t>
            </a:fld>
            <a:endParaRPr b="0" lang="en-IN" sz="1200" spc="-1" strike="noStrike">
              <a:latin typeface="Times New Roman"/>
            </a:endParaRPr>
          </a:p>
        </p:txBody>
      </p:sp>
      <p:sp>
        <p:nvSpPr>
          <p:cNvPr id="230"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II</a:t>
            </a:r>
            <a:endParaRPr b="0" lang="en-I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380880" y="685800"/>
            <a:ext cx="6095520" cy="3428640"/>
          </a:xfrm>
          <a:prstGeom prst="rect">
            <a:avLst/>
          </a:prstGeom>
          <a:ln w="0">
            <a:noFill/>
          </a:ln>
        </p:spPr>
      </p:sp>
      <p:sp>
        <p:nvSpPr>
          <p:cNvPr id="232"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33"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C0170E70-F7A2-4A02-A84B-998CB6F7A850}" type="slidenum">
              <a:rPr b="0" lang="en-US" sz="1200" spc="-1" strike="noStrike">
                <a:solidFill>
                  <a:srgbClr val="000000"/>
                </a:solidFill>
                <a:latin typeface="+mn-lt"/>
                <a:ea typeface="+mn-ea"/>
              </a:rPr>
              <a:t>18</a:t>
            </a:fld>
            <a:endParaRPr b="0" lang="en-IN" sz="1200" spc="-1" strike="noStrike">
              <a:latin typeface="Times New Roman"/>
            </a:endParaRPr>
          </a:p>
        </p:txBody>
      </p:sp>
      <p:sp>
        <p:nvSpPr>
          <p:cNvPr id="234"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a:t>
            </a:r>
            <a:r>
              <a:rPr b="0" lang="en-US" sz="1200" spc="-1" strike="noStrike">
                <a:solidFill>
                  <a:srgbClr val="000000"/>
                </a:solidFill>
                <a:latin typeface="+mn-lt"/>
                <a:ea typeface="+mn-ea"/>
              </a:rPr>
              <a:t>II</a:t>
            </a:r>
            <a:endParaRPr b="0" lang="en-IN"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380880" y="685800"/>
            <a:ext cx="6095520" cy="3428640"/>
          </a:xfrm>
          <a:prstGeom prst="rect">
            <a:avLst/>
          </a:prstGeom>
          <a:ln w="0">
            <a:noFill/>
          </a:ln>
        </p:spPr>
      </p:sp>
      <p:sp>
        <p:nvSpPr>
          <p:cNvPr id="236"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37"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77DB0837-4B5F-4BB5-9B1C-B56026851001}" type="slidenum">
              <a:rPr b="0" lang="en-US" sz="1200" spc="-1" strike="noStrike">
                <a:solidFill>
                  <a:srgbClr val="000000"/>
                </a:solidFill>
                <a:latin typeface="+mn-lt"/>
                <a:ea typeface="+mn-ea"/>
              </a:rPr>
              <a:t>18</a:t>
            </a:fld>
            <a:endParaRPr b="0" lang="en-IN" sz="1200" spc="-1" strike="noStrike">
              <a:latin typeface="Times New Roman"/>
            </a:endParaRPr>
          </a:p>
        </p:txBody>
      </p:sp>
      <p:sp>
        <p:nvSpPr>
          <p:cNvPr id="238"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a:t>
            </a:r>
            <a:r>
              <a:rPr b="0" lang="en-US" sz="1200" spc="-1" strike="noStrike">
                <a:solidFill>
                  <a:srgbClr val="000000"/>
                </a:solidFill>
                <a:latin typeface="+mn-lt"/>
                <a:ea typeface="+mn-ea"/>
              </a:rPr>
              <a:t>II</a:t>
            </a:r>
            <a:endParaRPr b="0" lang="en-IN"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380880" y="685800"/>
            <a:ext cx="6095520" cy="3428640"/>
          </a:xfrm>
          <a:prstGeom prst="rect">
            <a:avLst/>
          </a:prstGeom>
          <a:ln w="0">
            <a:noFill/>
          </a:ln>
        </p:spPr>
      </p:sp>
      <p:sp>
        <p:nvSpPr>
          <p:cNvPr id="240" name="PlaceHolder 2"/>
          <p:cNvSpPr>
            <a:spLocks noGrp="1"/>
          </p:cNvSpPr>
          <p:nvPr>
            <p:ph type="body"/>
          </p:nvPr>
        </p:nvSpPr>
        <p:spPr>
          <a:xfrm>
            <a:off x="685800" y="4343400"/>
            <a:ext cx="5486040" cy="4114440"/>
          </a:xfrm>
          <a:prstGeom prst="rect">
            <a:avLst/>
          </a:prstGeom>
          <a:noFill/>
          <a:ln w="0">
            <a:noFill/>
          </a:ln>
        </p:spPr>
        <p:txBody>
          <a:bodyPr lIns="90000" rIns="90000" tIns="45000" bIns="45000" anchor="t">
            <a:noAutofit/>
          </a:bodyPr>
          <a:p>
            <a:endParaRPr b="0" lang="en-IN" sz="2000" spc="-1" strike="noStrike">
              <a:latin typeface="Arial"/>
            </a:endParaRPr>
          </a:p>
        </p:txBody>
      </p:sp>
      <p:sp>
        <p:nvSpPr>
          <p:cNvPr id="241" name="PlaceHolder 3"/>
          <p:cNvSpPr>
            <a:spLocks noGrp="1"/>
          </p:cNvSpPr>
          <p:nvPr>
            <p:ph type="sldNum"/>
          </p:nvPr>
        </p:nvSpPr>
        <p:spPr>
          <a:xfrm>
            <a:off x="3884760" y="8685360"/>
            <a:ext cx="2971440" cy="456840"/>
          </a:xfrm>
          <a:prstGeom prst="rect">
            <a:avLst/>
          </a:prstGeom>
          <a:noFill/>
          <a:ln w="0">
            <a:noFill/>
          </a:ln>
        </p:spPr>
        <p:txBody>
          <a:bodyPr lIns="90000" rIns="90000" tIns="45000" bIns="45000" anchor="b">
            <a:noAutofit/>
          </a:bodyPr>
          <a:p>
            <a:pPr algn="r">
              <a:lnSpc>
                <a:spcPct val="100000"/>
              </a:lnSpc>
              <a:buNone/>
            </a:pPr>
            <a:fld id="{74BE0AB8-9556-4A95-8DD1-28D16A6C9456}" type="slidenum">
              <a:rPr b="0" lang="en-US" sz="1200" spc="-1" strike="noStrike">
                <a:solidFill>
                  <a:srgbClr val="000000"/>
                </a:solidFill>
                <a:latin typeface="+mn-lt"/>
                <a:ea typeface="+mn-ea"/>
              </a:rPr>
              <a:t>18</a:t>
            </a:fld>
            <a:endParaRPr b="0" lang="en-IN" sz="1200" spc="-1" strike="noStrike">
              <a:latin typeface="Times New Roman"/>
            </a:endParaRPr>
          </a:p>
        </p:txBody>
      </p:sp>
      <p:sp>
        <p:nvSpPr>
          <p:cNvPr id="242" name="PlaceHolder 4"/>
          <p:cNvSpPr>
            <a:spLocks noGrp="1"/>
          </p:cNvSpPr>
          <p:nvPr>
            <p:ph type="hdr"/>
          </p:nvPr>
        </p:nvSpPr>
        <p:spPr>
          <a:xfrm>
            <a:off x="0" y="0"/>
            <a:ext cx="2971440" cy="456840"/>
          </a:xfrm>
          <a:prstGeom prst="rect">
            <a:avLst/>
          </a:prstGeom>
          <a:noFill/>
          <a:ln w="0">
            <a:noFill/>
          </a:ln>
        </p:spPr>
        <p:txBody>
          <a:bodyPr lIns="90000" rIns="90000" tIns="45000" bIns="45000" anchor="t">
            <a:noAutofit/>
          </a:bodyPr>
          <a:p>
            <a:pPr>
              <a:lnSpc>
                <a:spcPct val="100000"/>
              </a:lnSpc>
              <a:buNone/>
            </a:pPr>
            <a:r>
              <a:rPr b="0" lang="en-US" sz="1200" spc="-1" strike="noStrike">
                <a:solidFill>
                  <a:srgbClr val="000000"/>
                </a:solidFill>
                <a:latin typeface="+mn-lt"/>
                <a:ea typeface="+mn-ea"/>
              </a:rPr>
              <a:t>2018 - 19 Phase II</a:t>
            </a:r>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27" name="PlaceHolder 2"/>
          <p:cNvSpPr>
            <a:spLocks noGrp="1"/>
          </p:cNvSpPr>
          <p:nvPr>
            <p:ph/>
          </p:nvPr>
        </p:nvSpPr>
        <p:spPr>
          <a:xfrm>
            <a:off x="457200" y="1200240"/>
            <a:ext cx="822924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28" name="PlaceHolder 3"/>
          <p:cNvSpPr>
            <a:spLocks noGrp="1"/>
          </p:cNvSpPr>
          <p:nvPr>
            <p:ph/>
          </p:nvPr>
        </p:nvSpPr>
        <p:spPr>
          <a:xfrm>
            <a:off x="457200" y="2973240"/>
            <a:ext cx="822924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30" name="PlaceHolder 2"/>
          <p:cNvSpPr>
            <a:spLocks noGrp="1"/>
          </p:cNvSpPr>
          <p:nvPr>
            <p:ph/>
          </p:nvPr>
        </p:nvSpPr>
        <p:spPr>
          <a:xfrm>
            <a:off x="457200" y="1200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31" name="PlaceHolder 3"/>
          <p:cNvSpPr>
            <a:spLocks noGrp="1"/>
          </p:cNvSpPr>
          <p:nvPr>
            <p:ph/>
          </p:nvPr>
        </p:nvSpPr>
        <p:spPr>
          <a:xfrm>
            <a:off x="4674240" y="1200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32" name="PlaceHolder 4"/>
          <p:cNvSpPr>
            <a:spLocks noGrp="1"/>
          </p:cNvSpPr>
          <p:nvPr>
            <p:ph/>
          </p:nvPr>
        </p:nvSpPr>
        <p:spPr>
          <a:xfrm>
            <a:off x="457200" y="2973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33" name="PlaceHolder 5"/>
          <p:cNvSpPr>
            <a:spLocks noGrp="1"/>
          </p:cNvSpPr>
          <p:nvPr>
            <p:ph/>
          </p:nvPr>
        </p:nvSpPr>
        <p:spPr>
          <a:xfrm>
            <a:off x="4674240" y="2973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35" name="PlaceHolder 2"/>
          <p:cNvSpPr>
            <a:spLocks noGrp="1"/>
          </p:cNvSpPr>
          <p:nvPr>
            <p:ph/>
          </p:nvPr>
        </p:nvSpPr>
        <p:spPr>
          <a:xfrm>
            <a:off x="457200" y="1200240"/>
            <a:ext cx="26496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36" name="PlaceHolder 3"/>
          <p:cNvSpPr>
            <a:spLocks noGrp="1"/>
          </p:cNvSpPr>
          <p:nvPr>
            <p:ph/>
          </p:nvPr>
        </p:nvSpPr>
        <p:spPr>
          <a:xfrm>
            <a:off x="3239640" y="1200240"/>
            <a:ext cx="26496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37" name="PlaceHolder 4"/>
          <p:cNvSpPr>
            <a:spLocks noGrp="1"/>
          </p:cNvSpPr>
          <p:nvPr>
            <p:ph/>
          </p:nvPr>
        </p:nvSpPr>
        <p:spPr>
          <a:xfrm>
            <a:off x="6022080" y="1200240"/>
            <a:ext cx="26496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38" name="PlaceHolder 5"/>
          <p:cNvSpPr>
            <a:spLocks noGrp="1"/>
          </p:cNvSpPr>
          <p:nvPr>
            <p:ph/>
          </p:nvPr>
        </p:nvSpPr>
        <p:spPr>
          <a:xfrm>
            <a:off x="457200" y="2973240"/>
            <a:ext cx="26496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39" name="PlaceHolder 6"/>
          <p:cNvSpPr>
            <a:spLocks noGrp="1"/>
          </p:cNvSpPr>
          <p:nvPr>
            <p:ph/>
          </p:nvPr>
        </p:nvSpPr>
        <p:spPr>
          <a:xfrm>
            <a:off x="3239640" y="2973240"/>
            <a:ext cx="26496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40" name="PlaceHolder 7"/>
          <p:cNvSpPr>
            <a:spLocks noGrp="1"/>
          </p:cNvSpPr>
          <p:nvPr>
            <p:ph/>
          </p:nvPr>
        </p:nvSpPr>
        <p:spPr>
          <a:xfrm>
            <a:off x="6022080" y="2973240"/>
            <a:ext cx="26496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47" name="PlaceHolder 2"/>
          <p:cNvSpPr>
            <a:spLocks noGrp="1"/>
          </p:cNvSpPr>
          <p:nvPr>
            <p:ph type="subTitle"/>
          </p:nvPr>
        </p:nvSpPr>
        <p:spPr>
          <a:xfrm>
            <a:off x="457200" y="1200240"/>
            <a:ext cx="8229240" cy="33940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49" name="PlaceHolder 2"/>
          <p:cNvSpPr>
            <a:spLocks noGrp="1"/>
          </p:cNvSpPr>
          <p:nvPr>
            <p:ph/>
          </p:nvPr>
        </p:nvSpPr>
        <p:spPr>
          <a:xfrm>
            <a:off x="457200" y="1200240"/>
            <a:ext cx="8229240" cy="33940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51" name="PlaceHolder 2"/>
          <p:cNvSpPr>
            <a:spLocks noGrp="1"/>
          </p:cNvSpPr>
          <p:nvPr>
            <p:ph/>
          </p:nvPr>
        </p:nvSpPr>
        <p:spPr>
          <a:xfrm>
            <a:off x="457200" y="1200240"/>
            <a:ext cx="4015800" cy="33940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52" name="PlaceHolder 3"/>
          <p:cNvSpPr>
            <a:spLocks noGrp="1"/>
          </p:cNvSpPr>
          <p:nvPr>
            <p:ph/>
          </p:nvPr>
        </p:nvSpPr>
        <p:spPr>
          <a:xfrm>
            <a:off x="4674240" y="1200240"/>
            <a:ext cx="4015800" cy="33940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920"/>
            <a:ext cx="8229240" cy="397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56" name="PlaceHolder 2"/>
          <p:cNvSpPr>
            <a:spLocks noGrp="1"/>
          </p:cNvSpPr>
          <p:nvPr>
            <p:ph/>
          </p:nvPr>
        </p:nvSpPr>
        <p:spPr>
          <a:xfrm>
            <a:off x="457200" y="1200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57" name="PlaceHolder 3"/>
          <p:cNvSpPr>
            <a:spLocks noGrp="1"/>
          </p:cNvSpPr>
          <p:nvPr>
            <p:ph/>
          </p:nvPr>
        </p:nvSpPr>
        <p:spPr>
          <a:xfrm>
            <a:off x="4674240" y="1200240"/>
            <a:ext cx="4015800" cy="33940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58" name="PlaceHolder 4"/>
          <p:cNvSpPr>
            <a:spLocks noGrp="1"/>
          </p:cNvSpPr>
          <p:nvPr>
            <p:ph/>
          </p:nvPr>
        </p:nvSpPr>
        <p:spPr>
          <a:xfrm>
            <a:off x="457200" y="2973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6" name="PlaceHolder 2"/>
          <p:cNvSpPr>
            <a:spLocks noGrp="1"/>
          </p:cNvSpPr>
          <p:nvPr>
            <p:ph type="subTitle"/>
          </p:nvPr>
        </p:nvSpPr>
        <p:spPr>
          <a:xfrm>
            <a:off x="457200" y="1200240"/>
            <a:ext cx="8229240" cy="33940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60" name="PlaceHolder 2"/>
          <p:cNvSpPr>
            <a:spLocks noGrp="1"/>
          </p:cNvSpPr>
          <p:nvPr>
            <p:ph/>
          </p:nvPr>
        </p:nvSpPr>
        <p:spPr>
          <a:xfrm>
            <a:off x="457200" y="1200240"/>
            <a:ext cx="4015800" cy="33940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1" name="PlaceHolder 3"/>
          <p:cNvSpPr>
            <a:spLocks noGrp="1"/>
          </p:cNvSpPr>
          <p:nvPr>
            <p:ph/>
          </p:nvPr>
        </p:nvSpPr>
        <p:spPr>
          <a:xfrm>
            <a:off x="4674240" y="1200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2" name="PlaceHolder 4"/>
          <p:cNvSpPr>
            <a:spLocks noGrp="1"/>
          </p:cNvSpPr>
          <p:nvPr>
            <p:ph/>
          </p:nvPr>
        </p:nvSpPr>
        <p:spPr>
          <a:xfrm>
            <a:off x="4674240" y="2973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64" name="PlaceHolder 2"/>
          <p:cNvSpPr>
            <a:spLocks noGrp="1"/>
          </p:cNvSpPr>
          <p:nvPr>
            <p:ph/>
          </p:nvPr>
        </p:nvSpPr>
        <p:spPr>
          <a:xfrm>
            <a:off x="457200" y="1200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5" name="PlaceHolder 3"/>
          <p:cNvSpPr>
            <a:spLocks noGrp="1"/>
          </p:cNvSpPr>
          <p:nvPr>
            <p:ph/>
          </p:nvPr>
        </p:nvSpPr>
        <p:spPr>
          <a:xfrm>
            <a:off x="4674240" y="1200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6" name="PlaceHolder 4"/>
          <p:cNvSpPr>
            <a:spLocks noGrp="1"/>
          </p:cNvSpPr>
          <p:nvPr>
            <p:ph/>
          </p:nvPr>
        </p:nvSpPr>
        <p:spPr>
          <a:xfrm>
            <a:off x="457200" y="2973240"/>
            <a:ext cx="822924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68" name="PlaceHolder 2"/>
          <p:cNvSpPr>
            <a:spLocks noGrp="1"/>
          </p:cNvSpPr>
          <p:nvPr>
            <p:ph/>
          </p:nvPr>
        </p:nvSpPr>
        <p:spPr>
          <a:xfrm>
            <a:off x="457200" y="1200240"/>
            <a:ext cx="822924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9" name="PlaceHolder 3"/>
          <p:cNvSpPr>
            <a:spLocks noGrp="1"/>
          </p:cNvSpPr>
          <p:nvPr>
            <p:ph/>
          </p:nvPr>
        </p:nvSpPr>
        <p:spPr>
          <a:xfrm>
            <a:off x="457200" y="2973240"/>
            <a:ext cx="822924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71" name="PlaceHolder 2"/>
          <p:cNvSpPr>
            <a:spLocks noGrp="1"/>
          </p:cNvSpPr>
          <p:nvPr>
            <p:ph/>
          </p:nvPr>
        </p:nvSpPr>
        <p:spPr>
          <a:xfrm>
            <a:off x="457200" y="1200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72" name="PlaceHolder 3"/>
          <p:cNvSpPr>
            <a:spLocks noGrp="1"/>
          </p:cNvSpPr>
          <p:nvPr>
            <p:ph/>
          </p:nvPr>
        </p:nvSpPr>
        <p:spPr>
          <a:xfrm>
            <a:off x="4674240" y="1200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73" name="PlaceHolder 4"/>
          <p:cNvSpPr>
            <a:spLocks noGrp="1"/>
          </p:cNvSpPr>
          <p:nvPr>
            <p:ph/>
          </p:nvPr>
        </p:nvSpPr>
        <p:spPr>
          <a:xfrm>
            <a:off x="457200" y="2973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74" name="PlaceHolder 5"/>
          <p:cNvSpPr>
            <a:spLocks noGrp="1"/>
          </p:cNvSpPr>
          <p:nvPr>
            <p:ph/>
          </p:nvPr>
        </p:nvSpPr>
        <p:spPr>
          <a:xfrm>
            <a:off x="4674240" y="2973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76" name="PlaceHolder 2"/>
          <p:cNvSpPr>
            <a:spLocks noGrp="1"/>
          </p:cNvSpPr>
          <p:nvPr>
            <p:ph/>
          </p:nvPr>
        </p:nvSpPr>
        <p:spPr>
          <a:xfrm>
            <a:off x="457200" y="1200240"/>
            <a:ext cx="26496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77" name="PlaceHolder 3"/>
          <p:cNvSpPr>
            <a:spLocks noGrp="1"/>
          </p:cNvSpPr>
          <p:nvPr>
            <p:ph/>
          </p:nvPr>
        </p:nvSpPr>
        <p:spPr>
          <a:xfrm>
            <a:off x="3239640" y="1200240"/>
            <a:ext cx="26496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78" name="PlaceHolder 4"/>
          <p:cNvSpPr>
            <a:spLocks noGrp="1"/>
          </p:cNvSpPr>
          <p:nvPr>
            <p:ph/>
          </p:nvPr>
        </p:nvSpPr>
        <p:spPr>
          <a:xfrm>
            <a:off x="6022080" y="1200240"/>
            <a:ext cx="26496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79" name="PlaceHolder 5"/>
          <p:cNvSpPr>
            <a:spLocks noGrp="1"/>
          </p:cNvSpPr>
          <p:nvPr>
            <p:ph/>
          </p:nvPr>
        </p:nvSpPr>
        <p:spPr>
          <a:xfrm>
            <a:off x="457200" y="2973240"/>
            <a:ext cx="26496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80" name="PlaceHolder 6"/>
          <p:cNvSpPr>
            <a:spLocks noGrp="1"/>
          </p:cNvSpPr>
          <p:nvPr>
            <p:ph/>
          </p:nvPr>
        </p:nvSpPr>
        <p:spPr>
          <a:xfrm>
            <a:off x="3239640" y="2973240"/>
            <a:ext cx="26496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81" name="PlaceHolder 7"/>
          <p:cNvSpPr>
            <a:spLocks noGrp="1"/>
          </p:cNvSpPr>
          <p:nvPr>
            <p:ph/>
          </p:nvPr>
        </p:nvSpPr>
        <p:spPr>
          <a:xfrm>
            <a:off x="6022080" y="2973240"/>
            <a:ext cx="26496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8" name="PlaceHolder 2"/>
          <p:cNvSpPr>
            <a:spLocks noGrp="1"/>
          </p:cNvSpPr>
          <p:nvPr>
            <p:ph/>
          </p:nvPr>
        </p:nvSpPr>
        <p:spPr>
          <a:xfrm>
            <a:off x="457200" y="1200240"/>
            <a:ext cx="8229240" cy="33940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10" name="PlaceHolder 2"/>
          <p:cNvSpPr>
            <a:spLocks noGrp="1"/>
          </p:cNvSpPr>
          <p:nvPr>
            <p:ph/>
          </p:nvPr>
        </p:nvSpPr>
        <p:spPr>
          <a:xfrm>
            <a:off x="457200" y="1200240"/>
            <a:ext cx="4015800" cy="33940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1" name="PlaceHolder 3"/>
          <p:cNvSpPr>
            <a:spLocks noGrp="1"/>
          </p:cNvSpPr>
          <p:nvPr>
            <p:ph/>
          </p:nvPr>
        </p:nvSpPr>
        <p:spPr>
          <a:xfrm>
            <a:off x="4674240" y="1200240"/>
            <a:ext cx="4015800" cy="33940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920"/>
            <a:ext cx="8229240" cy="397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15" name="PlaceHolder 2"/>
          <p:cNvSpPr>
            <a:spLocks noGrp="1"/>
          </p:cNvSpPr>
          <p:nvPr>
            <p:ph/>
          </p:nvPr>
        </p:nvSpPr>
        <p:spPr>
          <a:xfrm>
            <a:off x="457200" y="1200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6" name="PlaceHolder 3"/>
          <p:cNvSpPr>
            <a:spLocks noGrp="1"/>
          </p:cNvSpPr>
          <p:nvPr>
            <p:ph/>
          </p:nvPr>
        </p:nvSpPr>
        <p:spPr>
          <a:xfrm>
            <a:off x="4674240" y="1200240"/>
            <a:ext cx="4015800" cy="33940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7" name="PlaceHolder 4"/>
          <p:cNvSpPr>
            <a:spLocks noGrp="1"/>
          </p:cNvSpPr>
          <p:nvPr>
            <p:ph/>
          </p:nvPr>
        </p:nvSpPr>
        <p:spPr>
          <a:xfrm>
            <a:off x="457200" y="2973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19" name="PlaceHolder 2"/>
          <p:cNvSpPr>
            <a:spLocks noGrp="1"/>
          </p:cNvSpPr>
          <p:nvPr>
            <p:ph/>
          </p:nvPr>
        </p:nvSpPr>
        <p:spPr>
          <a:xfrm>
            <a:off x="457200" y="1200240"/>
            <a:ext cx="4015800" cy="339408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20" name="PlaceHolder 3"/>
          <p:cNvSpPr>
            <a:spLocks noGrp="1"/>
          </p:cNvSpPr>
          <p:nvPr>
            <p:ph/>
          </p:nvPr>
        </p:nvSpPr>
        <p:spPr>
          <a:xfrm>
            <a:off x="4674240" y="1200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21" name="PlaceHolder 4"/>
          <p:cNvSpPr>
            <a:spLocks noGrp="1"/>
          </p:cNvSpPr>
          <p:nvPr>
            <p:ph/>
          </p:nvPr>
        </p:nvSpPr>
        <p:spPr>
          <a:xfrm>
            <a:off x="4674240" y="2973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920"/>
            <a:ext cx="8229240" cy="85680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23" name="PlaceHolder 2"/>
          <p:cNvSpPr>
            <a:spLocks noGrp="1"/>
          </p:cNvSpPr>
          <p:nvPr>
            <p:ph/>
          </p:nvPr>
        </p:nvSpPr>
        <p:spPr>
          <a:xfrm>
            <a:off x="457200" y="1200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24" name="PlaceHolder 3"/>
          <p:cNvSpPr>
            <a:spLocks noGrp="1"/>
          </p:cNvSpPr>
          <p:nvPr>
            <p:ph/>
          </p:nvPr>
        </p:nvSpPr>
        <p:spPr>
          <a:xfrm>
            <a:off x="4674240" y="1200240"/>
            <a:ext cx="401580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25" name="PlaceHolder 4"/>
          <p:cNvSpPr>
            <a:spLocks noGrp="1"/>
          </p:cNvSpPr>
          <p:nvPr>
            <p:ph/>
          </p:nvPr>
        </p:nvSpPr>
        <p:spPr>
          <a:xfrm>
            <a:off x="457200" y="2973240"/>
            <a:ext cx="8229240" cy="16189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97680"/>
            <a:ext cx="7772040" cy="110232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IN" sz="4400" spc="-1" strike="noStrike">
              <a:solidFill>
                <a:srgbClr val="000000"/>
              </a:solidFill>
              <a:latin typeface="Calibri"/>
            </a:endParaRPr>
          </a:p>
        </p:txBody>
      </p:sp>
      <p:sp>
        <p:nvSpPr>
          <p:cNvPr id="1" name="PlaceHolder 2"/>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fld id="{44560013-8A7C-4DA5-B926-28BB74D5D9B6}" type="datetime1">
              <a:rPr b="0" lang="en-US" sz="1200" spc="-1" strike="noStrike">
                <a:solidFill>
                  <a:srgbClr val="8b8b8b"/>
                </a:solidFill>
                <a:latin typeface="Calibri"/>
              </a:rPr>
              <a:t>01/31/2022</a:t>
            </a:fld>
            <a:endParaRPr b="0" lang="en-IN" sz="1200" spc="-1" strike="noStrike">
              <a:latin typeface="Times New Roman"/>
            </a:endParaRPr>
          </a:p>
        </p:txBody>
      </p:sp>
      <p:sp>
        <p:nvSpPr>
          <p:cNvPr id="2" name="PlaceHolder 3"/>
          <p:cNvSpPr>
            <a:spLocks noGrp="1"/>
          </p:cNvSpPr>
          <p:nvPr>
            <p:ph type="ftr"/>
          </p:nvPr>
        </p:nvSpPr>
        <p:spPr>
          <a:xfrm>
            <a:off x="3124080" y="4767120"/>
            <a:ext cx="2895120" cy="273600"/>
          </a:xfrm>
          <a:prstGeom prst="rect">
            <a:avLst/>
          </a:prstGeom>
          <a:noFill/>
          <a:ln w="0">
            <a:noFill/>
          </a:ln>
        </p:spPr>
        <p:txBody>
          <a:bodyPr anchor="ctr">
            <a:noAutofit/>
          </a:bodyPr>
          <a:p>
            <a:pPr algn="r">
              <a:lnSpc>
                <a:spcPct val="100000"/>
              </a:lnSpc>
              <a:buNone/>
            </a:pPr>
            <a:r>
              <a:rPr b="0" lang="en-US" sz="1200" spc="-1" strike="noStrike">
                <a:solidFill>
                  <a:srgbClr val="1f497d"/>
                </a:solidFill>
                <a:latin typeface="Calibri"/>
              </a:rPr>
              <a:t>Department of CSE, Vemana IT</a:t>
            </a:r>
            <a:endParaRPr b="0" lang="en-IN" sz="1200" spc="-1" strike="noStrike">
              <a:latin typeface="Times New Roman"/>
            </a:endParaRPr>
          </a:p>
        </p:txBody>
      </p:sp>
      <p:sp>
        <p:nvSpPr>
          <p:cNvPr id="3" name="PlaceHolder 4"/>
          <p:cNvSpPr>
            <a:spLocks noGrp="1"/>
          </p:cNvSpPr>
          <p:nvPr>
            <p:ph type="sldNum"/>
          </p:nvPr>
        </p:nvSpPr>
        <p:spPr>
          <a:xfrm>
            <a:off x="6553080" y="4767120"/>
            <a:ext cx="2133360" cy="273600"/>
          </a:xfrm>
          <a:prstGeom prst="rect">
            <a:avLst/>
          </a:prstGeom>
          <a:noFill/>
          <a:ln w="0">
            <a:noFill/>
          </a:ln>
        </p:spPr>
        <p:txBody>
          <a:bodyPr anchor="ctr">
            <a:noAutofit/>
          </a:bodyPr>
          <a:p>
            <a:pPr algn="r">
              <a:lnSpc>
                <a:spcPct val="100000"/>
              </a:lnSpc>
              <a:buNone/>
            </a:pPr>
            <a:fld id="{9E40D27F-D0D6-456A-A8E4-45BE3521C6FD}" type="slidenum">
              <a:rPr b="0" lang="en-US" sz="1200" spc="-1" strike="noStrike">
                <a:solidFill>
                  <a:srgbClr val="1f497d"/>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Calibri"/>
              </a:rPr>
              <a:t>Click to edit the outline text format</a:t>
            </a:r>
            <a:endParaRPr b="0" lang="en-IN"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2400" spc="-1" strike="noStrike">
                <a:solidFill>
                  <a:srgbClr val="000000"/>
                </a:solidFill>
                <a:latin typeface="Calibri"/>
              </a:rPr>
              <a:t>Second Outline Level</a:t>
            </a:r>
            <a:endParaRPr b="0" lang="en-IN"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IN" sz="2000" spc="-1" strike="noStrike">
                <a:solidFill>
                  <a:srgbClr val="000000"/>
                </a:solidFill>
                <a:latin typeface="Calibri"/>
              </a:rPr>
              <a:t>Third Outline Level</a:t>
            </a:r>
            <a:endParaRPr b="0" lang="en-IN"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Calibri"/>
              </a:rPr>
              <a:t>Fourth Outline Level</a:t>
            </a:r>
            <a:endParaRPr b="0" lang="en-IN"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alibri"/>
              </a:rPr>
              <a:t>Fifth Outline Level</a:t>
            </a:r>
            <a:endParaRPr b="0" lang="en-IN"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alibri"/>
              </a:rPr>
              <a:t>Sixth Outline Level</a:t>
            </a:r>
            <a:endParaRPr b="0" lang="en-IN"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alibri"/>
              </a:rPr>
              <a:t>Seventh Outline Level</a:t>
            </a:r>
            <a:endParaRPr b="0" lang="en-IN"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920"/>
            <a:ext cx="8229240" cy="85680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IN" sz="4400" spc="-1" strike="noStrike">
              <a:solidFill>
                <a:srgbClr val="000000"/>
              </a:solidFill>
              <a:latin typeface="Calibri"/>
            </a:endParaRPr>
          </a:p>
        </p:txBody>
      </p:sp>
      <p:sp>
        <p:nvSpPr>
          <p:cNvPr id="42" name="PlaceHolder 2"/>
          <p:cNvSpPr>
            <a:spLocks noGrp="1"/>
          </p:cNvSpPr>
          <p:nvPr>
            <p:ph type="body"/>
          </p:nvPr>
        </p:nvSpPr>
        <p:spPr>
          <a:xfrm>
            <a:off x="457200" y="1200240"/>
            <a:ext cx="8229240" cy="33940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IN"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IN"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IN"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IN"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IN" sz="2000" spc="-1" strike="noStrike">
              <a:solidFill>
                <a:srgbClr val="000000"/>
              </a:solidFill>
              <a:latin typeface="Calibri"/>
            </a:endParaRPr>
          </a:p>
        </p:txBody>
      </p:sp>
      <p:sp>
        <p:nvSpPr>
          <p:cNvPr id="43" name="PlaceHolder 3"/>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fld id="{84E6FD28-58FD-4833-9309-4F3202A3C402}" type="datetime1">
              <a:rPr b="0" lang="en-US" sz="1200" spc="-1" strike="noStrike">
                <a:solidFill>
                  <a:srgbClr val="8b8b8b"/>
                </a:solidFill>
                <a:latin typeface="Calibri"/>
              </a:rPr>
              <a:t>01/31/2022</a:t>
            </a:fld>
            <a:endParaRPr b="0" lang="en-IN" sz="1200" spc="-1" strike="noStrike">
              <a:latin typeface="Times New Roman"/>
            </a:endParaRPr>
          </a:p>
        </p:txBody>
      </p:sp>
      <p:sp>
        <p:nvSpPr>
          <p:cNvPr id="44" name="PlaceHolder 4"/>
          <p:cNvSpPr>
            <a:spLocks noGrp="1"/>
          </p:cNvSpPr>
          <p:nvPr>
            <p:ph type="ftr"/>
          </p:nvPr>
        </p:nvSpPr>
        <p:spPr>
          <a:xfrm>
            <a:off x="3124080" y="4767120"/>
            <a:ext cx="28951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Department of CSE, Vemana IT</a:t>
            </a:r>
            <a:endParaRPr b="0" lang="en-IN" sz="1400" spc="-1" strike="noStrike">
              <a:latin typeface="Times New Roman"/>
            </a:endParaRPr>
          </a:p>
        </p:txBody>
      </p:sp>
      <p:sp>
        <p:nvSpPr>
          <p:cNvPr id="45" name="PlaceHolder 5"/>
          <p:cNvSpPr>
            <a:spLocks noGrp="1"/>
          </p:cNvSpPr>
          <p:nvPr>
            <p:ph type="sldNum"/>
          </p:nvPr>
        </p:nvSpPr>
        <p:spPr>
          <a:xfrm>
            <a:off x="6553080" y="4767120"/>
            <a:ext cx="2133360" cy="273600"/>
          </a:xfrm>
          <a:prstGeom prst="rect">
            <a:avLst/>
          </a:prstGeom>
          <a:noFill/>
          <a:ln w="0">
            <a:noFill/>
          </a:ln>
        </p:spPr>
        <p:txBody>
          <a:bodyPr anchor="ctr">
            <a:noAutofit/>
          </a:bodyPr>
          <a:p>
            <a:pPr algn="ctr">
              <a:lnSpc>
                <a:spcPct val="100000"/>
              </a:lnSpc>
              <a:buNone/>
            </a:pPr>
            <a:fld id="{E03FA047-BA12-4123-A4A4-218C0B27A19F}" type="slidenum">
              <a:rPr b="1" lang="en-US" sz="1400" spc="-1" strike="noStrike">
                <a:solidFill>
                  <a:srgbClr val="ffffff"/>
                </a:solidFill>
                <a:latin typeface="Calibri"/>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Rectangle 4"/>
          <p:cNvSpPr/>
          <p:nvPr/>
        </p:nvSpPr>
        <p:spPr>
          <a:xfrm>
            <a:off x="228600" y="3139560"/>
            <a:ext cx="8737560" cy="1901160"/>
          </a:xfrm>
          <a:prstGeom prst="rect">
            <a:avLst/>
          </a:prstGeom>
          <a:solidFill>
            <a:schemeClr val="bg1"/>
          </a:solidFill>
          <a:ln w="0">
            <a:noFill/>
          </a:ln>
        </p:spPr>
        <p:style>
          <a:lnRef idx="0"/>
          <a:fillRef idx="0"/>
          <a:effectRef idx="0"/>
          <a:fontRef idx="minor"/>
        </p:style>
        <p:txBody>
          <a:bodyPr anchor="t">
            <a:noAutofit/>
          </a:bodyPr>
          <a:p>
            <a:pPr>
              <a:lnSpc>
                <a:spcPct val="100000"/>
              </a:lnSpc>
              <a:spcBef>
                <a:spcPts val="400"/>
              </a:spcBef>
              <a:buNone/>
              <a:tabLst>
                <a:tab algn="l" pos="0"/>
              </a:tabLst>
            </a:pPr>
            <a:r>
              <a:rPr b="1" lang="en-US" sz="2000" spc="-1" strike="noStrike">
                <a:solidFill>
                  <a:srgbClr val="00b050"/>
                </a:solidFill>
                <a:latin typeface="Times New Roman"/>
              </a:rPr>
              <a:t>By</a:t>
            </a:r>
            <a:endParaRPr b="0" lang="en-IN" sz="2000" spc="-1" strike="noStrike">
              <a:latin typeface="Arial"/>
            </a:endParaRPr>
          </a:p>
          <a:p>
            <a:pPr>
              <a:lnSpc>
                <a:spcPct val="100000"/>
              </a:lnSpc>
              <a:spcBef>
                <a:spcPts val="400"/>
              </a:spcBef>
              <a:buNone/>
              <a:tabLst>
                <a:tab algn="l" pos="0"/>
              </a:tabLst>
            </a:pPr>
            <a:r>
              <a:rPr b="1" lang="en-US" sz="2000" spc="-1" strike="noStrike">
                <a:solidFill>
                  <a:srgbClr val="000000"/>
                </a:solidFill>
                <a:latin typeface="Times New Roman"/>
              </a:rPr>
              <a:t>Adithya Sunder – 1VI18CS002</a:t>
            </a:r>
            <a:endParaRPr b="0" lang="en-IN" sz="2000" spc="-1" strike="noStrike">
              <a:latin typeface="Arial"/>
            </a:endParaRPr>
          </a:p>
          <a:p>
            <a:pPr>
              <a:lnSpc>
                <a:spcPct val="100000"/>
              </a:lnSpc>
              <a:spcBef>
                <a:spcPts val="400"/>
              </a:spcBef>
              <a:buNone/>
              <a:tabLst>
                <a:tab algn="l" pos="0"/>
              </a:tabLst>
            </a:pPr>
            <a:r>
              <a:rPr b="1" lang="en-US" sz="2000" spc="-1" strike="noStrike">
                <a:solidFill>
                  <a:srgbClr val="000000"/>
                </a:solidFill>
                <a:latin typeface="Times New Roman"/>
              </a:rPr>
              <a:t>Nithin Kumar B - 1VI18CS069</a:t>
            </a:r>
            <a:endParaRPr b="0" lang="en-IN" sz="2000" spc="-1" strike="noStrike">
              <a:latin typeface="Arial"/>
            </a:endParaRPr>
          </a:p>
          <a:p>
            <a:pPr>
              <a:lnSpc>
                <a:spcPct val="100000"/>
              </a:lnSpc>
              <a:spcBef>
                <a:spcPts val="400"/>
              </a:spcBef>
              <a:buNone/>
              <a:tabLst>
                <a:tab algn="l" pos="0"/>
              </a:tabLst>
            </a:pPr>
            <a:r>
              <a:rPr b="1" lang="en-US" sz="2000" spc="-1" strike="noStrike">
                <a:solidFill>
                  <a:srgbClr val="000000"/>
                </a:solidFill>
                <a:latin typeface="Times New Roman"/>
              </a:rPr>
              <a:t>Santhosh B -1VI18CS094</a:t>
            </a:r>
            <a:endParaRPr b="0" lang="en-IN" sz="2000" spc="-1" strike="noStrike">
              <a:latin typeface="Arial"/>
            </a:endParaRPr>
          </a:p>
          <a:p>
            <a:pPr>
              <a:lnSpc>
                <a:spcPct val="100000"/>
              </a:lnSpc>
              <a:spcBef>
                <a:spcPts val="400"/>
              </a:spcBef>
              <a:buNone/>
              <a:tabLst>
                <a:tab algn="l" pos="0"/>
              </a:tabLst>
            </a:pPr>
            <a:r>
              <a:rPr b="1" lang="en-US" sz="2000" spc="-1" strike="noStrike">
                <a:solidFill>
                  <a:srgbClr val="000000"/>
                </a:solidFill>
                <a:latin typeface="Times New Roman"/>
              </a:rPr>
              <a:t>Shashank P - 1VI18CS099</a:t>
            </a:r>
            <a:endParaRPr b="0" lang="en-IN" sz="2000" spc="-1" strike="noStrike">
              <a:latin typeface="Arial"/>
            </a:endParaRPr>
          </a:p>
          <a:p>
            <a:pPr>
              <a:lnSpc>
                <a:spcPct val="100000"/>
              </a:lnSpc>
              <a:spcBef>
                <a:spcPts val="400"/>
              </a:spcBef>
              <a:buNone/>
              <a:tabLst>
                <a:tab algn="l" pos="0"/>
              </a:tabLst>
            </a:pPr>
            <a:endParaRPr b="0" lang="en-IN" sz="2000" spc="-1" strike="noStrike">
              <a:latin typeface="Arial"/>
            </a:endParaRPr>
          </a:p>
        </p:txBody>
      </p:sp>
      <p:sp>
        <p:nvSpPr>
          <p:cNvPr id="89" name="Rectangle 4"/>
          <p:cNvSpPr/>
          <p:nvPr/>
        </p:nvSpPr>
        <p:spPr>
          <a:xfrm>
            <a:off x="5257800" y="3562200"/>
            <a:ext cx="3428640" cy="1066320"/>
          </a:xfrm>
          <a:prstGeom prst="rect">
            <a:avLst/>
          </a:prstGeom>
          <a:noFill/>
          <a:ln w="0">
            <a:noFill/>
          </a:ln>
        </p:spPr>
        <p:style>
          <a:lnRef idx="0"/>
          <a:fillRef idx="0"/>
          <a:effectRef idx="0"/>
          <a:fontRef idx="minor"/>
        </p:style>
        <p:txBody>
          <a:bodyPr anchor="t">
            <a:noAutofit/>
          </a:bodyPr>
          <a:p>
            <a:pPr algn="r">
              <a:lnSpc>
                <a:spcPct val="100000"/>
              </a:lnSpc>
              <a:spcBef>
                <a:spcPts val="400"/>
              </a:spcBef>
              <a:buNone/>
              <a:tabLst>
                <a:tab algn="l" pos="0"/>
              </a:tabLst>
            </a:pPr>
            <a:r>
              <a:rPr b="1" lang="en-US" sz="2000" spc="-1" strike="noStrike">
                <a:solidFill>
                  <a:srgbClr val="00b050"/>
                </a:solidFill>
                <a:latin typeface="Times New Roman"/>
              </a:rPr>
              <a:t>Under the Guidance of</a:t>
            </a:r>
            <a:endParaRPr b="0" lang="en-IN" sz="2000" spc="-1" strike="noStrike">
              <a:latin typeface="Arial"/>
            </a:endParaRPr>
          </a:p>
          <a:p>
            <a:pPr algn="ctr">
              <a:lnSpc>
                <a:spcPct val="100000"/>
              </a:lnSpc>
              <a:spcBef>
                <a:spcPts val="400"/>
              </a:spcBef>
              <a:buNone/>
              <a:tabLst>
                <a:tab algn="l" pos="0"/>
              </a:tabLst>
            </a:pPr>
            <a:r>
              <a:rPr b="1" lang="en-US" sz="1800" spc="-1" strike="noStrike">
                <a:solidFill>
                  <a:srgbClr val="000000"/>
                </a:solidFill>
                <a:latin typeface="Times New Roman"/>
                <a:ea typeface="Noto Sans CJK SC"/>
              </a:rPr>
              <a:t>        </a:t>
            </a:r>
            <a:r>
              <a:rPr b="1" lang="en-US" sz="2000" spc="-1" strike="noStrike">
                <a:solidFill>
                  <a:srgbClr val="000000"/>
                </a:solidFill>
                <a:latin typeface="Times New Roman"/>
              </a:rPr>
              <a:t>Mrs.  Mary Vidya John</a:t>
            </a:r>
            <a:endParaRPr b="0" lang="en-IN" sz="2000" spc="-1" strike="noStrike">
              <a:latin typeface="Arial"/>
            </a:endParaRPr>
          </a:p>
          <a:p>
            <a:pPr algn="ctr">
              <a:lnSpc>
                <a:spcPct val="100000"/>
              </a:lnSpc>
              <a:spcBef>
                <a:spcPts val="400"/>
              </a:spcBef>
              <a:buNone/>
              <a:tabLst>
                <a:tab algn="l" pos="0"/>
              </a:tabLst>
            </a:pPr>
            <a:r>
              <a:rPr b="1" lang="en-US" sz="2000" spc="-1" strike="noStrike">
                <a:solidFill>
                  <a:srgbClr val="000000"/>
                </a:solidFill>
                <a:latin typeface="Times New Roman"/>
              </a:rPr>
              <a:t>         </a:t>
            </a:r>
            <a:r>
              <a:rPr b="1" lang="en-US" sz="2000" spc="-1" strike="noStrike">
                <a:solidFill>
                  <a:srgbClr val="000000"/>
                </a:solidFill>
                <a:latin typeface="Times New Roman"/>
              </a:rPr>
              <a:t>Assistant Professor</a:t>
            </a:r>
            <a:endParaRPr b="0" lang="en-IN" sz="2000" spc="-1" strike="noStrike">
              <a:latin typeface="Arial"/>
            </a:endParaRPr>
          </a:p>
        </p:txBody>
      </p:sp>
      <p:sp>
        <p:nvSpPr>
          <p:cNvPr id="90" name="TextBox 8"/>
          <p:cNvSpPr/>
          <p:nvPr/>
        </p:nvSpPr>
        <p:spPr>
          <a:xfrm>
            <a:off x="0" y="2207160"/>
            <a:ext cx="9143640" cy="517320"/>
          </a:xfrm>
          <a:prstGeom prst="rect">
            <a:avLst/>
          </a:prstGeom>
          <a:solidFill>
            <a:schemeClr val="tx2">
              <a:lumMod val="40000"/>
              <a:lumOff val="60000"/>
            </a:schemeClr>
          </a:solidFill>
          <a:ln w="0">
            <a:noFill/>
          </a:ln>
        </p:spPr>
        <p:style>
          <a:lnRef idx="0"/>
          <a:fillRef idx="0"/>
          <a:effectRef idx="0"/>
          <a:fontRef idx="minor"/>
        </p:style>
        <p:txBody>
          <a:bodyPr lIns="90000" rIns="90000" tIns="45000" bIns="45000" anchor="ctr">
            <a:spAutoFit/>
          </a:bodyPr>
          <a:p>
            <a:pPr algn="ctr">
              <a:lnSpc>
                <a:spcPct val="100000"/>
              </a:lnSpc>
              <a:buNone/>
            </a:pPr>
            <a:r>
              <a:rPr b="1" lang="en-US" sz="2800" spc="-1" strike="noStrike">
                <a:solidFill>
                  <a:srgbClr val="000000"/>
                </a:solidFill>
                <a:latin typeface="Times New Roman"/>
              </a:rPr>
              <a:t>PJ21CS02 - Breast Cancer Detection System</a:t>
            </a:r>
            <a:endParaRPr b="0" lang="en-IN" sz="2800" spc="-1" strike="noStrike">
              <a:latin typeface="Arial"/>
            </a:endParaRPr>
          </a:p>
        </p:txBody>
      </p:sp>
      <p:pic>
        <p:nvPicPr>
          <p:cNvPr id="91" name="Picture 9" descr=""/>
          <p:cNvPicPr/>
          <p:nvPr/>
        </p:nvPicPr>
        <p:blipFill>
          <a:blip r:embed="rId1"/>
          <a:stretch/>
        </p:blipFill>
        <p:spPr>
          <a:xfrm>
            <a:off x="533520" y="133200"/>
            <a:ext cx="8229240" cy="1413720"/>
          </a:xfrm>
          <a:prstGeom prst="rect">
            <a:avLst/>
          </a:prstGeom>
          <a:ln w="0">
            <a:noFill/>
          </a:ln>
        </p:spPr>
      </p:pic>
      <p:sp>
        <p:nvSpPr>
          <p:cNvPr id="92" name="TextBox 1"/>
          <p:cNvSpPr/>
          <p:nvPr/>
        </p:nvSpPr>
        <p:spPr>
          <a:xfrm>
            <a:off x="2819520" y="1547640"/>
            <a:ext cx="3009600" cy="700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IN" sz="2000" spc="-1" strike="noStrike">
                <a:solidFill>
                  <a:srgbClr val="000000"/>
                </a:solidFill>
                <a:latin typeface="Times New Roman"/>
              </a:rPr>
              <a:t>Project Phase-I</a:t>
            </a:r>
            <a:endParaRPr b="0" lang="en-IN" sz="2000" spc="-1" strike="noStrike">
              <a:latin typeface="Arial"/>
            </a:endParaRPr>
          </a:p>
          <a:p>
            <a:pPr algn="ctr">
              <a:lnSpc>
                <a:spcPct val="100000"/>
              </a:lnSpc>
              <a:buNone/>
            </a:pPr>
            <a:r>
              <a:rPr b="1" lang="en-IN" sz="2000" spc="-1" strike="noStrike">
                <a:solidFill>
                  <a:srgbClr val="000000"/>
                </a:solidFill>
                <a:latin typeface="Times New Roman"/>
              </a:rPr>
              <a:t>Review-2</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p:nvPr>
        </p:nvSpPr>
        <p:spPr>
          <a:xfrm>
            <a:off x="457200" y="1063080"/>
            <a:ext cx="8229240" cy="3289320"/>
          </a:xfrm>
          <a:prstGeom prst="rect">
            <a:avLst/>
          </a:prstGeom>
          <a:noFill/>
          <a:ln w="0">
            <a:noFill/>
          </a:ln>
        </p:spPr>
        <p:txBody>
          <a:bodyPr anchor="t">
            <a:normAutofit/>
          </a:bodyPr>
          <a:p>
            <a:pPr marL="343080" indent="-343080" algn="just">
              <a:lnSpc>
                <a:spcPct val="100000"/>
              </a:lnSpc>
              <a:spcBef>
                <a:spcPts val="320"/>
              </a:spcBef>
              <a:buClr>
                <a:srgbClr val="000000"/>
              </a:buClr>
              <a:buFont typeface="Arial"/>
              <a:buChar char="•"/>
            </a:pPr>
            <a:r>
              <a:rPr b="0" lang="en-US" sz="1600" spc="-1" strike="noStrike">
                <a:solidFill>
                  <a:srgbClr val="000000"/>
                </a:solidFill>
                <a:latin typeface="Times New Roman"/>
              </a:rPr>
              <a:t>Considering all the research that has gone into making this proposal, our next big task lies in actually understanding the problem at hand. We need </a:t>
            </a:r>
            <a:r>
              <a:rPr b="1" lang="en-US" sz="1600" spc="-1" strike="noStrike">
                <a:solidFill>
                  <a:srgbClr val="000000"/>
                </a:solidFill>
                <a:latin typeface="Times New Roman"/>
              </a:rPr>
              <a:t>to develop a model with good accuracy whilst also focusing on high prediction speed.</a:t>
            </a:r>
            <a:endParaRPr b="0" lang="en-IN" sz="1600" spc="-1" strike="noStrike">
              <a:solidFill>
                <a:srgbClr val="000000"/>
              </a:solidFill>
              <a:latin typeface="Calibri"/>
            </a:endParaRPr>
          </a:p>
        </p:txBody>
      </p:sp>
      <p:sp>
        <p:nvSpPr>
          <p:cNvPr id="150" name="Date Placeholder 3"/>
          <p:cNvSpPr/>
          <p:nvPr/>
        </p:nvSpPr>
        <p:spPr>
          <a:xfrm>
            <a:off x="8077320" y="5724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p:txBody>
      </p:sp>
      <p:sp>
        <p:nvSpPr>
          <p:cNvPr id="151" name="PlaceHolder 2"/>
          <p:cNvSpPr>
            <a:spLocks noGrp="1"/>
          </p:cNvSpPr>
          <p:nvPr>
            <p:ph type="title"/>
          </p:nvPr>
        </p:nvSpPr>
        <p:spPr>
          <a:xfrm>
            <a:off x="457200" y="205920"/>
            <a:ext cx="8229240" cy="856800"/>
          </a:xfrm>
          <a:prstGeom prst="rect">
            <a:avLst/>
          </a:prstGeom>
          <a:noFill/>
          <a:ln w="0">
            <a:noFill/>
          </a:ln>
        </p:spPr>
        <p:txBody>
          <a:bodyPr anchor="ctr">
            <a:normAutofit/>
          </a:bodyPr>
          <a:p>
            <a:pPr algn="ctr">
              <a:lnSpc>
                <a:spcPct val="100000"/>
              </a:lnSpc>
              <a:buNone/>
            </a:pPr>
            <a:r>
              <a:rPr b="0" lang="en-US" sz="4000" spc="-1" strike="noStrike">
                <a:solidFill>
                  <a:srgbClr val="4f81bd"/>
                </a:solidFill>
                <a:latin typeface="Times New Roman"/>
              </a:rPr>
              <a:t>PROBLEM STATEMENT </a:t>
            </a:r>
            <a:endParaRPr b="0" lang="en-IN" sz="4000" spc="-1" strike="noStrike">
              <a:solidFill>
                <a:srgbClr val="000000"/>
              </a:solidFill>
              <a:latin typeface="Calibri"/>
            </a:endParaRPr>
          </a:p>
        </p:txBody>
      </p:sp>
      <p:sp>
        <p:nvSpPr>
          <p:cNvPr id="152" name="PlaceHolder 3"/>
          <p:cNvSpPr>
            <a:spLocks noGrp="1"/>
          </p:cNvSpPr>
          <p:nvPr>
            <p:ph type="ftr"/>
          </p:nvPr>
        </p:nvSpPr>
        <p:spPr>
          <a:xfrm>
            <a:off x="3124080" y="4767120"/>
            <a:ext cx="299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Department of CSE, Vemana IT</a:t>
            </a:r>
            <a:endParaRPr b="0" lang="en-IN" sz="1400" spc="-1" strike="noStrike">
              <a:latin typeface="Times New Roman"/>
            </a:endParaRPr>
          </a:p>
        </p:txBody>
      </p:sp>
      <p:sp>
        <p:nvSpPr>
          <p:cNvPr id="153" name="Date Placeholder 3"/>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DETECTION SYSTEM</a:t>
            </a:r>
            <a:endParaRPr b="0" lang="en-IN" sz="1200" spc="-1" strike="noStrike">
              <a:latin typeface="Arial"/>
            </a:endParaRPr>
          </a:p>
        </p:txBody>
      </p:sp>
      <p:sp>
        <p:nvSpPr>
          <p:cNvPr id="154" name="PlaceHolder 4"/>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400" spc="-1" strike="noStrike">
                <a:solidFill>
                  <a:srgbClr val="8b8b8b"/>
                </a:solidFill>
                <a:latin typeface="Calibri"/>
              </a:rPr>
              <a:t>Date</a:t>
            </a:r>
            <a:r>
              <a:rPr b="0" lang="en-US" sz="1200" spc="-1" strike="noStrike">
                <a:solidFill>
                  <a:srgbClr val="8b8b8b"/>
                </a:solidFill>
                <a:latin typeface="Calibri"/>
              </a:rPr>
              <a:t> : 01/02/2022</a:t>
            </a:r>
            <a:endParaRPr b="0" lang="en-IN" sz="1200" spc="-1" strike="noStrike">
              <a:latin typeface="Times New Roman"/>
            </a:endParaRPr>
          </a:p>
        </p:txBody>
      </p:sp>
      <p:sp>
        <p:nvSpPr>
          <p:cNvPr id="155" name="Footer Placeholder 4"/>
          <p:cNvSpPr/>
          <p:nvPr/>
        </p:nvSpPr>
        <p:spPr>
          <a:xfrm>
            <a:off x="8229600" y="4770360"/>
            <a:ext cx="668160" cy="27036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9</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p:nvPr>
        </p:nvSpPr>
        <p:spPr>
          <a:xfrm>
            <a:off x="457200" y="1063080"/>
            <a:ext cx="8229240" cy="3289320"/>
          </a:xfrm>
          <a:prstGeom prst="rect">
            <a:avLst/>
          </a:prstGeom>
          <a:noFill/>
          <a:ln w="0">
            <a:noFill/>
          </a:ln>
        </p:spPr>
        <p:txBody>
          <a:bodyPr anchor="t">
            <a:normAutofit/>
          </a:bodyPr>
          <a:p>
            <a:pPr marL="343080" indent="-343080" algn="just">
              <a:lnSpc>
                <a:spcPct val="100000"/>
              </a:lnSpc>
              <a:spcBef>
                <a:spcPts val="320"/>
              </a:spcBef>
              <a:buClr>
                <a:srgbClr val="000000"/>
              </a:buClr>
              <a:buFont typeface="Wingdings" charset="2"/>
              <a:buChar char=""/>
            </a:pPr>
            <a:r>
              <a:rPr b="1" lang="en-US" sz="1600" spc="-1" strike="noStrike">
                <a:solidFill>
                  <a:srgbClr val="000000"/>
                </a:solidFill>
                <a:latin typeface="Times New Roman"/>
              </a:rPr>
              <a:t>Hardware requirements</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0" lang="en-US" sz="1600" spc="-1" strike="noStrike">
                <a:solidFill>
                  <a:srgbClr val="000000"/>
                </a:solidFill>
                <a:latin typeface="Times New Roman"/>
              </a:rPr>
              <a:t>i5/i7 processor or equivalent.</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0" lang="en-US" sz="1600" spc="-1" strike="noStrike">
                <a:solidFill>
                  <a:srgbClr val="000000"/>
                </a:solidFill>
                <a:latin typeface="Times New Roman"/>
              </a:rPr>
              <a:t>4gb capable Graphics Processing Unit</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0" lang="en-US" sz="1600" spc="-1" strike="noStrike">
                <a:solidFill>
                  <a:srgbClr val="000000"/>
                </a:solidFill>
                <a:latin typeface="Times New Roman"/>
              </a:rPr>
              <a:t>RAM-8/16 GB</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Wingdings" charset="2"/>
              <a:buChar char=""/>
            </a:pPr>
            <a:r>
              <a:rPr b="0" lang="en-US" sz="1600" spc="-1" strike="noStrike">
                <a:solidFill>
                  <a:srgbClr val="000000"/>
                </a:solidFill>
                <a:latin typeface="Times New Roman"/>
              </a:rPr>
              <a:t> </a:t>
            </a:r>
            <a:r>
              <a:rPr b="1" lang="en-US" sz="1600" spc="-1" strike="noStrike">
                <a:solidFill>
                  <a:srgbClr val="000000"/>
                </a:solidFill>
                <a:latin typeface="Times New Roman"/>
              </a:rPr>
              <a:t>Software requirements</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0" lang="en-US" sz="1600" spc="-1" strike="noStrike">
                <a:solidFill>
                  <a:srgbClr val="000000"/>
                </a:solidFill>
                <a:latin typeface="Times New Roman"/>
              </a:rPr>
              <a:t>OS- Windows 10/11</a:t>
            </a:r>
            <a:endParaRPr b="0" lang="en-IN" sz="1600" spc="-1" strike="noStrike">
              <a:solidFill>
                <a:srgbClr val="000000"/>
              </a:solidFill>
              <a:latin typeface="Calibri"/>
            </a:endParaRPr>
          </a:p>
        </p:txBody>
      </p:sp>
      <p:sp>
        <p:nvSpPr>
          <p:cNvPr id="157" name="Date Placeholder 17"/>
          <p:cNvSpPr/>
          <p:nvPr/>
        </p:nvSpPr>
        <p:spPr>
          <a:xfrm>
            <a:off x="8077320" y="5724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p:txBody>
      </p:sp>
      <p:sp>
        <p:nvSpPr>
          <p:cNvPr id="158" name="PlaceHolder 2"/>
          <p:cNvSpPr>
            <a:spLocks noGrp="1"/>
          </p:cNvSpPr>
          <p:nvPr>
            <p:ph type="title"/>
          </p:nvPr>
        </p:nvSpPr>
        <p:spPr>
          <a:xfrm>
            <a:off x="457200" y="205920"/>
            <a:ext cx="8229240" cy="856800"/>
          </a:xfrm>
          <a:prstGeom prst="rect">
            <a:avLst/>
          </a:prstGeom>
          <a:noFill/>
          <a:ln w="0">
            <a:noFill/>
          </a:ln>
        </p:spPr>
        <p:txBody>
          <a:bodyPr anchor="ctr">
            <a:normAutofit/>
          </a:bodyPr>
          <a:p>
            <a:pPr algn="ctr">
              <a:lnSpc>
                <a:spcPct val="100000"/>
              </a:lnSpc>
              <a:buNone/>
            </a:pPr>
            <a:r>
              <a:rPr b="0" lang="en-US" sz="4000" spc="-1" strike="noStrike">
                <a:solidFill>
                  <a:srgbClr val="4f81bd"/>
                </a:solidFill>
                <a:latin typeface="Times New Roman"/>
              </a:rPr>
              <a:t>SYSTEM SPECIFICATION</a:t>
            </a:r>
            <a:endParaRPr b="0" lang="en-IN" sz="4000" spc="-1" strike="noStrike">
              <a:solidFill>
                <a:srgbClr val="000000"/>
              </a:solidFill>
              <a:latin typeface="Calibri"/>
            </a:endParaRPr>
          </a:p>
        </p:txBody>
      </p:sp>
      <p:sp>
        <p:nvSpPr>
          <p:cNvPr id="159" name="PlaceHolder 3"/>
          <p:cNvSpPr>
            <a:spLocks noGrp="1"/>
          </p:cNvSpPr>
          <p:nvPr>
            <p:ph type="ftr"/>
          </p:nvPr>
        </p:nvSpPr>
        <p:spPr>
          <a:xfrm>
            <a:off x="3124080" y="4767120"/>
            <a:ext cx="299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Department of CSE, </a:t>
            </a:r>
            <a:r>
              <a:rPr b="0" lang="en-US" sz="1400" spc="-1" strike="noStrike">
                <a:solidFill>
                  <a:srgbClr val="1f497d"/>
                </a:solidFill>
                <a:latin typeface="Calibri"/>
              </a:rPr>
              <a:t>Vemana IT</a:t>
            </a:r>
            <a:endParaRPr b="0" lang="en-IN" sz="1400" spc="-1" strike="noStrike">
              <a:latin typeface="Times New Roman"/>
            </a:endParaRPr>
          </a:p>
        </p:txBody>
      </p:sp>
      <p:sp>
        <p:nvSpPr>
          <p:cNvPr id="160" name="Date Placeholder 18"/>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DETECTION SYSTEM</a:t>
            </a:r>
            <a:endParaRPr b="0" lang="en-IN" sz="1200" spc="-1" strike="noStrike">
              <a:latin typeface="Arial"/>
            </a:endParaRPr>
          </a:p>
        </p:txBody>
      </p:sp>
      <p:sp>
        <p:nvSpPr>
          <p:cNvPr id="161" name="PlaceHolder 4"/>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400" spc="-1" strike="noStrike">
                <a:solidFill>
                  <a:srgbClr val="8b8b8b"/>
                </a:solidFill>
                <a:latin typeface="Calibri"/>
              </a:rPr>
              <a:t>Date </a:t>
            </a:r>
            <a:r>
              <a:rPr b="0" lang="en-US" sz="1200" spc="-1" strike="noStrike">
                <a:solidFill>
                  <a:srgbClr val="8b8b8b"/>
                </a:solidFill>
                <a:latin typeface="Calibri"/>
              </a:rPr>
              <a:t> : </a:t>
            </a:r>
            <a:r>
              <a:rPr b="0" lang="en-US" sz="1200" spc="-1" strike="noStrike">
                <a:solidFill>
                  <a:srgbClr val="8b8b8b"/>
                </a:solidFill>
                <a:latin typeface="Calibri"/>
              </a:rPr>
              <a:t>01/02/2022</a:t>
            </a:r>
            <a:endParaRPr b="0" lang="en-IN" sz="1200" spc="-1" strike="noStrike">
              <a:latin typeface="Times New Roman"/>
            </a:endParaRPr>
          </a:p>
        </p:txBody>
      </p:sp>
      <p:sp>
        <p:nvSpPr>
          <p:cNvPr id="162" name="Footer Placeholder 13"/>
          <p:cNvSpPr/>
          <p:nvPr/>
        </p:nvSpPr>
        <p:spPr>
          <a:xfrm>
            <a:off x="8229600" y="4770360"/>
            <a:ext cx="668160" cy="27036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10</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p:nvPr>
        </p:nvSpPr>
        <p:spPr>
          <a:xfrm>
            <a:off x="457200" y="1063080"/>
            <a:ext cx="8229240" cy="3289320"/>
          </a:xfrm>
          <a:prstGeom prst="rect">
            <a:avLst/>
          </a:prstGeom>
          <a:noFill/>
          <a:ln w="0">
            <a:noFill/>
          </a:ln>
        </p:spPr>
        <p:txBody>
          <a:bodyPr anchor="t">
            <a:normAutofit/>
          </a:bodyPr>
          <a:p>
            <a:pPr marL="343080" indent="-343080" algn="just">
              <a:lnSpc>
                <a:spcPct val="100000"/>
              </a:lnSpc>
              <a:spcBef>
                <a:spcPts val="320"/>
              </a:spcBef>
              <a:buClr>
                <a:srgbClr val="000000"/>
              </a:buClr>
              <a:buFont typeface="Arial"/>
              <a:buChar char="•"/>
            </a:pPr>
            <a:r>
              <a:rPr b="1" lang="en-US" sz="1600" spc="-1" strike="noStrike">
                <a:solidFill>
                  <a:srgbClr val="000000"/>
                </a:solidFill>
                <a:latin typeface="Times New Roman"/>
              </a:rPr>
              <a:t>Sourcing and cleaning of datasets: </a:t>
            </a:r>
            <a:r>
              <a:rPr b="0" lang="en-US" sz="1600" spc="-1" strike="noStrike">
                <a:solidFill>
                  <a:srgbClr val="000000"/>
                </a:solidFill>
                <a:latin typeface="Times New Roman"/>
              </a:rPr>
              <a:t>Storing the medical history of patients and using it as a training set to predict diseases.</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1" lang="en-US" sz="1600" spc="-1" strike="noStrike">
                <a:solidFill>
                  <a:srgbClr val="000000"/>
                </a:solidFill>
                <a:latin typeface="Times New Roman"/>
              </a:rPr>
              <a:t>Developing of neural networks: </a:t>
            </a:r>
            <a:r>
              <a:rPr b="0" lang="en-US" sz="1600" spc="-1" strike="noStrike">
                <a:solidFill>
                  <a:srgbClr val="000000"/>
                </a:solidFill>
                <a:latin typeface="Times New Roman"/>
              </a:rPr>
              <a:t>Choosing of the specific neural network type based on complexity of datasets. </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1" lang="en-US" sz="1600" spc="-1" strike="noStrike">
                <a:solidFill>
                  <a:srgbClr val="000000"/>
                </a:solidFill>
                <a:latin typeface="Times New Roman"/>
              </a:rPr>
              <a:t>Use of ANN and CNN: </a:t>
            </a:r>
            <a:r>
              <a:rPr b="0" lang="en-US" sz="1600" spc="-1" strike="noStrike">
                <a:solidFill>
                  <a:srgbClr val="000000"/>
                </a:solidFill>
                <a:latin typeface="Times New Roman"/>
              </a:rPr>
              <a:t>Use of Artificial Neural Network and Convolutional Neural Network to test the dataset.</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1" lang="en-US" sz="1600" spc="-1" strike="noStrike">
                <a:solidFill>
                  <a:srgbClr val="000000"/>
                </a:solidFill>
                <a:latin typeface="Times New Roman"/>
              </a:rPr>
              <a:t>Training of model against labeled datasets : </a:t>
            </a:r>
            <a:r>
              <a:rPr b="0" lang="en-US" sz="1600" spc="-1" strike="noStrike">
                <a:solidFill>
                  <a:srgbClr val="000000"/>
                </a:solidFill>
                <a:latin typeface="Times New Roman"/>
              </a:rPr>
              <a:t>Training the neural network based on labeled data</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1" lang="en-US" sz="1600" spc="-1" strike="noStrike">
                <a:solidFill>
                  <a:srgbClr val="000000"/>
                </a:solidFill>
                <a:latin typeface="Times New Roman"/>
              </a:rPr>
              <a:t>Verification of model accuracy and efficiency: </a:t>
            </a:r>
            <a:r>
              <a:rPr b="0" lang="en-US" sz="1600" spc="-1" strike="noStrike">
                <a:solidFill>
                  <a:srgbClr val="000000"/>
                </a:solidFill>
                <a:latin typeface="Times New Roman"/>
              </a:rPr>
              <a:t> Using a random test case to verify accuracy and efficiency of the model.</a:t>
            </a:r>
            <a:endParaRPr b="0" lang="en-IN" sz="1600" spc="-1" strike="noStrike">
              <a:solidFill>
                <a:srgbClr val="000000"/>
              </a:solidFill>
              <a:latin typeface="Calibri"/>
            </a:endParaRPr>
          </a:p>
        </p:txBody>
      </p:sp>
      <p:sp>
        <p:nvSpPr>
          <p:cNvPr id="164" name="Date Placeholder 3"/>
          <p:cNvSpPr/>
          <p:nvPr/>
        </p:nvSpPr>
        <p:spPr>
          <a:xfrm>
            <a:off x="8077320" y="5724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p:txBody>
      </p:sp>
      <p:sp>
        <p:nvSpPr>
          <p:cNvPr id="165" name="PlaceHolder 2"/>
          <p:cNvSpPr>
            <a:spLocks noGrp="1"/>
          </p:cNvSpPr>
          <p:nvPr>
            <p:ph type="title"/>
          </p:nvPr>
        </p:nvSpPr>
        <p:spPr>
          <a:xfrm>
            <a:off x="457200" y="205920"/>
            <a:ext cx="8229240" cy="856800"/>
          </a:xfrm>
          <a:prstGeom prst="rect">
            <a:avLst/>
          </a:prstGeom>
          <a:noFill/>
          <a:ln w="0">
            <a:noFill/>
          </a:ln>
        </p:spPr>
        <p:txBody>
          <a:bodyPr anchor="ctr">
            <a:normAutofit/>
          </a:bodyPr>
          <a:p>
            <a:pPr algn="ctr">
              <a:lnSpc>
                <a:spcPct val="100000"/>
              </a:lnSpc>
              <a:buNone/>
            </a:pPr>
            <a:r>
              <a:rPr b="0" lang="en-US" sz="4000" spc="-1" strike="noStrike">
                <a:solidFill>
                  <a:srgbClr val="4f81bd"/>
                </a:solidFill>
                <a:latin typeface="Times New Roman"/>
              </a:rPr>
              <a:t>DESIGN METHODOLOGY</a:t>
            </a:r>
            <a:endParaRPr b="0" lang="en-IN" sz="4000" spc="-1" strike="noStrike">
              <a:solidFill>
                <a:srgbClr val="000000"/>
              </a:solidFill>
              <a:latin typeface="Calibri"/>
            </a:endParaRPr>
          </a:p>
        </p:txBody>
      </p:sp>
      <p:sp>
        <p:nvSpPr>
          <p:cNvPr id="166" name="PlaceHolder 3"/>
          <p:cNvSpPr>
            <a:spLocks noGrp="1"/>
          </p:cNvSpPr>
          <p:nvPr>
            <p:ph type="ftr"/>
          </p:nvPr>
        </p:nvSpPr>
        <p:spPr>
          <a:xfrm>
            <a:off x="3124080" y="4767120"/>
            <a:ext cx="299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Department of CSE, Vemana IT</a:t>
            </a:r>
            <a:endParaRPr b="0" lang="en-IN" sz="1400" spc="-1" strike="noStrike">
              <a:latin typeface="Times New Roman"/>
            </a:endParaRPr>
          </a:p>
        </p:txBody>
      </p:sp>
      <p:sp>
        <p:nvSpPr>
          <p:cNvPr id="167" name="Date Placeholder 3"/>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DETECTION SYSTEM</a:t>
            </a:r>
            <a:endParaRPr b="0" lang="en-IN" sz="1200" spc="-1" strike="noStrike">
              <a:latin typeface="Arial"/>
            </a:endParaRPr>
          </a:p>
        </p:txBody>
      </p:sp>
      <p:sp>
        <p:nvSpPr>
          <p:cNvPr id="168" name="PlaceHolder 4"/>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400" spc="-1" strike="noStrike">
                <a:solidFill>
                  <a:srgbClr val="8b8b8b"/>
                </a:solidFill>
                <a:latin typeface="Calibri"/>
              </a:rPr>
              <a:t>Date</a:t>
            </a:r>
            <a:r>
              <a:rPr b="0" lang="en-US" sz="1200" spc="-1" strike="noStrike">
                <a:solidFill>
                  <a:srgbClr val="8b8b8b"/>
                </a:solidFill>
                <a:latin typeface="Calibri"/>
              </a:rPr>
              <a:t> : </a:t>
            </a:r>
            <a:r>
              <a:rPr b="0" lang="en-US" sz="1200" spc="-1" strike="noStrike">
                <a:solidFill>
                  <a:srgbClr val="8b8b8b"/>
                </a:solidFill>
                <a:latin typeface="Calibri"/>
              </a:rPr>
              <a:t>01/02/2022</a:t>
            </a:r>
            <a:endParaRPr b="0" lang="en-IN" sz="1200" spc="-1" strike="noStrike">
              <a:latin typeface="Times New Roman"/>
            </a:endParaRPr>
          </a:p>
        </p:txBody>
      </p:sp>
      <p:sp>
        <p:nvSpPr>
          <p:cNvPr id="169" name="Footer Placeholder 4"/>
          <p:cNvSpPr/>
          <p:nvPr/>
        </p:nvSpPr>
        <p:spPr>
          <a:xfrm>
            <a:off x="8229600" y="4770360"/>
            <a:ext cx="668160" cy="27036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11</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p:nvPr>
        </p:nvSpPr>
        <p:spPr>
          <a:xfrm>
            <a:off x="457200" y="1063080"/>
            <a:ext cx="8229240" cy="3289320"/>
          </a:xfrm>
          <a:prstGeom prst="rect">
            <a:avLst/>
          </a:prstGeom>
          <a:noFill/>
          <a:ln w="0">
            <a:noFill/>
          </a:ln>
        </p:spPr>
        <p:txBody>
          <a:bodyPr anchor="t">
            <a:normAutofit/>
          </a:bodyPr>
          <a:p>
            <a:pPr marL="343080" indent="-343080">
              <a:lnSpc>
                <a:spcPct val="100000"/>
              </a:lnSpc>
              <a:spcBef>
                <a:spcPts val="641"/>
              </a:spcBef>
              <a:buClr>
                <a:srgbClr val="000000"/>
              </a:buClr>
              <a:buFont typeface="Arial"/>
              <a:buChar char="•"/>
            </a:pPr>
            <a:r>
              <a:rPr b="0" lang="en-IN" sz="1600" spc="-1" strike="noStrike">
                <a:solidFill>
                  <a:srgbClr val="000000"/>
                </a:solidFill>
                <a:latin typeface="Times New Roman"/>
              </a:rPr>
              <a:t>Artificial neural networks (ANNs), usually simply called neural networks (NNs), are computing systems inspired by the biological neural networks that constitute animal brains.</a:t>
            </a:r>
            <a:endParaRPr b="0" lang="en-IN" sz="16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IN" sz="1600" spc="-1" strike="noStrike">
                <a:solidFill>
                  <a:srgbClr val="000000"/>
                </a:solidFill>
                <a:latin typeface="Times New Roman"/>
              </a:rPr>
              <a:t>An ANN is based on a collection of connected units or nodes called artificial neurons, which loosely model the neurons in a biological brain.</a:t>
            </a:r>
            <a:endParaRPr b="0" lang="en-IN" sz="16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IN" sz="1600" spc="-1" strike="noStrike">
                <a:solidFill>
                  <a:srgbClr val="000000"/>
                </a:solidFill>
                <a:latin typeface="Times New Roman"/>
              </a:rPr>
              <a:t>Each connection, like the synapses in a biological brain, can transmit a signal to other neurons.</a:t>
            </a:r>
            <a:endParaRPr b="0" lang="en-IN" sz="1600" spc="-1" strike="noStrike">
              <a:solidFill>
                <a:srgbClr val="000000"/>
              </a:solidFill>
              <a:latin typeface="Calibri"/>
            </a:endParaRPr>
          </a:p>
          <a:p>
            <a:pPr marL="343080" indent="-343080">
              <a:lnSpc>
                <a:spcPct val="100000"/>
              </a:lnSpc>
              <a:spcBef>
                <a:spcPts val="641"/>
              </a:spcBef>
              <a:buClr>
                <a:srgbClr val="000000"/>
              </a:buClr>
              <a:buFont typeface="Arial"/>
              <a:buChar char="•"/>
            </a:pPr>
            <a:endParaRPr b="0" lang="en-IN" sz="1600" spc="-1" strike="noStrike">
              <a:solidFill>
                <a:srgbClr val="000000"/>
              </a:solidFill>
              <a:latin typeface="Calibri"/>
            </a:endParaRPr>
          </a:p>
          <a:p>
            <a:pPr marL="343080" indent="-343080">
              <a:lnSpc>
                <a:spcPct val="100000"/>
              </a:lnSpc>
              <a:spcBef>
                <a:spcPts val="641"/>
              </a:spcBef>
              <a:buClr>
                <a:srgbClr val="000000"/>
              </a:buClr>
              <a:buFont typeface="Arial"/>
              <a:buChar char="•"/>
            </a:pPr>
            <a:endParaRPr b="0" lang="en-IN" sz="1600" spc="-1" strike="noStrike">
              <a:solidFill>
                <a:srgbClr val="000000"/>
              </a:solidFill>
              <a:latin typeface="Calibri"/>
            </a:endParaRPr>
          </a:p>
          <a:p>
            <a:pPr marL="343080" indent="-343080">
              <a:lnSpc>
                <a:spcPct val="100000"/>
              </a:lnSpc>
              <a:spcBef>
                <a:spcPts val="641"/>
              </a:spcBef>
              <a:buClr>
                <a:srgbClr val="000000"/>
              </a:buClr>
              <a:buFont typeface="Arial"/>
              <a:buChar char="•"/>
            </a:pPr>
            <a:endParaRPr b="0" lang="en-IN" sz="1600" spc="-1" strike="noStrike">
              <a:solidFill>
                <a:srgbClr val="000000"/>
              </a:solidFill>
              <a:latin typeface="Calibri"/>
            </a:endParaRPr>
          </a:p>
        </p:txBody>
      </p:sp>
      <p:sp>
        <p:nvSpPr>
          <p:cNvPr id="171" name="Date Placeholder 3"/>
          <p:cNvSpPr/>
          <p:nvPr/>
        </p:nvSpPr>
        <p:spPr>
          <a:xfrm>
            <a:off x="8077320" y="5724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p:txBody>
      </p:sp>
      <p:sp>
        <p:nvSpPr>
          <p:cNvPr id="172" name="PlaceHolder 2"/>
          <p:cNvSpPr>
            <a:spLocks noGrp="1"/>
          </p:cNvSpPr>
          <p:nvPr>
            <p:ph type="title"/>
          </p:nvPr>
        </p:nvSpPr>
        <p:spPr>
          <a:xfrm>
            <a:off x="457200" y="205920"/>
            <a:ext cx="8229240" cy="856800"/>
          </a:xfrm>
          <a:prstGeom prst="rect">
            <a:avLst/>
          </a:prstGeom>
          <a:noFill/>
          <a:ln w="0">
            <a:noFill/>
          </a:ln>
        </p:spPr>
        <p:txBody>
          <a:bodyPr anchor="ctr">
            <a:normAutofit/>
          </a:bodyPr>
          <a:p>
            <a:pPr algn="ctr">
              <a:lnSpc>
                <a:spcPct val="100000"/>
              </a:lnSpc>
              <a:buNone/>
            </a:pPr>
            <a:r>
              <a:rPr b="0" lang="en-US" sz="4000" spc="-1" strike="noStrike">
                <a:solidFill>
                  <a:srgbClr val="4f81bd"/>
                </a:solidFill>
                <a:latin typeface="Times New Roman"/>
              </a:rPr>
              <a:t>MODULE DESCRIPTION</a:t>
            </a:r>
            <a:endParaRPr b="0" lang="en-IN" sz="4000" spc="-1" strike="noStrike">
              <a:solidFill>
                <a:srgbClr val="000000"/>
              </a:solidFill>
              <a:latin typeface="Calibri"/>
            </a:endParaRPr>
          </a:p>
        </p:txBody>
      </p:sp>
      <p:sp>
        <p:nvSpPr>
          <p:cNvPr id="173" name="PlaceHolder 3"/>
          <p:cNvSpPr>
            <a:spLocks noGrp="1"/>
          </p:cNvSpPr>
          <p:nvPr>
            <p:ph type="ftr"/>
          </p:nvPr>
        </p:nvSpPr>
        <p:spPr>
          <a:xfrm>
            <a:off x="3124080" y="4767120"/>
            <a:ext cx="317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Department of CSE, Vemana IT</a:t>
            </a:r>
            <a:endParaRPr b="0" lang="en-IN" sz="1400" spc="-1" strike="noStrike">
              <a:latin typeface="Times New Roman"/>
            </a:endParaRPr>
          </a:p>
        </p:txBody>
      </p:sp>
      <p:sp>
        <p:nvSpPr>
          <p:cNvPr id="174" name="Date Placeholder 3"/>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DETECTION SYSTEM</a:t>
            </a:r>
            <a:endParaRPr b="0" lang="en-IN" sz="1200" spc="-1" strike="noStrike">
              <a:latin typeface="Arial"/>
            </a:endParaRPr>
          </a:p>
        </p:txBody>
      </p:sp>
      <p:sp>
        <p:nvSpPr>
          <p:cNvPr id="175" name="PlaceHolder 4"/>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400" spc="-1" strike="noStrike">
                <a:solidFill>
                  <a:srgbClr val="8b8b8b"/>
                </a:solidFill>
                <a:latin typeface="Calibri"/>
              </a:rPr>
              <a:t>Date</a:t>
            </a:r>
            <a:r>
              <a:rPr b="0" lang="en-US" sz="1200" spc="-1" strike="noStrike">
                <a:solidFill>
                  <a:srgbClr val="8b8b8b"/>
                </a:solidFill>
                <a:latin typeface="Calibri"/>
              </a:rPr>
              <a:t> : 01/02/2022</a:t>
            </a:r>
            <a:endParaRPr b="0" lang="en-IN" sz="1200" spc="-1" strike="noStrike">
              <a:latin typeface="Times New Roman"/>
            </a:endParaRPr>
          </a:p>
        </p:txBody>
      </p:sp>
      <p:sp>
        <p:nvSpPr>
          <p:cNvPr id="176" name="Footer Placeholder 4"/>
          <p:cNvSpPr/>
          <p:nvPr/>
        </p:nvSpPr>
        <p:spPr>
          <a:xfrm>
            <a:off x="8229600" y="4770360"/>
            <a:ext cx="668160" cy="27036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12</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p:nvPr>
        </p:nvSpPr>
        <p:spPr>
          <a:xfrm>
            <a:off x="457200" y="1063080"/>
            <a:ext cx="8229240" cy="3289320"/>
          </a:xfrm>
          <a:prstGeom prst="rect">
            <a:avLst/>
          </a:prstGeom>
          <a:noFill/>
          <a:ln w="0">
            <a:noFill/>
          </a:ln>
        </p:spPr>
        <p:txBody>
          <a:bodyPr anchor="t">
            <a:normAutofit/>
          </a:bodyPr>
          <a:p>
            <a:pPr marL="343080" indent="-343080">
              <a:lnSpc>
                <a:spcPct val="100000"/>
              </a:lnSpc>
              <a:spcBef>
                <a:spcPts val="641"/>
              </a:spcBef>
              <a:buClr>
                <a:srgbClr val="000000"/>
              </a:buClr>
              <a:buFont typeface="Arial"/>
              <a:buChar char="•"/>
            </a:pPr>
            <a:r>
              <a:rPr b="0" lang="en-IN" sz="1600" spc="-1" strike="noStrike">
                <a:solidFill>
                  <a:srgbClr val="000000"/>
                </a:solidFill>
                <a:latin typeface="Times New Roman"/>
              </a:rPr>
              <a:t>In deep learning, a convolutional neural network (CNN, or ConvNet) is a class of artificial neural network, most commonly applied to analyze visual imagery.</a:t>
            </a:r>
            <a:endParaRPr b="0" lang="en-IN" sz="16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IN" sz="1600" spc="-1" strike="noStrike">
                <a:solidFill>
                  <a:srgbClr val="000000"/>
                </a:solidFill>
                <a:latin typeface="Times New Roman"/>
              </a:rPr>
              <a:t> </a:t>
            </a:r>
            <a:r>
              <a:rPr b="0" lang="en-IN" sz="1600" spc="-1" strike="noStrike">
                <a:solidFill>
                  <a:srgbClr val="000000"/>
                </a:solidFill>
                <a:latin typeface="Times New Roman"/>
              </a:rPr>
              <a:t>They are also known as shift invariant or space invariant artificial neural networks (SIANN), based on the shared-weight architecture of the convolution kernels or filters that slide along input features and provide translation equivariant responses known as feature maps.</a:t>
            </a:r>
            <a:endParaRPr b="0" lang="en-IN" sz="16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IN" sz="1600" spc="-1" strike="noStrike">
                <a:solidFill>
                  <a:srgbClr val="000000"/>
                </a:solidFill>
                <a:latin typeface="Times New Roman"/>
              </a:rPr>
              <a:t> </a:t>
            </a:r>
            <a:r>
              <a:rPr b="0" lang="en-IN" sz="1600" spc="-1" strike="noStrike">
                <a:solidFill>
                  <a:srgbClr val="000000"/>
                </a:solidFill>
                <a:latin typeface="Times New Roman"/>
              </a:rPr>
              <a:t>Counter-intuitively, most convolutional neural networks are only equivariant, as opposed to invariant, to translation.</a:t>
            </a:r>
            <a:endParaRPr b="0" lang="en-IN" sz="1600" spc="-1" strike="noStrike">
              <a:solidFill>
                <a:srgbClr val="000000"/>
              </a:solidFill>
              <a:latin typeface="Calibri"/>
            </a:endParaRPr>
          </a:p>
          <a:p>
            <a:pPr marL="343080" indent="-343080">
              <a:lnSpc>
                <a:spcPct val="100000"/>
              </a:lnSpc>
              <a:spcBef>
                <a:spcPts val="641"/>
              </a:spcBef>
              <a:buClr>
                <a:srgbClr val="000000"/>
              </a:buClr>
              <a:buFont typeface="Arial"/>
              <a:buChar char="•"/>
            </a:pPr>
            <a:endParaRPr b="0" lang="en-IN" sz="1600" spc="-1" strike="noStrike">
              <a:solidFill>
                <a:srgbClr val="000000"/>
              </a:solidFill>
              <a:latin typeface="Calibri"/>
            </a:endParaRPr>
          </a:p>
          <a:p>
            <a:pPr marL="343080" indent="-343080">
              <a:lnSpc>
                <a:spcPct val="100000"/>
              </a:lnSpc>
              <a:spcBef>
                <a:spcPts val="641"/>
              </a:spcBef>
              <a:buClr>
                <a:srgbClr val="000000"/>
              </a:buClr>
              <a:buFont typeface="Arial"/>
              <a:buChar char="•"/>
            </a:pPr>
            <a:endParaRPr b="0" lang="en-IN" sz="1600" spc="-1" strike="noStrike">
              <a:solidFill>
                <a:srgbClr val="000000"/>
              </a:solidFill>
              <a:latin typeface="Calibri"/>
            </a:endParaRPr>
          </a:p>
          <a:p>
            <a:pPr marL="343080" indent="-343080">
              <a:lnSpc>
                <a:spcPct val="100000"/>
              </a:lnSpc>
              <a:spcBef>
                <a:spcPts val="641"/>
              </a:spcBef>
              <a:buClr>
                <a:srgbClr val="000000"/>
              </a:buClr>
              <a:buFont typeface="Arial"/>
              <a:buChar char="•"/>
            </a:pPr>
            <a:endParaRPr b="0" lang="en-IN" sz="1600" spc="-1" strike="noStrike">
              <a:solidFill>
                <a:srgbClr val="000000"/>
              </a:solidFill>
              <a:latin typeface="Calibri"/>
            </a:endParaRPr>
          </a:p>
        </p:txBody>
      </p:sp>
      <p:sp>
        <p:nvSpPr>
          <p:cNvPr id="178" name="Date Placeholder 29"/>
          <p:cNvSpPr/>
          <p:nvPr/>
        </p:nvSpPr>
        <p:spPr>
          <a:xfrm>
            <a:off x="8077320" y="5724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p:txBody>
      </p:sp>
      <p:sp>
        <p:nvSpPr>
          <p:cNvPr id="179" name="PlaceHolder 2"/>
          <p:cNvSpPr>
            <a:spLocks noGrp="1"/>
          </p:cNvSpPr>
          <p:nvPr>
            <p:ph type="title"/>
          </p:nvPr>
        </p:nvSpPr>
        <p:spPr>
          <a:xfrm>
            <a:off x="457200" y="205920"/>
            <a:ext cx="8229240" cy="856800"/>
          </a:xfrm>
          <a:prstGeom prst="rect">
            <a:avLst/>
          </a:prstGeom>
          <a:noFill/>
          <a:ln w="0">
            <a:noFill/>
          </a:ln>
        </p:spPr>
        <p:txBody>
          <a:bodyPr anchor="ctr">
            <a:normAutofit/>
          </a:bodyPr>
          <a:p>
            <a:pPr algn="ctr">
              <a:lnSpc>
                <a:spcPct val="100000"/>
              </a:lnSpc>
              <a:buNone/>
            </a:pPr>
            <a:r>
              <a:rPr b="0" lang="en-US" sz="4000" spc="-1" strike="noStrike">
                <a:solidFill>
                  <a:srgbClr val="4f81bd"/>
                </a:solidFill>
                <a:latin typeface="Times New Roman"/>
              </a:rPr>
              <a:t>MODULE DESCRIPTION</a:t>
            </a:r>
            <a:endParaRPr b="0" lang="en-IN" sz="4000" spc="-1" strike="noStrike">
              <a:solidFill>
                <a:srgbClr val="000000"/>
              </a:solidFill>
              <a:latin typeface="Calibri"/>
            </a:endParaRPr>
          </a:p>
        </p:txBody>
      </p:sp>
      <p:sp>
        <p:nvSpPr>
          <p:cNvPr id="180" name="PlaceHolder 3"/>
          <p:cNvSpPr>
            <a:spLocks noGrp="1"/>
          </p:cNvSpPr>
          <p:nvPr>
            <p:ph type="ftr"/>
          </p:nvPr>
        </p:nvSpPr>
        <p:spPr>
          <a:xfrm>
            <a:off x="3124080" y="4767120"/>
            <a:ext cx="299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Department of CSE, Vemana IT</a:t>
            </a:r>
            <a:endParaRPr b="0" lang="en-IN" sz="1400" spc="-1" strike="noStrike">
              <a:latin typeface="Times New Roman"/>
            </a:endParaRPr>
          </a:p>
        </p:txBody>
      </p:sp>
      <p:sp>
        <p:nvSpPr>
          <p:cNvPr id="181" name="Date Placeholder 30"/>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DETECTION SYSTEM</a:t>
            </a:r>
            <a:endParaRPr b="0" lang="en-IN" sz="1200" spc="-1" strike="noStrike">
              <a:latin typeface="Arial"/>
            </a:endParaRPr>
          </a:p>
        </p:txBody>
      </p:sp>
      <p:sp>
        <p:nvSpPr>
          <p:cNvPr id="182" name="PlaceHolder 4"/>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400" spc="-1" strike="noStrike">
                <a:solidFill>
                  <a:srgbClr val="8b8b8b"/>
                </a:solidFill>
                <a:latin typeface="Calibri"/>
              </a:rPr>
              <a:t>Date</a:t>
            </a:r>
            <a:r>
              <a:rPr b="0" lang="en-US" sz="1200" spc="-1" strike="noStrike">
                <a:solidFill>
                  <a:srgbClr val="8b8b8b"/>
                </a:solidFill>
                <a:latin typeface="Calibri"/>
              </a:rPr>
              <a:t> : 01/02/2022</a:t>
            </a:r>
            <a:endParaRPr b="0" lang="en-IN" sz="1200" spc="-1" strike="noStrike">
              <a:latin typeface="Times New Roman"/>
            </a:endParaRPr>
          </a:p>
        </p:txBody>
      </p:sp>
      <p:sp>
        <p:nvSpPr>
          <p:cNvPr id="183" name="Footer Placeholder 21"/>
          <p:cNvSpPr/>
          <p:nvPr/>
        </p:nvSpPr>
        <p:spPr>
          <a:xfrm>
            <a:off x="8229600" y="4770360"/>
            <a:ext cx="668160" cy="27036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13</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p:nvPr>
        </p:nvSpPr>
        <p:spPr>
          <a:xfrm>
            <a:off x="457200" y="1063080"/>
            <a:ext cx="8229240" cy="3289320"/>
          </a:xfrm>
          <a:prstGeom prst="rect">
            <a:avLst/>
          </a:prstGeom>
          <a:noFill/>
          <a:ln w="0">
            <a:noFill/>
          </a:ln>
        </p:spPr>
        <p:txBody>
          <a:bodyPr anchor="t">
            <a:normAutofit/>
          </a:bodyPr>
          <a:p>
            <a:pPr marL="343080" indent="-343080" algn="just">
              <a:lnSpc>
                <a:spcPct val="100000"/>
              </a:lnSpc>
              <a:spcBef>
                <a:spcPts val="320"/>
              </a:spcBef>
              <a:buClr>
                <a:srgbClr val="000000"/>
              </a:buClr>
              <a:buFont typeface="Arial"/>
              <a:buChar char="•"/>
            </a:pPr>
            <a:r>
              <a:rPr b="0" lang="en-US" sz="1600" spc="-1" strike="noStrike">
                <a:solidFill>
                  <a:srgbClr val="000000"/>
                </a:solidFill>
                <a:latin typeface="Times New Roman"/>
              </a:rPr>
              <a:t>Breast cancer rates in India have ever been increasing. There is very little knowledge about it among the rural population in particular ,and urban population seem to be ignorant of the idea.</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0" lang="en-US" sz="1600" spc="-1" strike="noStrike">
                <a:solidFill>
                  <a:srgbClr val="000000"/>
                </a:solidFill>
                <a:latin typeface="Times New Roman"/>
              </a:rPr>
              <a:t>There need to be more awareness drives that help in destigmatizing breast cancer among society. </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0" lang="en-US" sz="1600" spc="-1" strike="noStrike">
                <a:solidFill>
                  <a:srgbClr val="000000"/>
                </a:solidFill>
                <a:latin typeface="Times New Roman"/>
              </a:rPr>
              <a:t>We aim to develop a model that predicts breast cancer with good accuracy and make use of it in the real world to help millions of patients in India.</a:t>
            </a:r>
            <a:endParaRPr b="0" lang="en-IN" sz="1600" spc="-1" strike="noStrike">
              <a:solidFill>
                <a:srgbClr val="000000"/>
              </a:solidFill>
              <a:latin typeface="Calibri"/>
            </a:endParaRPr>
          </a:p>
        </p:txBody>
      </p:sp>
      <p:sp>
        <p:nvSpPr>
          <p:cNvPr id="185" name="Date Placeholder 20"/>
          <p:cNvSpPr/>
          <p:nvPr/>
        </p:nvSpPr>
        <p:spPr>
          <a:xfrm>
            <a:off x="8077320" y="5724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p:txBody>
      </p:sp>
      <p:sp>
        <p:nvSpPr>
          <p:cNvPr id="186" name="PlaceHolder 2"/>
          <p:cNvSpPr>
            <a:spLocks noGrp="1"/>
          </p:cNvSpPr>
          <p:nvPr>
            <p:ph type="title"/>
          </p:nvPr>
        </p:nvSpPr>
        <p:spPr>
          <a:xfrm>
            <a:off x="457200" y="205920"/>
            <a:ext cx="8229240" cy="856800"/>
          </a:xfrm>
          <a:prstGeom prst="rect">
            <a:avLst/>
          </a:prstGeom>
          <a:noFill/>
          <a:ln w="0">
            <a:noFill/>
          </a:ln>
        </p:spPr>
        <p:txBody>
          <a:bodyPr anchor="ctr">
            <a:normAutofit/>
          </a:bodyPr>
          <a:p>
            <a:pPr algn="ctr">
              <a:lnSpc>
                <a:spcPct val="100000"/>
              </a:lnSpc>
              <a:buNone/>
            </a:pPr>
            <a:r>
              <a:rPr b="0" lang="en-US" sz="4000" spc="-1" strike="noStrike">
                <a:solidFill>
                  <a:srgbClr val="4f81bd"/>
                </a:solidFill>
                <a:latin typeface="Times New Roman"/>
              </a:rPr>
              <a:t>EXPECTED OUTCOME </a:t>
            </a:r>
            <a:endParaRPr b="0" lang="en-IN" sz="4000" spc="-1" strike="noStrike">
              <a:solidFill>
                <a:srgbClr val="000000"/>
              </a:solidFill>
              <a:latin typeface="Calibri"/>
            </a:endParaRPr>
          </a:p>
        </p:txBody>
      </p:sp>
      <p:sp>
        <p:nvSpPr>
          <p:cNvPr id="187" name="PlaceHolder 3"/>
          <p:cNvSpPr>
            <a:spLocks noGrp="1"/>
          </p:cNvSpPr>
          <p:nvPr>
            <p:ph type="ftr"/>
          </p:nvPr>
        </p:nvSpPr>
        <p:spPr>
          <a:xfrm>
            <a:off x="3124080" y="4767120"/>
            <a:ext cx="299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a:t>
            </a:r>
            <a:r>
              <a:rPr b="0" lang="en-US" sz="1400" spc="-1" strike="noStrike">
                <a:solidFill>
                  <a:srgbClr val="1f497d"/>
                </a:solidFill>
                <a:latin typeface="Calibri"/>
              </a:rPr>
              <a:t>ent of </a:t>
            </a:r>
            <a:r>
              <a:rPr b="0" lang="en-US" sz="1400" spc="-1" strike="noStrike">
                <a:solidFill>
                  <a:srgbClr val="1f497d"/>
                </a:solidFill>
                <a:latin typeface="Calibri"/>
              </a:rPr>
              <a:t>CSE, </a:t>
            </a:r>
            <a:r>
              <a:rPr b="0" lang="en-US" sz="1400" spc="-1" strike="noStrike">
                <a:solidFill>
                  <a:srgbClr val="1f497d"/>
                </a:solidFill>
                <a:latin typeface="Calibri"/>
              </a:rPr>
              <a:t>Vemana </a:t>
            </a:r>
            <a:r>
              <a:rPr b="0" lang="en-US" sz="1400" spc="-1" strike="noStrike">
                <a:solidFill>
                  <a:srgbClr val="1f497d"/>
                </a:solidFill>
                <a:latin typeface="Calibri"/>
              </a:rPr>
              <a:t>IT</a:t>
            </a:r>
            <a:endParaRPr b="0" lang="en-IN" sz="1400" spc="-1" strike="noStrike">
              <a:latin typeface="Times New Roman"/>
            </a:endParaRPr>
          </a:p>
        </p:txBody>
      </p:sp>
      <p:sp>
        <p:nvSpPr>
          <p:cNvPr id="188" name="Date Placeholder 21"/>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DETECTION SYSTEM</a:t>
            </a:r>
            <a:endParaRPr b="0" lang="en-IN" sz="1200" spc="-1" strike="noStrike">
              <a:latin typeface="Arial"/>
            </a:endParaRPr>
          </a:p>
        </p:txBody>
      </p:sp>
      <p:sp>
        <p:nvSpPr>
          <p:cNvPr id="189" name="PlaceHolder 4"/>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400" spc="-1" strike="noStrike">
                <a:solidFill>
                  <a:srgbClr val="8b8b8b"/>
                </a:solidFill>
                <a:latin typeface="Calibri"/>
              </a:rPr>
              <a:t>Date</a:t>
            </a:r>
            <a:r>
              <a:rPr b="0" lang="en-US" sz="1200" spc="-1" strike="noStrike">
                <a:solidFill>
                  <a:srgbClr val="8b8b8b"/>
                </a:solidFill>
                <a:latin typeface="Calibri"/>
              </a:rPr>
              <a:t> : 01/02/2022</a:t>
            </a:r>
            <a:endParaRPr b="0" lang="en-IN" sz="1200" spc="-1" strike="noStrike">
              <a:latin typeface="Times New Roman"/>
            </a:endParaRPr>
          </a:p>
        </p:txBody>
      </p:sp>
      <p:sp>
        <p:nvSpPr>
          <p:cNvPr id="190" name="Footer Placeholder 15"/>
          <p:cNvSpPr/>
          <p:nvPr/>
        </p:nvSpPr>
        <p:spPr>
          <a:xfrm>
            <a:off x="8229600" y="4770360"/>
            <a:ext cx="668160" cy="27036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14</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p:nvPr>
        </p:nvSpPr>
        <p:spPr>
          <a:xfrm>
            <a:off x="457200" y="1063080"/>
            <a:ext cx="8229240" cy="3289320"/>
          </a:xfrm>
          <a:prstGeom prst="rect">
            <a:avLst/>
          </a:prstGeom>
          <a:noFill/>
          <a:ln w="0">
            <a:noFill/>
          </a:ln>
        </p:spPr>
        <p:txBody>
          <a:bodyPr anchor="t">
            <a:normAutofit/>
          </a:bodyPr>
          <a:p>
            <a:pPr algn="just">
              <a:lnSpc>
                <a:spcPct val="100000"/>
              </a:lnSpc>
              <a:spcBef>
                <a:spcPts val="320"/>
              </a:spcBef>
              <a:buNone/>
              <a:tabLst>
                <a:tab algn="l" pos="0"/>
              </a:tabLst>
            </a:pPr>
            <a:r>
              <a:rPr b="0" lang="en-US" sz="1600" spc="-1" strike="noStrike">
                <a:solidFill>
                  <a:srgbClr val="000000"/>
                </a:solidFill>
                <a:latin typeface="Times New Roman"/>
              </a:rPr>
              <a:t>There are several areas where we can implement this project:</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tabLst>
                <a:tab algn="l" pos="0"/>
              </a:tabLst>
            </a:pPr>
            <a:r>
              <a:rPr b="0" lang="en-US" sz="1600" spc="-1" strike="noStrike">
                <a:solidFill>
                  <a:srgbClr val="000000"/>
                </a:solidFill>
                <a:latin typeface="Times New Roman"/>
              </a:rPr>
              <a:t>Local clinics and scanning centres</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tabLst>
                <a:tab algn="l" pos="0"/>
              </a:tabLst>
            </a:pPr>
            <a:r>
              <a:rPr b="0" lang="en-US" sz="1600" spc="-1" strike="noStrike">
                <a:solidFill>
                  <a:srgbClr val="000000"/>
                </a:solidFill>
                <a:latin typeface="Times New Roman"/>
              </a:rPr>
              <a:t>Online portals which primarily focus on report scanning.</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tabLst>
                <a:tab algn="l" pos="0"/>
              </a:tabLst>
            </a:pPr>
            <a:r>
              <a:rPr b="0" lang="en-US" sz="1600" spc="-1" strike="noStrike">
                <a:solidFill>
                  <a:srgbClr val="000000"/>
                </a:solidFill>
                <a:latin typeface="Times New Roman"/>
              </a:rPr>
              <a:t>Widespread National Programs</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tabLst>
                <a:tab algn="l" pos="0"/>
              </a:tabLst>
            </a:pPr>
            <a:r>
              <a:rPr b="0" lang="en-US" sz="1600" spc="-1" strike="noStrike">
                <a:solidFill>
                  <a:srgbClr val="000000"/>
                </a:solidFill>
                <a:latin typeface="Times New Roman"/>
              </a:rPr>
              <a:t>Centres focused on women health and empowerment.</a:t>
            </a:r>
            <a:endParaRPr b="0" lang="en-IN" sz="1600" spc="-1" strike="noStrike">
              <a:solidFill>
                <a:srgbClr val="000000"/>
              </a:solidFill>
              <a:latin typeface="Calibri"/>
            </a:endParaRPr>
          </a:p>
        </p:txBody>
      </p:sp>
      <p:sp>
        <p:nvSpPr>
          <p:cNvPr id="192" name="Date Placeholder 23"/>
          <p:cNvSpPr/>
          <p:nvPr/>
        </p:nvSpPr>
        <p:spPr>
          <a:xfrm>
            <a:off x="8077320" y="5724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p:txBody>
      </p:sp>
      <p:sp>
        <p:nvSpPr>
          <p:cNvPr id="193" name="PlaceHolder 2"/>
          <p:cNvSpPr>
            <a:spLocks noGrp="1"/>
          </p:cNvSpPr>
          <p:nvPr>
            <p:ph type="title"/>
          </p:nvPr>
        </p:nvSpPr>
        <p:spPr>
          <a:xfrm>
            <a:off x="457200" y="205920"/>
            <a:ext cx="8229240" cy="856800"/>
          </a:xfrm>
          <a:prstGeom prst="rect">
            <a:avLst/>
          </a:prstGeom>
          <a:noFill/>
          <a:ln w="0">
            <a:noFill/>
          </a:ln>
        </p:spPr>
        <p:txBody>
          <a:bodyPr anchor="ctr">
            <a:normAutofit/>
          </a:bodyPr>
          <a:p>
            <a:pPr algn="ctr">
              <a:lnSpc>
                <a:spcPct val="100000"/>
              </a:lnSpc>
              <a:buNone/>
            </a:pPr>
            <a:r>
              <a:rPr b="0" lang="en-US" sz="4000" spc="-1" strike="noStrike">
                <a:solidFill>
                  <a:srgbClr val="4f81bd"/>
                </a:solidFill>
                <a:latin typeface="Times New Roman"/>
              </a:rPr>
              <a:t>APPLICATIONS</a:t>
            </a:r>
            <a:endParaRPr b="0" lang="en-IN" sz="4000" spc="-1" strike="noStrike">
              <a:solidFill>
                <a:srgbClr val="000000"/>
              </a:solidFill>
              <a:latin typeface="Calibri"/>
            </a:endParaRPr>
          </a:p>
        </p:txBody>
      </p:sp>
      <p:sp>
        <p:nvSpPr>
          <p:cNvPr id="194" name="PlaceHolder 3"/>
          <p:cNvSpPr>
            <a:spLocks noGrp="1"/>
          </p:cNvSpPr>
          <p:nvPr>
            <p:ph type="ftr"/>
          </p:nvPr>
        </p:nvSpPr>
        <p:spPr>
          <a:xfrm>
            <a:off x="3124080" y="4767120"/>
            <a:ext cx="299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Department of CSE, Vemana IT</a:t>
            </a:r>
            <a:endParaRPr b="0" lang="en-IN" sz="1400" spc="-1" strike="noStrike">
              <a:latin typeface="Times New Roman"/>
            </a:endParaRPr>
          </a:p>
        </p:txBody>
      </p:sp>
      <p:sp>
        <p:nvSpPr>
          <p:cNvPr id="195" name="Date Placeholder 24"/>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DETECTION SYSTEM</a:t>
            </a:r>
            <a:endParaRPr b="0" lang="en-IN" sz="1200" spc="-1" strike="noStrike">
              <a:latin typeface="Arial"/>
            </a:endParaRPr>
          </a:p>
        </p:txBody>
      </p:sp>
      <p:sp>
        <p:nvSpPr>
          <p:cNvPr id="196" name="PlaceHolder 4"/>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400" spc="-1" strike="noStrike">
                <a:solidFill>
                  <a:srgbClr val="8b8b8b"/>
                </a:solidFill>
                <a:latin typeface="Calibri"/>
              </a:rPr>
              <a:t>Date </a:t>
            </a:r>
            <a:r>
              <a:rPr b="0" lang="en-US" sz="1200" spc="-1" strike="noStrike">
                <a:solidFill>
                  <a:srgbClr val="8b8b8b"/>
                </a:solidFill>
                <a:latin typeface="Calibri"/>
              </a:rPr>
              <a:t> : 01/02/2022</a:t>
            </a:r>
            <a:endParaRPr b="0" lang="en-IN" sz="1200" spc="-1" strike="noStrike">
              <a:latin typeface="Times New Roman"/>
            </a:endParaRPr>
          </a:p>
        </p:txBody>
      </p:sp>
      <p:sp>
        <p:nvSpPr>
          <p:cNvPr id="197" name="Footer Placeholder 17"/>
          <p:cNvSpPr/>
          <p:nvPr/>
        </p:nvSpPr>
        <p:spPr>
          <a:xfrm>
            <a:off x="8053560" y="4724640"/>
            <a:ext cx="990360" cy="27360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15</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p:nvPr>
        </p:nvSpPr>
        <p:spPr>
          <a:xfrm>
            <a:off x="457200" y="1063080"/>
            <a:ext cx="8229240" cy="3289320"/>
          </a:xfrm>
          <a:prstGeom prst="rect">
            <a:avLst/>
          </a:prstGeom>
          <a:noFill/>
          <a:ln w="0">
            <a:noFill/>
          </a:ln>
        </p:spPr>
        <p:txBody>
          <a:bodyPr anchor="t">
            <a:normAutofit/>
          </a:bodyPr>
          <a:p>
            <a:pPr marL="343080" indent="-343080" algn="just">
              <a:lnSpc>
                <a:spcPct val="100000"/>
              </a:lnSpc>
              <a:spcBef>
                <a:spcPts val="320"/>
              </a:spcBef>
              <a:buClr>
                <a:srgbClr val="000000"/>
              </a:buClr>
              <a:buFont typeface="Arial"/>
              <a:buChar char="•"/>
            </a:pPr>
            <a:r>
              <a:rPr b="1" lang="en-US" sz="1600" spc="-1" strike="noStrike">
                <a:solidFill>
                  <a:srgbClr val="000000"/>
                </a:solidFill>
                <a:latin typeface="Times New Roman"/>
              </a:rPr>
              <a:t>Asymmetry Analysis in Breast Cancer Detection Using Thermal Infrared Images</a:t>
            </a:r>
            <a:r>
              <a:rPr b="0" lang="en-US" sz="1600" spc="-1" strike="noStrike">
                <a:solidFill>
                  <a:srgbClr val="000000"/>
                </a:solidFill>
                <a:latin typeface="Times New Roman"/>
              </a:rPr>
              <a:t>[</a:t>
            </a:r>
            <a:r>
              <a:rPr b="0" lang="fi-FI" sz="1600" spc="-1" strike="noStrike">
                <a:solidFill>
                  <a:srgbClr val="000000"/>
                </a:solidFill>
                <a:latin typeface="Times New Roman"/>
              </a:rPr>
              <a:t>Phani Teja Kuruganti, Hairong Qi]</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1" lang="en-US" sz="1600" spc="-1" strike="noStrike">
                <a:solidFill>
                  <a:srgbClr val="000000"/>
                </a:solidFill>
                <a:latin typeface="Times New Roman"/>
              </a:rPr>
              <a:t>Review of Electromagnetic Techniques for Breast Cancer Detection</a:t>
            </a:r>
            <a:r>
              <a:rPr b="0" lang="en-US" sz="1600" spc="-1" strike="noStrike">
                <a:solidFill>
                  <a:srgbClr val="000000"/>
                </a:solidFill>
                <a:latin typeface="Times New Roman"/>
              </a:rPr>
              <a:t>[Ahmed M. Hassan, Magda El-Shenawee]</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1" lang="en-US" sz="1600" spc="-1" strike="noStrike">
                <a:solidFill>
                  <a:srgbClr val="000000"/>
                </a:solidFill>
                <a:latin typeface="Times New Roman"/>
              </a:rPr>
              <a:t>Comparison of data mining classification algorithms for breast cancer prediction</a:t>
            </a:r>
            <a:r>
              <a:rPr b="0" lang="en-US" sz="1600" spc="-1" strike="noStrike">
                <a:solidFill>
                  <a:srgbClr val="000000"/>
                </a:solidFill>
                <a:latin typeface="Times New Roman"/>
              </a:rPr>
              <a:t>[Mr. Chintan Shah , Dr. Anjali Jivani]</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1" lang="en-US" sz="1600" spc="-1" strike="noStrike">
                <a:solidFill>
                  <a:srgbClr val="000000"/>
                </a:solidFill>
                <a:latin typeface="Times New Roman"/>
              </a:rPr>
              <a:t>Predicting Breast Cancer Survivability Using Data Mining Techniques: </a:t>
            </a:r>
            <a:r>
              <a:rPr b="0" lang="en-US" sz="1600" spc="-1" strike="noStrike">
                <a:solidFill>
                  <a:srgbClr val="000000"/>
                </a:solidFill>
                <a:latin typeface="Times New Roman"/>
              </a:rPr>
              <a:t>[Abdelghani Bellaachia, Erhan Guven ]</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0" lang="en-US" sz="1600" spc="-1" strike="noStrike">
                <a:solidFill>
                  <a:srgbClr val="000000"/>
                </a:solidFill>
                <a:latin typeface="Times New Roman"/>
              </a:rPr>
              <a:t>Kaggle</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0" lang="en-US" sz="1600" spc="-1" strike="noStrike">
                <a:solidFill>
                  <a:srgbClr val="000000"/>
                </a:solidFill>
                <a:latin typeface="Times New Roman"/>
              </a:rPr>
              <a:t>Neural Designer</a:t>
            </a:r>
            <a:endParaRPr b="0" lang="en-IN" sz="1600" spc="-1" strike="noStrike">
              <a:solidFill>
                <a:srgbClr val="000000"/>
              </a:solidFill>
              <a:latin typeface="Calibri"/>
            </a:endParaRPr>
          </a:p>
        </p:txBody>
      </p:sp>
      <p:sp>
        <p:nvSpPr>
          <p:cNvPr id="199" name="Date Placeholder 26"/>
          <p:cNvSpPr/>
          <p:nvPr/>
        </p:nvSpPr>
        <p:spPr>
          <a:xfrm>
            <a:off x="8077320" y="5724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p:txBody>
      </p:sp>
      <p:sp>
        <p:nvSpPr>
          <p:cNvPr id="200" name="PlaceHolder 2"/>
          <p:cNvSpPr>
            <a:spLocks noGrp="1"/>
          </p:cNvSpPr>
          <p:nvPr>
            <p:ph type="title"/>
          </p:nvPr>
        </p:nvSpPr>
        <p:spPr>
          <a:xfrm>
            <a:off x="457200" y="205920"/>
            <a:ext cx="8229240" cy="856800"/>
          </a:xfrm>
          <a:prstGeom prst="rect">
            <a:avLst/>
          </a:prstGeom>
          <a:noFill/>
          <a:ln w="0">
            <a:noFill/>
          </a:ln>
        </p:spPr>
        <p:txBody>
          <a:bodyPr anchor="ctr">
            <a:normAutofit/>
          </a:bodyPr>
          <a:p>
            <a:pPr algn="ctr">
              <a:lnSpc>
                <a:spcPct val="100000"/>
              </a:lnSpc>
              <a:buNone/>
            </a:pPr>
            <a:r>
              <a:rPr b="0" lang="en-US" sz="4000" spc="-1" strike="noStrike">
                <a:solidFill>
                  <a:srgbClr val="4f81bd"/>
                </a:solidFill>
                <a:latin typeface="Times New Roman"/>
              </a:rPr>
              <a:t>REFE</a:t>
            </a:r>
            <a:r>
              <a:rPr b="0" lang="en-US" sz="4000" spc="-1" strike="noStrike">
                <a:solidFill>
                  <a:srgbClr val="4f81bd"/>
                </a:solidFill>
                <a:latin typeface="Times New Roman"/>
              </a:rPr>
              <a:t>REN</a:t>
            </a:r>
            <a:r>
              <a:rPr b="0" lang="en-US" sz="4000" spc="-1" strike="noStrike">
                <a:solidFill>
                  <a:srgbClr val="4f81bd"/>
                </a:solidFill>
                <a:latin typeface="Times New Roman"/>
              </a:rPr>
              <a:t>CES</a:t>
            </a:r>
            <a:endParaRPr b="0" lang="en-IN" sz="4000" spc="-1" strike="noStrike">
              <a:solidFill>
                <a:srgbClr val="000000"/>
              </a:solidFill>
              <a:latin typeface="Calibri"/>
            </a:endParaRPr>
          </a:p>
        </p:txBody>
      </p:sp>
      <p:sp>
        <p:nvSpPr>
          <p:cNvPr id="201" name="PlaceHolder 3"/>
          <p:cNvSpPr>
            <a:spLocks noGrp="1"/>
          </p:cNvSpPr>
          <p:nvPr>
            <p:ph type="ftr"/>
          </p:nvPr>
        </p:nvSpPr>
        <p:spPr>
          <a:xfrm>
            <a:off x="3124080" y="4767120"/>
            <a:ext cx="317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Department </a:t>
            </a:r>
            <a:r>
              <a:rPr b="0" lang="en-US" sz="1400" spc="-1" strike="noStrike">
                <a:solidFill>
                  <a:srgbClr val="1f497d"/>
                </a:solidFill>
                <a:latin typeface="Calibri"/>
              </a:rPr>
              <a:t>of CSE, </a:t>
            </a:r>
            <a:r>
              <a:rPr b="0" lang="en-US" sz="1400" spc="-1" strike="noStrike">
                <a:solidFill>
                  <a:srgbClr val="1f497d"/>
                </a:solidFill>
                <a:latin typeface="Calibri"/>
              </a:rPr>
              <a:t>Vemana IT</a:t>
            </a:r>
            <a:endParaRPr b="0" lang="en-IN" sz="1400" spc="-1" strike="noStrike">
              <a:latin typeface="Times New Roman"/>
            </a:endParaRPr>
          </a:p>
        </p:txBody>
      </p:sp>
      <p:sp>
        <p:nvSpPr>
          <p:cNvPr id="202" name="Date Placeholder 27"/>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DETECTION SYSTEM</a:t>
            </a:r>
            <a:endParaRPr b="0" lang="en-IN" sz="1200" spc="-1" strike="noStrike">
              <a:latin typeface="Arial"/>
            </a:endParaRPr>
          </a:p>
        </p:txBody>
      </p:sp>
      <p:sp>
        <p:nvSpPr>
          <p:cNvPr id="203" name="PlaceHolder 4"/>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400" spc="-1" strike="noStrike">
                <a:solidFill>
                  <a:srgbClr val="8b8b8b"/>
                </a:solidFill>
                <a:latin typeface="Calibri"/>
              </a:rPr>
              <a:t>Date</a:t>
            </a:r>
            <a:r>
              <a:rPr b="0" lang="en-US" sz="1200" spc="-1" strike="noStrike">
                <a:solidFill>
                  <a:srgbClr val="8b8b8b"/>
                </a:solidFill>
                <a:latin typeface="Calibri"/>
              </a:rPr>
              <a:t> : 01/02/2022</a:t>
            </a:r>
            <a:endParaRPr b="0" lang="en-IN" sz="1200" spc="-1" strike="noStrike">
              <a:latin typeface="Times New Roman"/>
            </a:endParaRPr>
          </a:p>
        </p:txBody>
      </p:sp>
      <p:sp>
        <p:nvSpPr>
          <p:cNvPr id="204" name="Footer Placeholder 19"/>
          <p:cNvSpPr/>
          <p:nvPr/>
        </p:nvSpPr>
        <p:spPr>
          <a:xfrm>
            <a:off x="8229600" y="4770360"/>
            <a:ext cx="668160" cy="27036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16</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1886040"/>
            <a:ext cx="8229240" cy="856800"/>
          </a:xfrm>
          <a:prstGeom prst="rect">
            <a:avLst/>
          </a:prstGeom>
          <a:noFill/>
          <a:ln w="0">
            <a:noFill/>
          </a:ln>
        </p:spPr>
        <p:txBody>
          <a:bodyPr anchor="ctr">
            <a:normAutofit/>
          </a:bodyPr>
          <a:p>
            <a:pPr algn="ctr">
              <a:lnSpc>
                <a:spcPct val="100000"/>
              </a:lnSpc>
              <a:buNone/>
            </a:pPr>
            <a:r>
              <a:rPr b="0" lang="en-US" sz="4000" spc="-1" strike="noStrike">
                <a:solidFill>
                  <a:srgbClr val="4f81bd"/>
                </a:solidFill>
                <a:latin typeface="Times New Roman"/>
              </a:rPr>
              <a:t>THANK YOU</a:t>
            </a:r>
            <a:endParaRPr b="0" lang="en-IN" sz="4000" spc="-1" strike="noStrike">
              <a:solidFill>
                <a:srgbClr val="000000"/>
              </a:solidFill>
              <a:latin typeface="Calibri"/>
            </a:endParaRPr>
          </a:p>
        </p:txBody>
      </p:sp>
      <p:sp>
        <p:nvSpPr>
          <p:cNvPr id="206" name="PlaceHolder 2"/>
          <p:cNvSpPr>
            <a:spLocks noGrp="1"/>
          </p:cNvSpPr>
          <p:nvPr>
            <p:ph type="ftr"/>
          </p:nvPr>
        </p:nvSpPr>
        <p:spPr>
          <a:xfrm>
            <a:off x="3124080" y="4767120"/>
            <a:ext cx="317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Department of CSE, Vemana IT</a:t>
            </a:r>
            <a:endParaRPr b="0" lang="en-IN" sz="1400" spc="-1" strike="noStrike">
              <a:latin typeface="Times New Roman"/>
            </a:endParaRPr>
          </a:p>
        </p:txBody>
      </p:sp>
      <p:sp>
        <p:nvSpPr>
          <p:cNvPr id="207" name="Date Placeholder 3"/>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DETECTION SYSTEM</a:t>
            </a:r>
            <a:endParaRPr b="0" lang="en-IN" sz="1200" spc="-1" strike="noStrike">
              <a:latin typeface="Arial"/>
            </a:endParaRPr>
          </a:p>
        </p:txBody>
      </p:sp>
      <p:sp>
        <p:nvSpPr>
          <p:cNvPr id="208" name="Date Placeholder 3"/>
          <p:cNvSpPr/>
          <p:nvPr/>
        </p:nvSpPr>
        <p:spPr>
          <a:xfrm>
            <a:off x="8077320" y="5724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p:txBody>
      </p:sp>
      <p:sp>
        <p:nvSpPr>
          <p:cNvPr id="209" name="PlaceHolder 3"/>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400" spc="-1" strike="noStrike">
                <a:solidFill>
                  <a:srgbClr val="8b8b8b"/>
                </a:solidFill>
                <a:latin typeface="Calibri"/>
              </a:rPr>
              <a:t>Date</a:t>
            </a:r>
            <a:r>
              <a:rPr b="0" lang="en-US" sz="1200" spc="-1" strike="noStrike">
                <a:solidFill>
                  <a:srgbClr val="8b8b8b"/>
                </a:solidFill>
                <a:latin typeface="Calibri"/>
              </a:rPr>
              <a:t> : 01/02/2022</a:t>
            </a:r>
            <a:endParaRPr b="0" lang="en-IN" sz="1200" spc="-1" strike="noStrike">
              <a:latin typeface="Times New Roman"/>
            </a:endParaRPr>
          </a:p>
        </p:txBody>
      </p:sp>
      <p:sp>
        <p:nvSpPr>
          <p:cNvPr id="210" name="Footer Placeholder 4"/>
          <p:cNvSpPr/>
          <p:nvPr/>
        </p:nvSpPr>
        <p:spPr>
          <a:xfrm>
            <a:off x="8229600" y="4770360"/>
            <a:ext cx="668160" cy="27036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17</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920"/>
            <a:ext cx="8229240" cy="856800"/>
          </a:xfrm>
          <a:prstGeom prst="rect">
            <a:avLst/>
          </a:prstGeom>
          <a:noFill/>
          <a:ln w="0">
            <a:noFill/>
          </a:ln>
        </p:spPr>
        <p:txBody>
          <a:bodyPr anchor="ctr">
            <a:normAutofit/>
          </a:bodyPr>
          <a:p>
            <a:pPr algn="ctr">
              <a:lnSpc>
                <a:spcPct val="100000"/>
              </a:lnSpc>
              <a:buNone/>
            </a:pPr>
            <a:r>
              <a:rPr b="0" lang="en-US" sz="4000" spc="-1" strike="noStrike">
                <a:solidFill>
                  <a:srgbClr val="4f81bd"/>
                </a:solidFill>
                <a:latin typeface="Times New Roman"/>
              </a:rPr>
              <a:t>BIRD VIEW</a:t>
            </a:r>
            <a:endParaRPr b="0" lang="en-IN" sz="4000" spc="-1" strike="noStrike">
              <a:solidFill>
                <a:srgbClr val="000000"/>
              </a:solidFill>
              <a:latin typeface="Calibri"/>
            </a:endParaRPr>
          </a:p>
        </p:txBody>
      </p:sp>
      <p:sp>
        <p:nvSpPr>
          <p:cNvPr id="94" name="PlaceHolder 2"/>
          <p:cNvSpPr>
            <a:spLocks noGrp="1"/>
          </p:cNvSpPr>
          <p:nvPr>
            <p:ph/>
          </p:nvPr>
        </p:nvSpPr>
        <p:spPr>
          <a:xfrm>
            <a:off x="457200" y="1063080"/>
            <a:ext cx="8229240" cy="3530880"/>
          </a:xfrm>
          <a:prstGeom prst="rect">
            <a:avLst/>
          </a:prstGeom>
          <a:noFill/>
          <a:ln w="0">
            <a:noFill/>
          </a:ln>
        </p:spPr>
        <p:txBody>
          <a:bodyPr anchor="t">
            <a:normAutofit fontScale="90000"/>
          </a:bodyPr>
          <a:p>
            <a:pPr marL="343080" indent="-343080" algn="just">
              <a:lnSpc>
                <a:spcPct val="115000"/>
              </a:lnSpc>
              <a:spcBef>
                <a:spcPts val="320"/>
              </a:spcBef>
              <a:buClr>
                <a:srgbClr val="000000"/>
              </a:buClr>
              <a:buFont typeface="Calibri"/>
              <a:buAutoNum type="romanLcPeriod"/>
            </a:pPr>
            <a:r>
              <a:rPr b="0" lang="en-IN" sz="1600" spc="-1" strike="noStrike">
                <a:solidFill>
                  <a:srgbClr val="000000"/>
                </a:solidFill>
                <a:latin typeface="Times New Roman"/>
                <a:ea typeface="Calibri"/>
              </a:rPr>
              <a:t>Project Title</a:t>
            </a:r>
            <a:endParaRPr b="0" lang="en-IN" sz="1600" spc="-1" strike="noStrike">
              <a:solidFill>
                <a:srgbClr val="000000"/>
              </a:solidFill>
              <a:latin typeface="Calibri"/>
            </a:endParaRPr>
          </a:p>
          <a:p>
            <a:pPr marL="343080" indent="-343080" algn="just">
              <a:lnSpc>
                <a:spcPct val="115000"/>
              </a:lnSpc>
              <a:spcBef>
                <a:spcPts val="320"/>
              </a:spcBef>
              <a:buClr>
                <a:srgbClr val="000000"/>
              </a:buClr>
              <a:buFont typeface="Calibri"/>
              <a:buAutoNum type="romanLcPeriod"/>
            </a:pPr>
            <a:r>
              <a:rPr b="0" lang="en-IN" sz="1600" spc="-1" strike="noStrike">
                <a:solidFill>
                  <a:srgbClr val="000000"/>
                </a:solidFill>
                <a:latin typeface="Times New Roman"/>
                <a:ea typeface="Calibri"/>
              </a:rPr>
              <a:t>Introduction to the work (Background)</a:t>
            </a:r>
            <a:endParaRPr b="0" lang="en-IN" sz="1600" spc="-1" strike="noStrike">
              <a:solidFill>
                <a:srgbClr val="000000"/>
              </a:solidFill>
              <a:latin typeface="Calibri"/>
            </a:endParaRPr>
          </a:p>
          <a:p>
            <a:pPr marL="343080" indent="-343080" algn="just">
              <a:lnSpc>
                <a:spcPct val="115000"/>
              </a:lnSpc>
              <a:spcBef>
                <a:spcPts val="320"/>
              </a:spcBef>
              <a:buClr>
                <a:srgbClr val="000000"/>
              </a:buClr>
              <a:buFont typeface="Calibri"/>
              <a:buAutoNum type="romanLcPeriod"/>
            </a:pPr>
            <a:r>
              <a:rPr b="0" lang="en-IN" sz="1600" spc="-1" strike="noStrike">
                <a:solidFill>
                  <a:srgbClr val="000000"/>
                </a:solidFill>
                <a:latin typeface="Times New Roman"/>
                <a:ea typeface="Calibri"/>
              </a:rPr>
              <a:t>Motivation </a:t>
            </a:r>
            <a:endParaRPr b="0" lang="en-IN" sz="1600" spc="-1" strike="noStrike">
              <a:solidFill>
                <a:srgbClr val="000000"/>
              </a:solidFill>
              <a:latin typeface="Calibri"/>
            </a:endParaRPr>
          </a:p>
          <a:p>
            <a:pPr marL="343080" indent="-343080" algn="just">
              <a:lnSpc>
                <a:spcPct val="115000"/>
              </a:lnSpc>
              <a:spcBef>
                <a:spcPts val="320"/>
              </a:spcBef>
              <a:buClr>
                <a:srgbClr val="000000"/>
              </a:buClr>
              <a:buFont typeface="Calibri"/>
              <a:buAutoNum type="romanLcPeriod"/>
            </a:pPr>
            <a:r>
              <a:rPr b="0" lang="en-IN" sz="1600" spc="-1" strike="noStrike">
                <a:solidFill>
                  <a:srgbClr val="000000"/>
                </a:solidFill>
                <a:latin typeface="Times New Roman"/>
                <a:ea typeface="Calibri"/>
              </a:rPr>
              <a:t>Literature Survey (4 to 5 papers/articles min. – Each survey paper should be related to your work)</a:t>
            </a:r>
            <a:endParaRPr b="0" lang="en-IN" sz="1600" spc="-1" strike="noStrike">
              <a:solidFill>
                <a:srgbClr val="000000"/>
              </a:solidFill>
              <a:latin typeface="Calibri"/>
            </a:endParaRPr>
          </a:p>
          <a:p>
            <a:pPr marL="343080" indent="-343080" algn="just">
              <a:lnSpc>
                <a:spcPct val="115000"/>
              </a:lnSpc>
              <a:spcBef>
                <a:spcPts val="320"/>
              </a:spcBef>
              <a:buClr>
                <a:srgbClr val="000000"/>
              </a:buClr>
              <a:buFont typeface="Calibri"/>
              <a:buAutoNum type="romanLcPeriod"/>
            </a:pPr>
            <a:r>
              <a:rPr b="0" lang="en-IN" sz="1600" spc="-1" strike="noStrike">
                <a:solidFill>
                  <a:srgbClr val="000000"/>
                </a:solidFill>
                <a:latin typeface="Times New Roman"/>
                <a:ea typeface="Calibri"/>
              </a:rPr>
              <a:t>Comparative analysis of the survey</a:t>
            </a:r>
            <a:endParaRPr b="0" lang="en-IN" sz="1600" spc="-1" strike="noStrike">
              <a:solidFill>
                <a:srgbClr val="000000"/>
              </a:solidFill>
              <a:latin typeface="Calibri"/>
            </a:endParaRPr>
          </a:p>
          <a:p>
            <a:pPr marL="343080" indent="-343080" algn="just">
              <a:lnSpc>
                <a:spcPct val="115000"/>
              </a:lnSpc>
              <a:spcBef>
                <a:spcPts val="320"/>
              </a:spcBef>
              <a:buClr>
                <a:srgbClr val="000000"/>
              </a:buClr>
              <a:buFont typeface="Calibri"/>
              <a:buAutoNum type="romanLcPeriod"/>
            </a:pPr>
            <a:r>
              <a:rPr b="0" lang="en-IN" sz="1600" spc="-1" strike="noStrike">
                <a:solidFill>
                  <a:srgbClr val="000000"/>
                </a:solidFill>
                <a:latin typeface="Times New Roman"/>
                <a:ea typeface="Calibri"/>
              </a:rPr>
              <a:t>Problem Statement</a:t>
            </a:r>
            <a:endParaRPr b="0" lang="en-IN" sz="1600" spc="-1" strike="noStrike">
              <a:solidFill>
                <a:srgbClr val="000000"/>
              </a:solidFill>
              <a:latin typeface="Calibri"/>
            </a:endParaRPr>
          </a:p>
          <a:p>
            <a:pPr marL="343080" indent="-343080" algn="just">
              <a:lnSpc>
                <a:spcPct val="115000"/>
              </a:lnSpc>
              <a:spcBef>
                <a:spcPts val="320"/>
              </a:spcBef>
              <a:buClr>
                <a:srgbClr val="000000"/>
              </a:buClr>
              <a:buFont typeface="Calibri"/>
              <a:buAutoNum type="romanLcPeriod"/>
            </a:pPr>
            <a:r>
              <a:rPr b="0" lang="en-US" sz="1600" spc="-1" strike="noStrike">
                <a:solidFill>
                  <a:srgbClr val="000000"/>
                </a:solidFill>
                <a:latin typeface="Times New Roman"/>
                <a:ea typeface="Calibri"/>
              </a:rPr>
              <a:t>System Specification</a:t>
            </a:r>
            <a:endParaRPr b="0" lang="en-IN" sz="1600" spc="-1" strike="noStrike">
              <a:solidFill>
                <a:srgbClr val="000000"/>
              </a:solidFill>
              <a:latin typeface="Calibri"/>
            </a:endParaRPr>
          </a:p>
          <a:p>
            <a:pPr marL="343080" indent="-343080" algn="just">
              <a:lnSpc>
                <a:spcPct val="115000"/>
              </a:lnSpc>
              <a:spcBef>
                <a:spcPts val="320"/>
              </a:spcBef>
              <a:buClr>
                <a:srgbClr val="000000"/>
              </a:buClr>
              <a:buFont typeface="Calibri"/>
              <a:buAutoNum type="romanLcPeriod"/>
            </a:pPr>
            <a:r>
              <a:rPr b="0" lang="en-US" sz="1600" spc="-1" strike="noStrike">
                <a:solidFill>
                  <a:srgbClr val="000000"/>
                </a:solidFill>
                <a:latin typeface="Times New Roman"/>
                <a:ea typeface="Calibri"/>
              </a:rPr>
              <a:t>Design Methodology</a:t>
            </a:r>
            <a:endParaRPr b="0" lang="en-IN" sz="1600" spc="-1" strike="noStrike">
              <a:solidFill>
                <a:srgbClr val="000000"/>
              </a:solidFill>
              <a:latin typeface="Calibri"/>
            </a:endParaRPr>
          </a:p>
          <a:p>
            <a:pPr marL="343080" indent="-343080" algn="just">
              <a:lnSpc>
                <a:spcPct val="115000"/>
              </a:lnSpc>
              <a:spcBef>
                <a:spcPts val="320"/>
              </a:spcBef>
              <a:buClr>
                <a:srgbClr val="000000"/>
              </a:buClr>
              <a:buFont typeface="Calibri"/>
              <a:buAutoNum type="romanLcPeriod"/>
            </a:pPr>
            <a:r>
              <a:rPr b="0" lang="en-US" sz="1600" spc="-1" strike="noStrike">
                <a:solidFill>
                  <a:srgbClr val="000000"/>
                </a:solidFill>
                <a:latin typeface="Times New Roman"/>
                <a:ea typeface="Calibri"/>
              </a:rPr>
              <a:t>Module Description</a:t>
            </a:r>
            <a:endParaRPr b="0" lang="en-IN" sz="1600" spc="-1" strike="noStrike">
              <a:solidFill>
                <a:srgbClr val="000000"/>
              </a:solidFill>
              <a:latin typeface="Calibri"/>
            </a:endParaRPr>
          </a:p>
          <a:p>
            <a:pPr marL="343080" indent="-343080" algn="just">
              <a:lnSpc>
                <a:spcPct val="115000"/>
              </a:lnSpc>
              <a:spcBef>
                <a:spcPts val="320"/>
              </a:spcBef>
              <a:buClr>
                <a:srgbClr val="000000"/>
              </a:buClr>
              <a:buFont typeface="Calibri"/>
              <a:buAutoNum type="romanLcPeriod"/>
            </a:pPr>
            <a:r>
              <a:rPr b="0" lang="en-IN" sz="1600" spc="-1" strike="noStrike">
                <a:solidFill>
                  <a:srgbClr val="000000"/>
                </a:solidFill>
                <a:latin typeface="Times New Roman"/>
                <a:ea typeface="Calibri"/>
              </a:rPr>
              <a:t>Expected outcome</a:t>
            </a:r>
            <a:endParaRPr b="0" lang="en-IN" sz="1600" spc="-1" strike="noStrike">
              <a:solidFill>
                <a:srgbClr val="000000"/>
              </a:solidFill>
              <a:latin typeface="Calibri"/>
            </a:endParaRPr>
          </a:p>
          <a:p>
            <a:pPr marL="343080" indent="-343080" algn="just">
              <a:lnSpc>
                <a:spcPct val="115000"/>
              </a:lnSpc>
              <a:spcBef>
                <a:spcPts val="320"/>
              </a:spcBef>
              <a:buClr>
                <a:srgbClr val="000000"/>
              </a:buClr>
              <a:buFont typeface="Calibri"/>
              <a:buAutoNum type="romanLcPeriod"/>
            </a:pPr>
            <a:r>
              <a:rPr b="0" lang="en-IN" sz="1600" spc="-1" strike="noStrike">
                <a:solidFill>
                  <a:srgbClr val="000000"/>
                </a:solidFill>
                <a:latin typeface="Times New Roman"/>
                <a:ea typeface="Calibri"/>
              </a:rPr>
              <a:t>Applications </a:t>
            </a:r>
            <a:endParaRPr b="0" lang="en-IN" sz="1600" spc="-1" strike="noStrike">
              <a:solidFill>
                <a:srgbClr val="000000"/>
              </a:solidFill>
              <a:latin typeface="Calibri"/>
            </a:endParaRPr>
          </a:p>
          <a:p>
            <a:pPr>
              <a:lnSpc>
                <a:spcPct val="100000"/>
              </a:lnSpc>
              <a:spcBef>
                <a:spcPts val="320"/>
              </a:spcBef>
              <a:buNone/>
              <a:tabLst>
                <a:tab algn="l" pos="0"/>
              </a:tabLst>
            </a:pPr>
            <a:r>
              <a:rPr b="0" lang="en-IN" sz="1600" spc="-1" strike="noStrike">
                <a:solidFill>
                  <a:srgbClr val="000000"/>
                </a:solidFill>
                <a:latin typeface="Times New Roman"/>
                <a:ea typeface="Calibri"/>
              </a:rPr>
              <a:t>xii References (Min. 10 – All these references should be cited) (References should be in IEEE format)</a:t>
            </a:r>
            <a:endParaRPr b="0" lang="en-IN" sz="1600" spc="-1" strike="noStrike">
              <a:solidFill>
                <a:srgbClr val="000000"/>
              </a:solidFill>
              <a:latin typeface="Calibri"/>
            </a:endParaRPr>
          </a:p>
        </p:txBody>
      </p:sp>
      <p:sp>
        <p:nvSpPr>
          <p:cNvPr id="95" name="PlaceHolder 3"/>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200" spc="-1" strike="noStrike">
                <a:solidFill>
                  <a:srgbClr val="8b8b8b"/>
                </a:solidFill>
                <a:latin typeface="Calibri"/>
              </a:rPr>
              <a:t>Date : 01/02/2022</a:t>
            </a:r>
            <a:endParaRPr b="0" lang="en-IN" sz="1200" spc="-1" strike="noStrike">
              <a:latin typeface="Times New Roman"/>
            </a:endParaRPr>
          </a:p>
        </p:txBody>
      </p:sp>
      <p:sp>
        <p:nvSpPr>
          <p:cNvPr id="96" name="PlaceHolder 4"/>
          <p:cNvSpPr>
            <a:spLocks noGrp="1"/>
          </p:cNvSpPr>
          <p:nvPr>
            <p:ph type="ftr"/>
          </p:nvPr>
        </p:nvSpPr>
        <p:spPr>
          <a:xfrm>
            <a:off x="3124080" y="4767120"/>
            <a:ext cx="299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Department of CSE, Vemana IT</a:t>
            </a:r>
            <a:endParaRPr b="0" lang="en-IN" sz="1400" spc="-1" strike="noStrike">
              <a:latin typeface="Times New Roman"/>
            </a:endParaRPr>
          </a:p>
        </p:txBody>
      </p:sp>
      <p:sp>
        <p:nvSpPr>
          <p:cNvPr id="97" name="Footer Placeholder 4"/>
          <p:cNvSpPr/>
          <p:nvPr/>
        </p:nvSpPr>
        <p:spPr>
          <a:xfrm>
            <a:off x="8610480" y="4770360"/>
            <a:ext cx="286920" cy="27036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1</a:t>
            </a:r>
            <a:endParaRPr b="0" lang="en-IN" sz="1400" spc="-1" strike="noStrike">
              <a:latin typeface="Arial"/>
            </a:endParaRPr>
          </a:p>
        </p:txBody>
      </p:sp>
      <p:sp>
        <p:nvSpPr>
          <p:cNvPr id="98" name="Date Placeholder 3"/>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DETECTION SYSTEM</a:t>
            </a:r>
            <a:endParaRPr b="0" lang="en-IN" sz="1200" spc="-1" strike="noStrike">
              <a:latin typeface="Arial"/>
            </a:endParaRPr>
          </a:p>
        </p:txBody>
      </p:sp>
      <p:sp>
        <p:nvSpPr>
          <p:cNvPr id="99" name="Date Placeholder 3"/>
          <p:cNvSpPr/>
          <p:nvPr/>
        </p:nvSpPr>
        <p:spPr>
          <a:xfrm>
            <a:off x="8115480" y="10980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a:p>
            <a:pPr>
              <a:lnSpc>
                <a:spcPct val="100000"/>
              </a:lnSpc>
              <a:buNone/>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p:nvPr>
        </p:nvSpPr>
        <p:spPr>
          <a:xfrm>
            <a:off x="457200" y="1063080"/>
            <a:ext cx="8229240" cy="3289320"/>
          </a:xfrm>
          <a:prstGeom prst="rect">
            <a:avLst/>
          </a:prstGeom>
          <a:noFill/>
          <a:ln w="0">
            <a:noFill/>
          </a:ln>
        </p:spPr>
        <p:txBody>
          <a:bodyPr anchor="t">
            <a:normAutofit/>
          </a:bodyPr>
          <a:p>
            <a:pPr marL="343080" indent="-343080" algn="just">
              <a:lnSpc>
                <a:spcPct val="100000"/>
              </a:lnSpc>
              <a:spcBef>
                <a:spcPts val="360"/>
              </a:spcBef>
              <a:buClr>
                <a:srgbClr val="000000"/>
              </a:buClr>
              <a:buFont typeface="Arial"/>
              <a:buChar char="•"/>
            </a:pPr>
            <a:r>
              <a:rPr b="0" lang="en-US" sz="1600" spc="-1" strike="noStrike">
                <a:solidFill>
                  <a:srgbClr val="000000"/>
                </a:solidFill>
                <a:latin typeface="Times New Roman"/>
              </a:rPr>
              <a:t>There have been several empirical studies addressing breast cancer using machine learning and </a:t>
            </a:r>
            <a:r>
              <a:rPr b="0" lang="en-US" sz="1600" spc="-1" strike="noStrike">
                <a:solidFill>
                  <a:srgbClr val="000000"/>
                </a:solidFill>
                <a:latin typeface="Times New Roman"/>
              </a:rPr>
              <a:t>soft computing techniques.</a:t>
            </a:r>
            <a:endParaRPr b="0" lang="en-IN" sz="1600" spc="-1" strike="noStrike">
              <a:solidFill>
                <a:srgbClr val="000000"/>
              </a:solidFill>
              <a:latin typeface="Times New Roman"/>
            </a:endParaRPr>
          </a:p>
          <a:p>
            <a:pPr marL="343080" indent="-343080" algn="just">
              <a:lnSpc>
                <a:spcPct val="100000"/>
              </a:lnSpc>
              <a:spcBef>
                <a:spcPts val="360"/>
              </a:spcBef>
              <a:buClr>
                <a:srgbClr val="000000"/>
              </a:buClr>
              <a:buFont typeface="Arial"/>
              <a:buChar char="•"/>
            </a:pPr>
            <a:r>
              <a:rPr b="0" lang="en-US" sz="1600" spc="-1" strike="noStrike">
                <a:solidFill>
                  <a:srgbClr val="000000"/>
                </a:solidFill>
                <a:latin typeface="Times New Roman"/>
              </a:rPr>
              <a:t>Our model will be based on </a:t>
            </a:r>
            <a:endParaRPr b="0" lang="en-IN" sz="1600" spc="-1" strike="noStrike">
              <a:solidFill>
                <a:srgbClr val="000000"/>
              </a:solidFill>
              <a:latin typeface="Times New Roman"/>
            </a:endParaRPr>
          </a:p>
          <a:p>
            <a:pPr lvl="1" marL="864000" indent="-324000">
              <a:spcBef>
                <a:spcPts val="1134"/>
              </a:spcBef>
              <a:buClr>
                <a:srgbClr val="000000"/>
              </a:buClr>
              <a:buSzPct val="75000"/>
              <a:buFont typeface="Wingdings" charset="2"/>
              <a:buChar char=""/>
            </a:pPr>
            <a:r>
              <a:rPr b="0" lang="en-US" sz="1600" spc="-1" strike="noStrike">
                <a:solidFill>
                  <a:srgbClr val="000000"/>
                </a:solidFill>
                <a:latin typeface="Times New Roman"/>
              </a:rPr>
              <a:t>Sensitivity</a:t>
            </a:r>
            <a:endParaRPr b="0" lang="en-IN" sz="1600" spc="-1" strike="noStrike">
              <a:solidFill>
                <a:srgbClr val="000000"/>
              </a:solidFill>
              <a:latin typeface="Times New Roman"/>
            </a:endParaRPr>
          </a:p>
          <a:p>
            <a:pPr lvl="1" marL="864000" indent="-324000">
              <a:spcBef>
                <a:spcPts val="1134"/>
              </a:spcBef>
              <a:buClr>
                <a:srgbClr val="000000"/>
              </a:buClr>
              <a:buSzPct val="75000"/>
              <a:buFont typeface="Wingdings" charset="2"/>
              <a:buChar char=""/>
            </a:pPr>
            <a:r>
              <a:rPr b="0" lang="en-US" sz="1600" spc="-1" strike="noStrike">
                <a:solidFill>
                  <a:srgbClr val="000000"/>
                </a:solidFill>
                <a:latin typeface="Times New Roman"/>
              </a:rPr>
              <a:t>Specificity</a:t>
            </a:r>
            <a:endParaRPr b="0" lang="en-IN" sz="1600" spc="-1" strike="noStrike">
              <a:solidFill>
                <a:srgbClr val="000000"/>
              </a:solidFill>
              <a:latin typeface="Times New Roman"/>
            </a:endParaRPr>
          </a:p>
          <a:p>
            <a:pPr lvl="1" marL="864000" indent="-324000">
              <a:spcBef>
                <a:spcPts val="1134"/>
              </a:spcBef>
              <a:buClr>
                <a:srgbClr val="000000"/>
              </a:buClr>
              <a:buSzPct val="75000"/>
              <a:buFont typeface="Wingdings" charset="2"/>
              <a:buChar char=""/>
            </a:pPr>
            <a:r>
              <a:rPr b="0" lang="en-US" sz="1600" spc="-1" strike="noStrike">
                <a:solidFill>
                  <a:srgbClr val="000000"/>
                </a:solidFill>
                <a:latin typeface="Times New Roman"/>
              </a:rPr>
              <a:t>Precision</a:t>
            </a:r>
            <a:endParaRPr b="0" lang="en-IN" sz="1600" spc="-1" strike="noStrike">
              <a:solidFill>
                <a:srgbClr val="000000"/>
              </a:solidFill>
              <a:latin typeface="Times New Roman"/>
            </a:endParaRPr>
          </a:p>
          <a:p>
            <a:pPr lvl="1" marL="864000" indent="-324000">
              <a:spcBef>
                <a:spcPts val="1134"/>
              </a:spcBef>
              <a:buClr>
                <a:srgbClr val="000000"/>
              </a:buClr>
              <a:buSzPct val="75000"/>
              <a:buFont typeface="Wingdings" charset="2"/>
              <a:buChar char=""/>
            </a:pPr>
            <a:r>
              <a:rPr b="0" lang="en-US" sz="1600" spc="-1" strike="noStrike">
                <a:solidFill>
                  <a:srgbClr val="000000"/>
                </a:solidFill>
                <a:latin typeface="Times New Roman"/>
              </a:rPr>
              <a:t>Accuracy</a:t>
            </a:r>
            <a:endParaRPr b="0" lang="en-IN" sz="1600" spc="-1" strike="noStrike">
              <a:solidFill>
                <a:srgbClr val="000000"/>
              </a:solidFill>
              <a:latin typeface="Times New Roman"/>
            </a:endParaRPr>
          </a:p>
          <a:p>
            <a:pPr marL="343080" indent="-343080" algn="just">
              <a:lnSpc>
                <a:spcPct val="100000"/>
              </a:lnSpc>
              <a:spcBef>
                <a:spcPts val="360"/>
              </a:spcBef>
              <a:buClr>
                <a:srgbClr val="000000"/>
              </a:buClr>
              <a:buFont typeface="Wingdings" charset="2"/>
              <a:buChar char=""/>
            </a:pPr>
            <a:endParaRPr b="0" lang="en-IN" sz="1600" spc="-1" strike="noStrike">
              <a:solidFill>
                <a:srgbClr val="000000"/>
              </a:solidFill>
              <a:latin typeface="Times New Roman"/>
            </a:endParaRPr>
          </a:p>
          <a:p>
            <a:pPr marL="343080" indent="-343080">
              <a:spcBef>
                <a:spcPts val="1417"/>
              </a:spcBef>
              <a:buClr>
                <a:srgbClr val="000000"/>
              </a:buClr>
              <a:buFont typeface="Wingdings" charset="2"/>
              <a:buChar char=""/>
            </a:pPr>
            <a:endParaRPr b="0" lang="en-IN" sz="1600" spc="-1" strike="noStrike">
              <a:solidFill>
                <a:srgbClr val="000000"/>
              </a:solidFill>
              <a:latin typeface="Times New Roman"/>
            </a:endParaRPr>
          </a:p>
          <a:p>
            <a:pPr marL="343080" indent="-343080" algn="just">
              <a:lnSpc>
                <a:spcPct val="100000"/>
              </a:lnSpc>
              <a:spcBef>
                <a:spcPts val="360"/>
              </a:spcBef>
              <a:buClr>
                <a:srgbClr val="000000"/>
              </a:buClr>
              <a:buFont typeface="Arial"/>
              <a:buChar char="•"/>
            </a:pPr>
            <a:endParaRPr b="0" lang="en-IN" sz="1600" spc="-1" strike="noStrike">
              <a:solidFill>
                <a:srgbClr val="000000"/>
              </a:solidFill>
              <a:latin typeface="Times New Roman"/>
            </a:endParaRPr>
          </a:p>
        </p:txBody>
      </p:sp>
      <p:sp>
        <p:nvSpPr>
          <p:cNvPr id="101" name="Footer Placeholder 4"/>
          <p:cNvSpPr/>
          <p:nvPr/>
        </p:nvSpPr>
        <p:spPr>
          <a:xfrm>
            <a:off x="8610480" y="4770360"/>
            <a:ext cx="286920" cy="27036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2</a:t>
            </a:r>
            <a:endParaRPr b="0" lang="en-IN" sz="1400" spc="-1" strike="noStrike">
              <a:latin typeface="Arial"/>
            </a:endParaRPr>
          </a:p>
        </p:txBody>
      </p:sp>
      <p:sp>
        <p:nvSpPr>
          <p:cNvPr id="102" name="Date Placeholder 3"/>
          <p:cNvSpPr/>
          <p:nvPr/>
        </p:nvSpPr>
        <p:spPr>
          <a:xfrm>
            <a:off x="8077320" y="5724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p:txBody>
      </p:sp>
      <p:sp>
        <p:nvSpPr>
          <p:cNvPr id="103" name="PlaceHolder 2"/>
          <p:cNvSpPr>
            <a:spLocks noGrp="1"/>
          </p:cNvSpPr>
          <p:nvPr>
            <p:ph type="title"/>
          </p:nvPr>
        </p:nvSpPr>
        <p:spPr>
          <a:xfrm>
            <a:off x="457200" y="205920"/>
            <a:ext cx="8229240" cy="856800"/>
          </a:xfrm>
          <a:prstGeom prst="rect">
            <a:avLst/>
          </a:prstGeom>
          <a:noFill/>
          <a:ln w="0">
            <a:noFill/>
          </a:ln>
        </p:spPr>
        <p:txBody>
          <a:bodyPr anchor="ctr">
            <a:normAutofit/>
          </a:bodyPr>
          <a:p>
            <a:pPr algn="ctr">
              <a:lnSpc>
                <a:spcPct val="100000"/>
              </a:lnSpc>
              <a:buNone/>
            </a:pPr>
            <a:r>
              <a:rPr b="0" lang="en-US" sz="4000" spc="-1" strike="noStrike">
                <a:solidFill>
                  <a:srgbClr val="4f81bd"/>
                </a:solidFill>
                <a:latin typeface="Times New Roman"/>
              </a:rPr>
              <a:t>INTRODUCTION</a:t>
            </a:r>
            <a:endParaRPr b="0" lang="en-IN" sz="4000" spc="-1" strike="noStrike">
              <a:solidFill>
                <a:srgbClr val="000000"/>
              </a:solidFill>
              <a:latin typeface="Calibri"/>
            </a:endParaRPr>
          </a:p>
        </p:txBody>
      </p:sp>
      <p:sp>
        <p:nvSpPr>
          <p:cNvPr id="104" name="PlaceHolder 3"/>
          <p:cNvSpPr>
            <a:spLocks noGrp="1"/>
          </p:cNvSpPr>
          <p:nvPr>
            <p:ph type="ftr"/>
          </p:nvPr>
        </p:nvSpPr>
        <p:spPr>
          <a:xfrm>
            <a:off x="3124080" y="4767120"/>
            <a:ext cx="299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Department of CSE, Vemana IT</a:t>
            </a:r>
            <a:endParaRPr b="0" lang="en-IN" sz="1400" spc="-1" strike="noStrike">
              <a:latin typeface="Times New Roman"/>
            </a:endParaRPr>
          </a:p>
        </p:txBody>
      </p:sp>
      <p:sp>
        <p:nvSpPr>
          <p:cNvPr id="105" name="Date Placeholder 3"/>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DETECTION SYSTEM</a:t>
            </a:r>
            <a:endParaRPr b="0" lang="en-IN" sz="1200" spc="-1" strike="noStrike">
              <a:latin typeface="Arial"/>
            </a:endParaRPr>
          </a:p>
        </p:txBody>
      </p:sp>
      <p:sp>
        <p:nvSpPr>
          <p:cNvPr id="106" name="PlaceHolder 4"/>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200" spc="-1" strike="noStrike">
                <a:solidFill>
                  <a:srgbClr val="8b8b8b"/>
                </a:solidFill>
                <a:latin typeface="Calibri"/>
              </a:rPr>
              <a:t>Date : 01/02/2022</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p:nvPr>
        </p:nvSpPr>
        <p:spPr>
          <a:xfrm>
            <a:off x="457200" y="1063080"/>
            <a:ext cx="8229240" cy="3289320"/>
          </a:xfrm>
          <a:prstGeom prst="rect">
            <a:avLst/>
          </a:prstGeom>
          <a:noFill/>
          <a:ln w="0">
            <a:noFill/>
          </a:ln>
        </p:spPr>
        <p:txBody>
          <a:bodyPr anchor="t">
            <a:normAutofit/>
          </a:bodyPr>
          <a:p>
            <a:pPr marL="343080" indent="-343080" algn="just">
              <a:lnSpc>
                <a:spcPct val="100000"/>
              </a:lnSpc>
              <a:spcBef>
                <a:spcPts val="320"/>
              </a:spcBef>
              <a:buClr>
                <a:srgbClr val="000000"/>
              </a:buClr>
              <a:buFont typeface="Arial"/>
              <a:buChar char="•"/>
            </a:pPr>
            <a:r>
              <a:rPr b="0" lang="en-US" sz="1600" spc="-1" strike="noStrike">
                <a:solidFill>
                  <a:srgbClr val="212121"/>
                </a:solidFill>
                <a:latin typeface="Times New Roman"/>
              </a:rPr>
              <a:t>The incidence of breast cancer is low in India but rising. Breast cancer is the commonest cancer of urban Indian women and the second most common in the rural women.</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0" lang="en-US" sz="1600" spc="-1" strike="noStrike">
                <a:solidFill>
                  <a:srgbClr val="212121"/>
                </a:solidFill>
                <a:latin typeface="Times New Roman"/>
              </a:rPr>
              <a:t>Owing to the lack of awareness of this disease and in absence of a breast cancer screening program,  majority of breast cancers are diagnosed at a relatively advanced stage.</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r>
              <a:rPr b="0" lang="en-US" sz="1600" spc="-1" strike="noStrike">
                <a:solidFill>
                  <a:srgbClr val="212121"/>
                </a:solidFill>
                <a:latin typeface="Times New Roman"/>
              </a:rPr>
              <a:t>The quality of care available for breast cancer patients varies widely according to where the patient is treated.</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Arial"/>
              <a:buChar char="•"/>
            </a:pPr>
            <a:endParaRPr b="0" lang="en-IN" sz="1600" spc="-1" strike="noStrike">
              <a:solidFill>
                <a:srgbClr val="000000"/>
              </a:solidFill>
              <a:latin typeface="Calibri"/>
            </a:endParaRPr>
          </a:p>
        </p:txBody>
      </p:sp>
      <p:sp>
        <p:nvSpPr>
          <p:cNvPr id="108" name="Footer Placeholder 4"/>
          <p:cNvSpPr/>
          <p:nvPr/>
        </p:nvSpPr>
        <p:spPr>
          <a:xfrm>
            <a:off x="8610480" y="4770360"/>
            <a:ext cx="286920" cy="27036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3</a:t>
            </a:r>
            <a:endParaRPr b="0" lang="en-IN" sz="1400" spc="-1" strike="noStrike">
              <a:latin typeface="Arial"/>
            </a:endParaRPr>
          </a:p>
        </p:txBody>
      </p:sp>
      <p:sp>
        <p:nvSpPr>
          <p:cNvPr id="109" name="Date Placeholder 3"/>
          <p:cNvSpPr/>
          <p:nvPr/>
        </p:nvSpPr>
        <p:spPr>
          <a:xfrm>
            <a:off x="8077320" y="5724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p:txBody>
      </p:sp>
      <p:sp>
        <p:nvSpPr>
          <p:cNvPr id="110" name="PlaceHolder 2"/>
          <p:cNvSpPr>
            <a:spLocks noGrp="1"/>
          </p:cNvSpPr>
          <p:nvPr>
            <p:ph type="title"/>
          </p:nvPr>
        </p:nvSpPr>
        <p:spPr>
          <a:xfrm>
            <a:off x="457200" y="205920"/>
            <a:ext cx="8229240" cy="856800"/>
          </a:xfrm>
          <a:prstGeom prst="rect">
            <a:avLst/>
          </a:prstGeom>
          <a:noFill/>
          <a:ln w="0">
            <a:noFill/>
          </a:ln>
        </p:spPr>
        <p:txBody>
          <a:bodyPr anchor="ctr">
            <a:normAutofit/>
          </a:bodyPr>
          <a:p>
            <a:pPr algn="ctr">
              <a:lnSpc>
                <a:spcPct val="100000"/>
              </a:lnSpc>
              <a:buNone/>
            </a:pPr>
            <a:r>
              <a:rPr b="0" lang="en-US" sz="4000" spc="-1" strike="noStrike">
                <a:solidFill>
                  <a:srgbClr val="4f81bd"/>
                </a:solidFill>
                <a:latin typeface="Times New Roman"/>
              </a:rPr>
              <a:t>MOTIVATION</a:t>
            </a:r>
            <a:endParaRPr b="0" lang="en-IN" sz="4000" spc="-1" strike="noStrike">
              <a:solidFill>
                <a:srgbClr val="000000"/>
              </a:solidFill>
              <a:latin typeface="Calibri"/>
            </a:endParaRPr>
          </a:p>
        </p:txBody>
      </p:sp>
      <p:sp>
        <p:nvSpPr>
          <p:cNvPr id="111" name="PlaceHolder 3"/>
          <p:cNvSpPr>
            <a:spLocks noGrp="1"/>
          </p:cNvSpPr>
          <p:nvPr>
            <p:ph type="ftr"/>
          </p:nvPr>
        </p:nvSpPr>
        <p:spPr>
          <a:xfrm>
            <a:off x="3124080" y="4767120"/>
            <a:ext cx="299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a:t>
            </a:r>
            <a:r>
              <a:rPr b="0" lang="en-US" sz="1400" spc="-1" strike="noStrike">
                <a:solidFill>
                  <a:srgbClr val="1f497d"/>
                </a:solidFill>
                <a:latin typeface="Calibri"/>
              </a:rPr>
              <a:t>ent of </a:t>
            </a:r>
            <a:r>
              <a:rPr b="0" lang="en-US" sz="1400" spc="-1" strike="noStrike">
                <a:solidFill>
                  <a:srgbClr val="1f497d"/>
                </a:solidFill>
                <a:latin typeface="Calibri"/>
              </a:rPr>
              <a:t>CSE, </a:t>
            </a:r>
            <a:r>
              <a:rPr b="0" lang="en-US" sz="1400" spc="-1" strike="noStrike">
                <a:solidFill>
                  <a:srgbClr val="1f497d"/>
                </a:solidFill>
                <a:latin typeface="Calibri"/>
              </a:rPr>
              <a:t>Vemana </a:t>
            </a:r>
            <a:r>
              <a:rPr b="0" lang="en-US" sz="1400" spc="-1" strike="noStrike">
                <a:solidFill>
                  <a:srgbClr val="1f497d"/>
                </a:solidFill>
                <a:latin typeface="Calibri"/>
              </a:rPr>
              <a:t>IT</a:t>
            </a:r>
            <a:endParaRPr b="0" lang="en-IN" sz="1400" spc="-1" strike="noStrike">
              <a:latin typeface="Times New Roman"/>
            </a:endParaRPr>
          </a:p>
        </p:txBody>
      </p:sp>
      <p:sp>
        <p:nvSpPr>
          <p:cNvPr id="112" name="Date Placeholder 3"/>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DETECTION SYSTEM</a:t>
            </a:r>
            <a:endParaRPr b="0" lang="en-IN" sz="1200" spc="-1" strike="noStrike">
              <a:latin typeface="Arial"/>
            </a:endParaRPr>
          </a:p>
        </p:txBody>
      </p:sp>
      <p:sp>
        <p:nvSpPr>
          <p:cNvPr id="113" name="PlaceHolder 4"/>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400" spc="-1" strike="noStrike">
                <a:solidFill>
                  <a:srgbClr val="8b8b8b"/>
                </a:solidFill>
                <a:latin typeface="Calibri"/>
              </a:rPr>
              <a:t>Date </a:t>
            </a:r>
            <a:r>
              <a:rPr b="0" lang="en-US" sz="1200" spc="-1" strike="noStrike">
                <a:solidFill>
                  <a:srgbClr val="8b8b8b"/>
                </a:solidFill>
                <a:latin typeface="Calibri"/>
              </a:rPr>
              <a:t> : 01/02/2022</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p:nvPr>
        </p:nvSpPr>
        <p:spPr>
          <a:xfrm>
            <a:off x="457200" y="1063080"/>
            <a:ext cx="8229240" cy="3289320"/>
          </a:xfrm>
          <a:prstGeom prst="rect">
            <a:avLst/>
          </a:prstGeom>
          <a:noFill/>
          <a:ln w="0">
            <a:noFill/>
          </a:ln>
        </p:spPr>
        <p:txBody>
          <a:bodyPr anchor="t">
            <a:normAutofit/>
          </a:bodyPr>
          <a:p>
            <a:pPr algn="just">
              <a:lnSpc>
                <a:spcPct val="100000"/>
              </a:lnSpc>
              <a:spcBef>
                <a:spcPts val="320"/>
              </a:spcBef>
              <a:buNone/>
              <a:tabLst>
                <a:tab algn="l" pos="0"/>
              </a:tabLst>
            </a:pPr>
            <a:r>
              <a:rPr b="1" lang="en-US" sz="1600" spc="-1" strike="noStrike">
                <a:solidFill>
                  <a:srgbClr val="000000"/>
                </a:solidFill>
                <a:latin typeface="Times New Roman"/>
              </a:rPr>
              <a:t>Asymmetry Analysis in Breast Cancer Detection Using Thermal Infrared Images[</a:t>
            </a:r>
            <a:r>
              <a:rPr b="1" lang="fi-FI" sz="1600" spc="-1" strike="noStrike">
                <a:solidFill>
                  <a:srgbClr val="000000"/>
                </a:solidFill>
                <a:latin typeface="Times New Roman"/>
              </a:rPr>
              <a:t>Phani Teja Kuruganti, Hairong Qi]</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Wingdings" charset="2"/>
              <a:buChar char=""/>
              <a:tabLst>
                <a:tab algn="l" pos="0"/>
              </a:tabLst>
            </a:pPr>
            <a:r>
              <a:rPr b="1" lang="fi-FI" sz="1600" spc="-1" strike="noStrike">
                <a:solidFill>
                  <a:srgbClr val="000000"/>
                </a:solidFill>
                <a:latin typeface="Times New Roman"/>
              </a:rPr>
              <a:t>Methodology: </a:t>
            </a:r>
            <a:r>
              <a:rPr b="0" lang="en-US" sz="1600" spc="-1" strike="noStrike">
                <a:solidFill>
                  <a:srgbClr val="000000"/>
                </a:solidFill>
                <a:latin typeface="Times New Roman"/>
              </a:rPr>
              <a:t>This paper discusses an automated approach for breast cancer detection using Thermal Infrared(TIR) images. Breast cancer is a disease in which only the early diagnosis increases the survival hope. There is use of non-invasive TIR imaging in contrast to the traditional invasive mammography for the early detection</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Wingdings" charset="2"/>
              <a:buChar char=""/>
              <a:tabLst>
                <a:tab algn="l" pos="0"/>
              </a:tabLst>
            </a:pPr>
            <a:r>
              <a:rPr b="1" lang="en-US" sz="1600" spc="-1" strike="noStrike">
                <a:solidFill>
                  <a:srgbClr val="000000"/>
                </a:solidFill>
                <a:latin typeface="Times New Roman"/>
              </a:rPr>
              <a:t>Advantage: </a:t>
            </a:r>
            <a:r>
              <a:rPr b="0" lang="en-US" sz="1600" spc="-1" strike="noStrike">
                <a:solidFill>
                  <a:srgbClr val="000000"/>
                </a:solidFill>
                <a:latin typeface="Times New Roman"/>
              </a:rPr>
              <a:t>False positive cases are reduced.</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Wingdings" charset="2"/>
              <a:buChar char=""/>
              <a:tabLst>
                <a:tab algn="l" pos="0"/>
              </a:tabLst>
            </a:pPr>
            <a:r>
              <a:rPr b="1" lang="en-US" sz="1600" spc="-1" strike="noStrike">
                <a:solidFill>
                  <a:srgbClr val="000000"/>
                </a:solidFill>
                <a:latin typeface="Times New Roman"/>
              </a:rPr>
              <a:t>Disadvantage: </a:t>
            </a:r>
            <a:r>
              <a:rPr b="0" lang="en-US" sz="1600" spc="-1" strike="noStrike">
                <a:solidFill>
                  <a:srgbClr val="000000"/>
                </a:solidFill>
                <a:latin typeface="Times New Roman"/>
              </a:rPr>
              <a:t>Chances of activation function are higher, which reduces accuracy.</a:t>
            </a:r>
            <a:endParaRPr b="0" lang="en-IN" sz="1600" spc="-1" strike="noStrike">
              <a:solidFill>
                <a:srgbClr val="000000"/>
              </a:solidFill>
              <a:latin typeface="Calibri"/>
            </a:endParaRPr>
          </a:p>
        </p:txBody>
      </p:sp>
      <p:sp>
        <p:nvSpPr>
          <p:cNvPr id="115" name="Footer Placeholder 3"/>
          <p:cNvSpPr/>
          <p:nvPr/>
        </p:nvSpPr>
        <p:spPr>
          <a:xfrm>
            <a:off x="8610480" y="4770360"/>
            <a:ext cx="286920" cy="27036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4</a:t>
            </a:r>
            <a:endParaRPr b="0" lang="en-IN" sz="1400" spc="-1" strike="noStrike">
              <a:latin typeface="Arial"/>
            </a:endParaRPr>
          </a:p>
        </p:txBody>
      </p:sp>
      <p:sp>
        <p:nvSpPr>
          <p:cNvPr id="116" name="Date Placeholder 5"/>
          <p:cNvSpPr/>
          <p:nvPr/>
        </p:nvSpPr>
        <p:spPr>
          <a:xfrm>
            <a:off x="8077320" y="5724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p:txBody>
      </p:sp>
      <p:sp>
        <p:nvSpPr>
          <p:cNvPr id="117" name="PlaceHolder 2"/>
          <p:cNvSpPr>
            <a:spLocks noGrp="1"/>
          </p:cNvSpPr>
          <p:nvPr>
            <p:ph type="title"/>
          </p:nvPr>
        </p:nvSpPr>
        <p:spPr>
          <a:xfrm>
            <a:off x="457200" y="205920"/>
            <a:ext cx="8229240" cy="856800"/>
          </a:xfrm>
          <a:prstGeom prst="rect">
            <a:avLst/>
          </a:prstGeom>
          <a:noFill/>
          <a:ln w="0">
            <a:noFill/>
          </a:ln>
        </p:spPr>
        <p:txBody>
          <a:bodyPr anchor="ctr">
            <a:normAutofit/>
          </a:bodyPr>
          <a:p>
            <a:pPr algn="ctr">
              <a:lnSpc>
                <a:spcPct val="100000"/>
              </a:lnSpc>
              <a:buNone/>
            </a:pPr>
            <a:r>
              <a:rPr b="0" lang="en-US" sz="4000" spc="-1" strike="noStrike">
                <a:solidFill>
                  <a:srgbClr val="4f81bd"/>
                </a:solidFill>
                <a:latin typeface="Times New Roman"/>
              </a:rPr>
              <a:t>LITERATURE SURVEY - 1</a:t>
            </a:r>
            <a:endParaRPr b="0" lang="en-IN" sz="4000" spc="-1" strike="noStrike">
              <a:solidFill>
                <a:srgbClr val="000000"/>
              </a:solidFill>
              <a:latin typeface="Calibri"/>
            </a:endParaRPr>
          </a:p>
        </p:txBody>
      </p:sp>
      <p:sp>
        <p:nvSpPr>
          <p:cNvPr id="118" name="PlaceHolder 3"/>
          <p:cNvSpPr>
            <a:spLocks noGrp="1"/>
          </p:cNvSpPr>
          <p:nvPr>
            <p:ph type="ftr"/>
          </p:nvPr>
        </p:nvSpPr>
        <p:spPr>
          <a:xfrm>
            <a:off x="3124080" y="4767120"/>
            <a:ext cx="299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Department of CSE, Vemana IT</a:t>
            </a:r>
            <a:endParaRPr b="0" lang="en-IN" sz="1400" spc="-1" strike="noStrike">
              <a:latin typeface="Times New Roman"/>
            </a:endParaRPr>
          </a:p>
        </p:txBody>
      </p:sp>
      <p:sp>
        <p:nvSpPr>
          <p:cNvPr id="119" name="Date Placeholder 6"/>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a:t>
            </a:r>
            <a:r>
              <a:rPr b="0" lang="en-US" sz="1200" spc="-1" strike="noStrike">
                <a:solidFill>
                  <a:srgbClr val="8b8b8b"/>
                </a:solidFill>
                <a:latin typeface="Calibri"/>
              </a:rPr>
              <a:t>DETECTION </a:t>
            </a:r>
            <a:r>
              <a:rPr b="0" lang="en-US" sz="1200" spc="-1" strike="noStrike">
                <a:solidFill>
                  <a:srgbClr val="8b8b8b"/>
                </a:solidFill>
                <a:latin typeface="Calibri"/>
              </a:rPr>
              <a:t>SYSTEM</a:t>
            </a:r>
            <a:endParaRPr b="0" lang="en-IN" sz="1200" spc="-1" strike="noStrike">
              <a:latin typeface="Arial"/>
            </a:endParaRPr>
          </a:p>
        </p:txBody>
      </p:sp>
      <p:sp>
        <p:nvSpPr>
          <p:cNvPr id="120" name="PlaceHolder 4"/>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400" spc="-1" strike="noStrike">
                <a:solidFill>
                  <a:srgbClr val="8b8b8b"/>
                </a:solidFill>
                <a:latin typeface="Calibri"/>
              </a:rPr>
              <a:t>Date </a:t>
            </a:r>
            <a:r>
              <a:rPr b="0" lang="en-US" sz="1200" spc="-1" strike="noStrike">
                <a:solidFill>
                  <a:srgbClr val="8b8b8b"/>
                </a:solidFill>
                <a:latin typeface="Calibri"/>
              </a:rPr>
              <a:t> : 01/02/2022</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p:nvPr>
        </p:nvSpPr>
        <p:spPr>
          <a:xfrm>
            <a:off x="457200" y="1063080"/>
            <a:ext cx="8229240" cy="3289320"/>
          </a:xfrm>
          <a:prstGeom prst="rect">
            <a:avLst/>
          </a:prstGeom>
          <a:noFill/>
          <a:ln w="0">
            <a:noFill/>
          </a:ln>
        </p:spPr>
        <p:txBody>
          <a:bodyPr anchor="t">
            <a:normAutofit/>
          </a:bodyPr>
          <a:p>
            <a:pPr algn="just">
              <a:lnSpc>
                <a:spcPct val="100000"/>
              </a:lnSpc>
              <a:spcBef>
                <a:spcPts val="320"/>
              </a:spcBef>
              <a:buNone/>
              <a:tabLst>
                <a:tab algn="l" pos="0"/>
              </a:tabLst>
            </a:pPr>
            <a:r>
              <a:rPr b="1" lang="en-US" sz="1600" spc="-1" strike="noStrike">
                <a:solidFill>
                  <a:srgbClr val="000000"/>
                </a:solidFill>
                <a:latin typeface="Times New Roman"/>
              </a:rPr>
              <a:t>Review of Electromagnetic Techniques for Breast Cancer Detection[Ahmed M. Hassan, Magda El-Shenawee]</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Wingdings" charset="2"/>
              <a:buChar char=""/>
              <a:tabLst>
                <a:tab algn="l" pos="0"/>
              </a:tabLst>
            </a:pPr>
            <a:r>
              <a:rPr b="1" lang="en-US" sz="1600" spc="-1" strike="noStrike">
                <a:solidFill>
                  <a:srgbClr val="000000"/>
                </a:solidFill>
                <a:latin typeface="Times New Roman"/>
              </a:rPr>
              <a:t>Methodology: </a:t>
            </a:r>
            <a:r>
              <a:rPr b="0" lang="en-US" sz="1600" spc="-1" strike="noStrike">
                <a:solidFill>
                  <a:srgbClr val="000000"/>
                </a:solidFill>
                <a:latin typeface="Times New Roman"/>
              </a:rPr>
              <a:t>Numerous electromagnetic techniques used for detection of disease have been studied and the feasibility has been examined. Techniques like </a:t>
            </a:r>
            <a:r>
              <a:rPr b="1" lang="en-US" sz="1600" spc="-1" strike="noStrike">
                <a:solidFill>
                  <a:srgbClr val="000000"/>
                </a:solidFill>
                <a:latin typeface="Times New Roman"/>
              </a:rPr>
              <a:t>Bio magnetic Detection and Magnetic Resonance Techniques </a:t>
            </a:r>
            <a:r>
              <a:rPr b="0" lang="en-US" sz="1600" spc="-1" strike="noStrike">
                <a:solidFill>
                  <a:srgbClr val="000000"/>
                </a:solidFill>
                <a:latin typeface="Times New Roman"/>
              </a:rPr>
              <a:t>have been studied and clinical records are examined.</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Wingdings" charset="2"/>
              <a:buChar char=""/>
              <a:tabLst>
                <a:tab algn="l" pos="0"/>
              </a:tabLst>
            </a:pPr>
            <a:r>
              <a:rPr b="1" lang="en-US" sz="1600" spc="-1" strike="noStrike">
                <a:solidFill>
                  <a:srgbClr val="000000"/>
                </a:solidFill>
                <a:latin typeface="Times New Roman"/>
              </a:rPr>
              <a:t>Advantage: </a:t>
            </a:r>
            <a:r>
              <a:rPr b="0" lang="en-US" sz="1600" spc="-1" strike="noStrike">
                <a:solidFill>
                  <a:srgbClr val="000000"/>
                </a:solidFill>
                <a:latin typeface="Times New Roman"/>
              </a:rPr>
              <a:t>High potential to be best predicted system</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Wingdings" charset="2"/>
              <a:buChar char=""/>
              <a:tabLst>
                <a:tab algn="l" pos="0"/>
              </a:tabLst>
            </a:pPr>
            <a:r>
              <a:rPr b="1" lang="en-US" sz="1600" spc="-1" strike="noStrike">
                <a:solidFill>
                  <a:srgbClr val="000000"/>
                </a:solidFill>
                <a:latin typeface="Times New Roman"/>
              </a:rPr>
              <a:t>Disadvantage: </a:t>
            </a:r>
            <a:r>
              <a:rPr b="0" lang="en-US" sz="1600" spc="-1" strike="noStrike">
                <a:solidFill>
                  <a:srgbClr val="000000"/>
                </a:solidFill>
                <a:latin typeface="Times New Roman"/>
              </a:rPr>
              <a:t>Can’t be implemented in a wide scale yet</a:t>
            </a:r>
            <a:endParaRPr b="0" lang="en-IN" sz="1600" spc="-1" strike="noStrike">
              <a:solidFill>
                <a:srgbClr val="000000"/>
              </a:solidFill>
              <a:latin typeface="Calibri"/>
            </a:endParaRPr>
          </a:p>
        </p:txBody>
      </p:sp>
      <p:sp>
        <p:nvSpPr>
          <p:cNvPr id="122" name="Footer Placeholder 1"/>
          <p:cNvSpPr/>
          <p:nvPr/>
        </p:nvSpPr>
        <p:spPr>
          <a:xfrm>
            <a:off x="8610480" y="4770360"/>
            <a:ext cx="286920" cy="27036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5</a:t>
            </a:r>
            <a:endParaRPr b="0" lang="en-IN" sz="1400" spc="-1" strike="noStrike">
              <a:latin typeface="Arial"/>
            </a:endParaRPr>
          </a:p>
        </p:txBody>
      </p:sp>
      <p:sp>
        <p:nvSpPr>
          <p:cNvPr id="123" name="Date Placeholder 1"/>
          <p:cNvSpPr/>
          <p:nvPr/>
        </p:nvSpPr>
        <p:spPr>
          <a:xfrm>
            <a:off x="8077320" y="5724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p:txBody>
      </p:sp>
      <p:sp>
        <p:nvSpPr>
          <p:cNvPr id="124" name="PlaceHolder 2"/>
          <p:cNvSpPr>
            <a:spLocks noGrp="1"/>
          </p:cNvSpPr>
          <p:nvPr>
            <p:ph type="title"/>
          </p:nvPr>
        </p:nvSpPr>
        <p:spPr>
          <a:xfrm>
            <a:off x="457200" y="205920"/>
            <a:ext cx="8229240" cy="856800"/>
          </a:xfrm>
          <a:prstGeom prst="rect">
            <a:avLst/>
          </a:prstGeom>
          <a:noFill/>
          <a:ln w="0">
            <a:noFill/>
          </a:ln>
        </p:spPr>
        <p:txBody>
          <a:bodyPr anchor="ctr">
            <a:normAutofit/>
          </a:bodyPr>
          <a:p>
            <a:pPr algn="ctr">
              <a:lnSpc>
                <a:spcPct val="100000"/>
              </a:lnSpc>
              <a:buNone/>
            </a:pPr>
            <a:r>
              <a:rPr b="0" lang="en-US" sz="4000" spc="-1" strike="noStrike">
                <a:solidFill>
                  <a:srgbClr val="4f81bd"/>
                </a:solidFill>
                <a:latin typeface="Times New Roman"/>
              </a:rPr>
              <a:t>LITERATURE SURVEY - 2</a:t>
            </a:r>
            <a:endParaRPr b="0" lang="en-IN" sz="4000" spc="-1" strike="noStrike">
              <a:solidFill>
                <a:srgbClr val="000000"/>
              </a:solidFill>
              <a:latin typeface="Calibri"/>
            </a:endParaRPr>
          </a:p>
        </p:txBody>
      </p:sp>
      <p:sp>
        <p:nvSpPr>
          <p:cNvPr id="125" name="PlaceHolder 3"/>
          <p:cNvSpPr>
            <a:spLocks noGrp="1"/>
          </p:cNvSpPr>
          <p:nvPr>
            <p:ph type="ftr"/>
          </p:nvPr>
        </p:nvSpPr>
        <p:spPr>
          <a:xfrm>
            <a:off x="3124080" y="4767120"/>
            <a:ext cx="299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Department </a:t>
            </a:r>
            <a:r>
              <a:rPr b="0" lang="en-US" sz="1400" spc="-1" strike="noStrike">
                <a:solidFill>
                  <a:srgbClr val="1f497d"/>
                </a:solidFill>
                <a:latin typeface="Calibri"/>
              </a:rPr>
              <a:t>of CSE, </a:t>
            </a:r>
            <a:r>
              <a:rPr b="0" lang="en-US" sz="1400" spc="-1" strike="noStrike">
                <a:solidFill>
                  <a:srgbClr val="1f497d"/>
                </a:solidFill>
                <a:latin typeface="Calibri"/>
              </a:rPr>
              <a:t>Vemana IT</a:t>
            </a:r>
            <a:endParaRPr b="0" lang="en-IN" sz="1400" spc="-1" strike="noStrike">
              <a:latin typeface="Times New Roman"/>
            </a:endParaRPr>
          </a:p>
        </p:txBody>
      </p:sp>
      <p:sp>
        <p:nvSpPr>
          <p:cNvPr id="126" name="Date Placeholder 2"/>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a:t>
            </a:r>
            <a:r>
              <a:rPr b="0" lang="en-US" sz="1200" spc="-1" strike="noStrike">
                <a:solidFill>
                  <a:srgbClr val="8b8b8b"/>
                </a:solidFill>
                <a:latin typeface="Calibri"/>
              </a:rPr>
              <a:t>DETECTION </a:t>
            </a:r>
            <a:r>
              <a:rPr b="0" lang="en-US" sz="1200" spc="-1" strike="noStrike">
                <a:solidFill>
                  <a:srgbClr val="8b8b8b"/>
                </a:solidFill>
                <a:latin typeface="Calibri"/>
              </a:rPr>
              <a:t>SYSTEM</a:t>
            </a:r>
            <a:endParaRPr b="0" lang="en-IN" sz="1200" spc="-1" strike="noStrike">
              <a:latin typeface="Arial"/>
            </a:endParaRPr>
          </a:p>
        </p:txBody>
      </p:sp>
      <p:sp>
        <p:nvSpPr>
          <p:cNvPr id="127" name="PlaceHolder 4"/>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400" spc="-1" strike="noStrike">
                <a:solidFill>
                  <a:srgbClr val="8b8b8b"/>
                </a:solidFill>
                <a:latin typeface="Calibri"/>
              </a:rPr>
              <a:t>Date</a:t>
            </a:r>
            <a:r>
              <a:rPr b="0" lang="en-US" sz="1200" spc="-1" strike="noStrike">
                <a:solidFill>
                  <a:srgbClr val="8b8b8b"/>
                </a:solidFill>
                <a:latin typeface="Calibri"/>
              </a:rPr>
              <a:t> : 01/02/2022</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p:nvPr>
        </p:nvSpPr>
        <p:spPr>
          <a:xfrm>
            <a:off x="457200" y="1063080"/>
            <a:ext cx="8229240" cy="3289320"/>
          </a:xfrm>
          <a:prstGeom prst="rect">
            <a:avLst/>
          </a:prstGeom>
          <a:noFill/>
          <a:ln w="0">
            <a:noFill/>
          </a:ln>
        </p:spPr>
        <p:txBody>
          <a:bodyPr anchor="t">
            <a:normAutofit/>
          </a:bodyPr>
          <a:p>
            <a:pPr algn="just">
              <a:lnSpc>
                <a:spcPct val="100000"/>
              </a:lnSpc>
              <a:spcBef>
                <a:spcPts val="320"/>
              </a:spcBef>
              <a:buNone/>
              <a:tabLst>
                <a:tab algn="l" pos="0"/>
              </a:tabLst>
            </a:pPr>
            <a:r>
              <a:rPr b="1" lang="en-US" sz="1600" spc="-1" strike="noStrike">
                <a:solidFill>
                  <a:srgbClr val="000000"/>
                </a:solidFill>
                <a:latin typeface="Times New Roman"/>
              </a:rPr>
              <a:t>Comparison of data mining classification algorithms for breast cancer prediction[Mr. Chintan Shah , Dr. Anjali Jivani]</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Wingdings" charset="2"/>
              <a:buChar char=""/>
              <a:tabLst>
                <a:tab algn="l" pos="0"/>
              </a:tabLst>
            </a:pPr>
            <a:r>
              <a:rPr b="1" lang="en-US" sz="1600" spc="-1" strike="noStrike">
                <a:solidFill>
                  <a:srgbClr val="000000"/>
                </a:solidFill>
                <a:latin typeface="Times New Roman"/>
              </a:rPr>
              <a:t>Methodology: </a:t>
            </a:r>
            <a:r>
              <a:rPr b="0" lang="en-US" sz="1600" spc="-1" strike="noStrike">
                <a:solidFill>
                  <a:srgbClr val="000000"/>
                </a:solidFill>
                <a:latin typeface="Times New Roman"/>
              </a:rPr>
              <a:t>Three different data mining classification methods for prediction of breast cancer. Different parameters have been compared to come to this conclusion. The algorithms used are </a:t>
            </a:r>
            <a:r>
              <a:rPr b="1" lang="en-US" sz="1600" spc="-1" strike="noStrike">
                <a:solidFill>
                  <a:srgbClr val="000000"/>
                </a:solidFill>
                <a:latin typeface="Times New Roman"/>
              </a:rPr>
              <a:t>Decision Tree, K-nearest Neighbor and Bayes Classification</a:t>
            </a:r>
            <a:r>
              <a:rPr b="0" lang="en-US" sz="1600" spc="-1" strike="noStrike">
                <a:solidFill>
                  <a:srgbClr val="000000"/>
                </a:solidFill>
                <a:latin typeface="Times New Roman"/>
              </a:rPr>
              <a:t>.</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Wingdings" charset="2"/>
              <a:buChar char=""/>
              <a:tabLst>
                <a:tab algn="l" pos="0"/>
              </a:tabLst>
            </a:pPr>
            <a:r>
              <a:rPr b="1" lang="en-US" sz="1600" spc="-1" strike="noStrike">
                <a:solidFill>
                  <a:srgbClr val="000000"/>
                </a:solidFill>
                <a:latin typeface="Times New Roman"/>
              </a:rPr>
              <a:t>Advantage: </a:t>
            </a:r>
            <a:r>
              <a:rPr b="0" lang="en-US" sz="1600" spc="-1" strike="noStrike">
                <a:solidFill>
                  <a:srgbClr val="000000"/>
                </a:solidFill>
                <a:latin typeface="Times New Roman"/>
              </a:rPr>
              <a:t>Low computation time</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Wingdings" charset="2"/>
              <a:buChar char=""/>
              <a:tabLst>
                <a:tab algn="l" pos="0"/>
              </a:tabLst>
            </a:pPr>
            <a:r>
              <a:rPr b="1" lang="en-US" sz="1600" spc="-1" strike="noStrike">
                <a:solidFill>
                  <a:srgbClr val="000000"/>
                </a:solidFill>
                <a:latin typeface="Times New Roman"/>
              </a:rPr>
              <a:t>Disadvantage: </a:t>
            </a:r>
            <a:r>
              <a:rPr b="0" lang="en-US" sz="1600" spc="-1" strike="noStrike">
                <a:solidFill>
                  <a:srgbClr val="000000"/>
                </a:solidFill>
                <a:latin typeface="Times New Roman"/>
              </a:rPr>
              <a:t>More superior prediction can be achieved. Full potential is not yet reached</a:t>
            </a:r>
            <a:endParaRPr b="0" lang="en-IN" sz="1600" spc="-1" strike="noStrike">
              <a:solidFill>
                <a:srgbClr val="000000"/>
              </a:solidFill>
              <a:latin typeface="Calibri"/>
            </a:endParaRPr>
          </a:p>
          <a:p>
            <a:pPr algn="just">
              <a:lnSpc>
                <a:spcPct val="100000"/>
              </a:lnSpc>
              <a:spcBef>
                <a:spcPts val="320"/>
              </a:spcBef>
              <a:buNone/>
              <a:tabLst>
                <a:tab algn="l" pos="0"/>
              </a:tabLst>
            </a:pPr>
            <a:endParaRPr b="0" lang="en-IN" sz="1600" spc="-1" strike="noStrike">
              <a:solidFill>
                <a:srgbClr val="000000"/>
              </a:solidFill>
              <a:latin typeface="Calibri"/>
            </a:endParaRPr>
          </a:p>
        </p:txBody>
      </p:sp>
      <p:sp>
        <p:nvSpPr>
          <p:cNvPr id="129" name="Footer Placeholder 8"/>
          <p:cNvSpPr/>
          <p:nvPr/>
        </p:nvSpPr>
        <p:spPr>
          <a:xfrm>
            <a:off x="8610480" y="4770360"/>
            <a:ext cx="286920" cy="27036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6</a:t>
            </a:r>
            <a:endParaRPr b="0" lang="en-IN" sz="1400" spc="-1" strike="noStrike">
              <a:latin typeface="Arial"/>
            </a:endParaRPr>
          </a:p>
        </p:txBody>
      </p:sp>
      <p:sp>
        <p:nvSpPr>
          <p:cNvPr id="130" name="Date Placeholder 11"/>
          <p:cNvSpPr/>
          <p:nvPr/>
        </p:nvSpPr>
        <p:spPr>
          <a:xfrm>
            <a:off x="8077320" y="5724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p:txBody>
      </p:sp>
      <p:sp>
        <p:nvSpPr>
          <p:cNvPr id="131" name="PlaceHolder 2"/>
          <p:cNvSpPr>
            <a:spLocks noGrp="1"/>
          </p:cNvSpPr>
          <p:nvPr>
            <p:ph type="title"/>
          </p:nvPr>
        </p:nvSpPr>
        <p:spPr>
          <a:xfrm>
            <a:off x="457200" y="205920"/>
            <a:ext cx="8229240" cy="856800"/>
          </a:xfrm>
          <a:prstGeom prst="rect">
            <a:avLst/>
          </a:prstGeom>
          <a:noFill/>
          <a:ln w="0">
            <a:noFill/>
          </a:ln>
        </p:spPr>
        <p:txBody>
          <a:bodyPr anchor="ctr">
            <a:normAutofit/>
          </a:bodyPr>
          <a:p>
            <a:pPr algn="ctr">
              <a:lnSpc>
                <a:spcPct val="100000"/>
              </a:lnSpc>
              <a:buNone/>
            </a:pPr>
            <a:r>
              <a:rPr b="0" lang="en-US" sz="4000" spc="-1" strike="noStrike">
                <a:solidFill>
                  <a:srgbClr val="4f81bd"/>
                </a:solidFill>
                <a:latin typeface="Times New Roman"/>
              </a:rPr>
              <a:t>LITERATURE SURVEY - 3</a:t>
            </a:r>
            <a:endParaRPr b="0" lang="en-IN" sz="4000" spc="-1" strike="noStrike">
              <a:solidFill>
                <a:srgbClr val="000000"/>
              </a:solidFill>
              <a:latin typeface="Calibri"/>
            </a:endParaRPr>
          </a:p>
        </p:txBody>
      </p:sp>
      <p:sp>
        <p:nvSpPr>
          <p:cNvPr id="132" name="PlaceHolder 3"/>
          <p:cNvSpPr>
            <a:spLocks noGrp="1"/>
          </p:cNvSpPr>
          <p:nvPr>
            <p:ph type="ftr"/>
          </p:nvPr>
        </p:nvSpPr>
        <p:spPr>
          <a:xfrm>
            <a:off x="3124080" y="4767120"/>
            <a:ext cx="299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Department of CSE, Vemana IT</a:t>
            </a:r>
            <a:endParaRPr b="0" lang="en-IN" sz="1400" spc="-1" strike="noStrike">
              <a:latin typeface="Times New Roman"/>
            </a:endParaRPr>
          </a:p>
        </p:txBody>
      </p:sp>
      <p:sp>
        <p:nvSpPr>
          <p:cNvPr id="133" name="Date Placeholder 12"/>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a:t>
            </a:r>
            <a:r>
              <a:rPr b="0" lang="en-US" sz="1200" spc="-1" strike="noStrike">
                <a:solidFill>
                  <a:srgbClr val="8b8b8b"/>
                </a:solidFill>
                <a:latin typeface="Calibri"/>
              </a:rPr>
              <a:t>DETECTION </a:t>
            </a:r>
            <a:r>
              <a:rPr b="0" lang="en-US" sz="1200" spc="-1" strike="noStrike">
                <a:solidFill>
                  <a:srgbClr val="8b8b8b"/>
                </a:solidFill>
                <a:latin typeface="Calibri"/>
              </a:rPr>
              <a:t>SYSTEM</a:t>
            </a:r>
            <a:endParaRPr b="0" lang="en-IN" sz="1200" spc="-1" strike="noStrike">
              <a:latin typeface="Arial"/>
            </a:endParaRPr>
          </a:p>
        </p:txBody>
      </p:sp>
      <p:sp>
        <p:nvSpPr>
          <p:cNvPr id="134" name="PlaceHolder 4"/>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400" spc="-1" strike="noStrike">
                <a:solidFill>
                  <a:srgbClr val="8b8b8b"/>
                </a:solidFill>
                <a:latin typeface="Calibri"/>
              </a:rPr>
              <a:t>Date </a:t>
            </a:r>
            <a:r>
              <a:rPr b="0" lang="en-US" sz="1200" spc="-1" strike="noStrike">
                <a:solidFill>
                  <a:srgbClr val="8b8b8b"/>
                </a:solidFill>
                <a:latin typeface="Calibri"/>
              </a:rPr>
              <a:t> : 01/02/2022</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p:nvPr>
        </p:nvSpPr>
        <p:spPr>
          <a:xfrm>
            <a:off x="457200" y="1063080"/>
            <a:ext cx="8229240" cy="3289320"/>
          </a:xfrm>
          <a:prstGeom prst="rect">
            <a:avLst/>
          </a:prstGeom>
          <a:noFill/>
          <a:ln w="0">
            <a:noFill/>
          </a:ln>
        </p:spPr>
        <p:txBody>
          <a:bodyPr anchor="t">
            <a:normAutofit/>
          </a:bodyPr>
          <a:p>
            <a:pPr algn="just">
              <a:lnSpc>
                <a:spcPct val="100000"/>
              </a:lnSpc>
              <a:spcBef>
                <a:spcPts val="320"/>
              </a:spcBef>
              <a:buNone/>
              <a:tabLst>
                <a:tab algn="l" pos="0"/>
              </a:tabLst>
            </a:pPr>
            <a:r>
              <a:rPr b="1" lang="en-US" sz="1600" spc="-1" strike="noStrike">
                <a:solidFill>
                  <a:srgbClr val="000000"/>
                </a:solidFill>
                <a:latin typeface="Times New Roman"/>
              </a:rPr>
              <a:t>Predicting Breast Cancer Survivability Using Data Mining Techniques: [Abdelghani Bellaachia, Erhan Guven ]</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Wingdings" charset="2"/>
              <a:buChar char=""/>
              <a:tabLst>
                <a:tab algn="l" pos="0"/>
              </a:tabLst>
            </a:pPr>
            <a:r>
              <a:rPr b="1" lang="en-US" sz="1600" spc="-1" strike="noStrike">
                <a:solidFill>
                  <a:srgbClr val="000000"/>
                </a:solidFill>
                <a:latin typeface="Times New Roman"/>
              </a:rPr>
              <a:t>Methodology: </a:t>
            </a:r>
            <a:r>
              <a:rPr b="0" lang="en-US" sz="1600" spc="-1" strike="noStrike">
                <a:solidFill>
                  <a:srgbClr val="000000"/>
                </a:solidFill>
                <a:latin typeface="Times New Roman"/>
              </a:rPr>
              <a:t>An analysis of the prediction of survivability rate of breast cancer patients using data mining techniques. The data used is the SEER Public-Use Data. The preprocessed data set consists of 151,886 records, which have all the available 16 fields from the SEER database. Three data mining techniques investigated are: the </a:t>
            </a:r>
            <a:r>
              <a:rPr b="1" lang="en-US" sz="1600" spc="-1" strike="noStrike">
                <a:solidFill>
                  <a:srgbClr val="000000"/>
                </a:solidFill>
                <a:latin typeface="Times New Roman"/>
              </a:rPr>
              <a:t>Naïve Bayes, the back-propagated neural network, and the C4.5 decision tree algorithms</a:t>
            </a:r>
            <a:r>
              <a:rPr b="0" lang="en-US" sz="1600" spc="-1" strike="noStrike">
                <a:solidFill>
                  <a:srgbClr val="000000"/>
                </a:solidFill>
                <a:latin typeface="Times New Roman"/>
              </a:rPr>
              <a:t>.</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Wingdings" charset="2"/>
              <a:buChar char=""/>
              <a:tabLst>
                <a:tab algn="l" pos="0"/>
              </a:tabLst>
            </a:pPr>
            <a:r>
              <a:rPr b="1" lang="en-US" sz="1600" spc="-1" strike="noStrike">
                <a:solidFill>
                  <a:srgbClr val="000000"/>
                </a:solidFill>
                <a:latin typeface="Times New Roman"/>
              </a:rPr>
              <a:t>Advantage: </a:t>
            </a:r>
            <a:r>
              <a:rPr b="0" lang="en-US" sz="1600" spc="-1" strike="noStrike">
                <a:solidFill>
                  <a:srgbClr val="000000"/>
                </a:solidFill>
                <a:latin typeface="Times New Roman"/>
              </a:rPr>
              <a:t>Vital Status Recode (VSR) and Cause of Death (COD) is considered</a:t>
            </a:r>
            <a:endParaRPr b="0" lang="en-IN" sz="1600" spc="-1" strike="noStrike">
              <a:solidFill>
                <a:srgbClr val="000000"/>
              </a:solidFill>
              <a:latin typeface="Calibri"/>
            </a:endParaRPr>
          </a:p>
          <a:p>
            <a:pPr marL="343080" indent="-343080" algn="just">
              <a:lnSpc>
                <a:spcPct val="100000"/>
              </a:lnSpc>
              <a:spcBef>
                <a:spcPts val="320"/>
              </a:spcBef>
              <a:buClr>
                <a:srgbClr val="000000"/>
              </a:buClr>
              <a:buFont typeface="Wingdings" charset="2"/>
              <a:buChar char=""/>
              <a:tabLst>
                <a:tab algn="l" pos="0"/>
              </a:tabLst>
            </a:pPr>
            <a:r>
              <a:rPr b="1" lang="en-US" sz="1600" spc="-1" strike="noStrike">
                <a:solidFill>
                  <a:srgbClr val="000000"/>
                </a:solidFill>
                <a:latin typeface="Times New Roman"/>
              </a:rPr>
              <a:t>Disadvantage: </a:t>
            </a:r>
            <a:r>
              <a:rPr b="0" lang="en-US" sz="1600" spc="-1" strike="noStrike">
                <a:solidFill>
                  <a:srgbClr val="000000"/>
                </a:solidFill>
                <a:latin typeface="Times New Roman"/>
              </a:rPr>
              <a:t>Analysis doesn’t include case of missing data.</a:t>
            </a:r>
            <a:endParaRPr b="0" lang="en-IN" sz="1600" spc="-1" strike="noStrike">
              <a:solidFill>
                <a:srgbClr val="000000"/>
              </a:solidFill>
              <a:latin typeface="Calibri"/>
            </a:endParaRPr>
          </a:p>
        </p:txBody>
      </p:sp>
      <p:sp>
        <p:nvSpPr>
          <p:cNvPr id="136" name="Footer Placeholder 6"/>
          <p:cNvSpPr/>
          <p:nvPr/>
        </p:nvSpPr>
        <p:spPr>
          <a:xfrm>
            <a:off x="8610480" y="4770360"/>
            <a:ext cx="286920" cy="27036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7</a:t>
            </a:r>
            <a:endParaRPr b="0" lang="en-IN" sz="1400" spc="-1" strike="noStrike">
              <a:latin typeface="Arial"/>
            </a:endParaRPr>
          </a:p>
        </p:txBody>
      </p:sp>
      <p:sp>
        <p:nvSpPr>
          <p:cNvPr id="137" name="Date Placeholder 8"/>
          <p:cNvSpPr/>
          <p:nvPr/>
        </p:nvSpPr>
        <p:spPr>
          <a:xfrm>
            <a:off x="8077320" y="5724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p:txBody>
      </p:sp>
      <p:sp>
        <p:nvSpPr>
          <p:cNvPr id="138" name="PlaceHolder 2"/>
          <p:cNvSpPr>
            <a:spLocks noGrp="1"/>
          </p:cNvSpPr>
          <p:nvPr>
            <p:ph type="title"/>
          </p:nvPr>
        </p:nvSpPr>
        <p:spPr>
          <a:xfrm>
            <a:off x="457200" y="205920"/>
            <a:ext cx="8229240" cy="856800"/>
          </a:xfrm>
          <a:prstGeom prst="rect">
            <a:avLst/>
          </a:prstGeom>
          <a:noFill/>
          <a:ln w="0">
            <a:noFill/>
          </a:ln>
        </p:spPr>
        <p:txBody>
          <a:bodyPr anchor="ctr">
            <a:normAutofit/>
          </a:bodyPr>
          <a:p>
            <a:pPr algn="ctr">
              <a:lnSpc>
                <a:spcPct val="100000"/>
              </a:lnSpc>
              <a:buNone/>
            </a:pPr>
            <a:r>
              <a:rPr b="0" lang="en-US" sz="4000" spc="-1" strike="noStrike">
                <a:solidFill>
                  <a:srgbClr val="4f81bd"/>
                </a:solidFill>
                <a:latin typeface="Times New Roman"/>
              </a:rPr>
              <a:t>LITERATURE SURVEY - 4</a:t>
            </a:r>
            <a:endParaRPr b="0" lang="en-IN" sz="4000" spc="-1" strike="noStrike">
              <a:solidFill>
                <a:srgbClr val="000000"/>
              </a:solidFill>
              <a:latin typeface="Calibri"/>
            </a:endParaRPr>
          </a:p>
        </p:txBody>
      </p:sp>
      <p:sp>
        <p:nvSpPr>
          <p:cNvPr id="139" name="PlaceHolder 3"/>
          <p:cNvSpPr>
            <a:spLocks noGrp="1"/>
          </p:cNvSpPr>
          <p:nvPr>
            <p:ph type="ftr"/>
          </p:nvPr>
        </p:nvSpPr>
        <p:spPr>
          <a:xfrm>
            <a:off x="3124080" y="4767120"/>
            <a:ext cx="299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Department of CSE, Vemana IT</a:t>
            </a:r>
            <a:endParaRPr b="0" lang="en-IN" sz="1400" spc="-1" strike="noStrike">
              <a:latin typeface="Times New Roman"/>
            </a:endParaRPr>
          </a:p>
        </p:txBody>
      </p:sp>
      <p:sp>
        <p:nvSpPr>
          <p:cNvPr id="140" name="Date Placeholder 9"/>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a:t>
            </a:r>
            <a:r>
              <a:rPr b="0" lang="en-US" sz="1200" spc="-1" strike="noStrike">
                <a:solidFill>
                  <a:srgbClr val="8b8b8b"/>
                </a:solidFill>
                <a:latin typeface="Calibri"/>
              </a:rPr>
              <a:t>DETECTION </a:t>
            </a:r>
            <a:r>
              <a:rPr b="0" lang="en-US" sz="1200" spc="-1" strike="noStrike">
                <a:solidFill>
                  <a:srgbClr val="8b8b8b"/>
                </a:solidFill>
                <a:latin typeface="Calibri"/>
              </a:rPr>
              <a:t>SYSTEM</a:t>
            </a:r>
            <a:endParaRPr b="0" lang="en-IN" sz="1200" spc="-1" strike="noStrike">
              <a:latin typeface="Arial"/>
            </a:endParaRPr>
          </a:p>
        </p:txBody>
      </p:sp>
      <p:sp>
        <p:nvSpPr>
          <p:cNvPr id="141" name="PlaceHolder 4"/>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400" spc="-1" strike="noStrike">
                <a:solidFill>
                  <a:srgbClr val="8b8b8b"/>
                </a:solidFill>
                <a:latin typeface="Calibri"/>
              </a:rPr>
              <a:t>Date</a:t>
            </a:r>
            <a:r>
              <a:rPr b="0" lang="en-US" sz="1200" spc="-1" strike="noStrike">
                <a:solidFill>
                  <a:srgbClr val="8b8b8b"/>
                </a:solidFill>
                <a:latin typeface="Calibri"/>
              </a:rPr>
              <a:t> : 01/02/2022</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Footer Placeholder 10"/>
          <p:cNvSpPr/>
          <p:nvPr/>
        </p:nvSpPr>
        <p:spPr>
          <a:xfrm>
            <a:off x="7904160" y="4836240"/>
            <a:ext cx="1087200" cy="273600"/>
          </a:xfrm>
          <a:prstGeom prst="rect">
            <a:avLst/>
          </a:prstGeom>
          <a:noFill/>
          <a:ln w="0">
            <a:noFill/>
          </a:ln>
        </p:spPr>
        <p:style>
          <a:lnRef idx="0"/>
          <a:fillRef idx="0"/>
          <a:effectRef idx="0"/>
          <a:fontRef idx="minor"/>
        </p:style>
        <p:txBody>
          <a:bodyPr anchor="ctr">
            <a:noAutofit/>
          </a:bodyPr>
          <a:p>
            <a:pPr algn="r">
              <a:lnSpc>
                <a:spcPct val="100000"/>
              </a:lnSpc>
              <a:buNone/>
            </a:pPr>
            <a:r>
              <a:rPr b="0" lang="en-US" sz="1400" spc="-1" strike="noStrike">
                <a:solidFill>
                  <a:srgbClr val="1f497d"/>
                </a:solidFill>
                <a:latin typeface="Calibri"/>
              </a:rPr>
              <a:t>8</a:t>
            </a:r>
            <a:endParaRPr b="0" lang="en-IN" sz="1400" spc="-1" strike="noStrike">
              <a:latin typeface="Arial"/>
            </a:endParaRPr>
          </a:p>
        </p:txBody>
      </p:sp>
      <p:sp>
        <p:nvSpPr>
          <p:cNvPr id="143" name="Date Placeholder 14"/>
          <p:cNvSpPr/>
          <p:nvPr/>
        </p:nvSpPr>
        <p:spPr>
          <a:xfrm>
            <a:off x="8077320" y="57240"/>
            <a:ext cx="990360" cy="34956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2021- 22</a:t>
            </a:r>
            <a:endParaRPr b="0" lang="en-IN" sz="1200" spc="-1" strike="noStrike">
              <a:latin typeface="Arial"/>
            </a:endParaRPr>
          </a:p>
        </p:txBody>
      </p:sp>
      <p:sp>
        <p:nvSpPr>
          <p:cNvPr id="144" name="PlaceHolder 1"/>
          <p:cNvSpPr>
            <a:spLocks noGrp="1"/>
          </p:cNvSpPr>
          <p:nvPr>
            <p:ph type="title"/>
          </p:nvPr>
        </p:nvSpPr>
        <p:spPr>
          <a:xfrm>
            <a:off x="457200" y="205920"/>
            <a:ext cx="8229240" cy="689040"/>
          </a:xfrm>
          <a:prstGeom prst="rect">
            <a:avLst/>
          </a:prstGeom>
          <a:noFill/>
          <a:ln w="0">
            <a:noFill/>
          </a:ln>
        </p:spPr>
        <p:txBody>
          <a:bodyPr anchor="ctr">
            <a:normAutofit fontScale="98000"/>
          </a:bodyPr>
          <a:p>
            <a:pPr algn="ctr">
              <a:lnSpc>
                <a:spcPct val="100000"/>
              </a:lnSpc>
              <a:buNone/>
            </a:pPr>
            <a:r>
              <a:rPr b="0" lang="en-US" sz="4000" spc="-1" strike="noStrike">
                <a:solidFill>
                  <a:srgbClr val="4f81bd"/>
                </a:solidFill>
                <a:latin typeface="Times New Roman"/>
              </a:rPr>
              <a:t>COMPARATIVE ANALYSIS </a:t>
            </a:r>
            <a:endParaRPr b="0" lang="en-IN" sz="4000" spc="-1" strike="noStrike">
              <a:solidFill>
                <a:srgbClr val="000000"/>
              </a:solidFill>
              <a:latin typeface="Calibri"/>
            </a:endParaRPr>
          </a:p>
        </p:txBody>
      </p:sp>
      <p:sp>
        <p:nvSpPr>
          <p:cNvPr id="145" name="PlaceHolder 2"/>
          <p:cNvSpPr>
            <a:spLocks noGrp="1"/>
          </p:cNvSpPr>
          <p:nvPr>
            <p:ph type="ftr"/>
          </p:nvPr>
        </p:nvSpPr>
        <p:spPr>
          <a:xfrm>
            <a:off x="3124080" y="4767120"/>
            <a:ext cx="2995920" cy="273600"/>
          </a:xfrm>
          <a:prstGeom prst="rect">
            <a:avLst/>
          </a:prstGeom>
          <a:noFill/>
          <a:ln w="0">
            <a:noFill/>
          </a:ln>
        </p:spPr>
        <p:txBody>
          <a:bodyPr anchor="ctr">
            <a:noAutofit/>
          </a:bodyPr>
          <a:p>
            <a:pPr algn="r">
              <a:lnSpc>
                <a:spcPct val="100000"/>
              </a:lnSpc>
              <a:buNone/>
            </a:pPr>
            <a:r>
              <a:rPr b="0" lang="en-US" sz="1400" spc="-1" strike="noStrike">
                <a:solidFill>
                  <a:srgbClr val="1f497d"/>
                </a:solidFill>
                <a:latin typeface="Calibri"/>
              </a:rPr>
              <a:t>Department of CSE, Vemana IT</a:t>
            </a:r>
            <a:endParaRPr b="0" lang="en-IN" sz="1400" spc="-1" strike="noStrike">
              <a:latin typeface="Times New Roman"/>
            </a:endParaRPr>
          </a:p>
        </p:txBody>
      </p:sp>
      <p:sp>
        <p:nvSpPr>
          <p:cNvPr id="146" name="Date Placeholder 15"/>
          <p:cNvSpPr/>
          <p:nvPr/>
        </p:nvSpPr>
        <p:spPr>
          <a:xfrm>
            <a:off x="457200" y="205920"/>
            <a:ext cx="2819160" cy="200880"/>
          </a:xfrm>
          <a:prstGeom prst="rect">
            <a:avLst/>
          </a:prstGeom>
          <a:noFill/>
          <a:ln w="0">
            <a:noFill/>
          </a:ln>
        </p:spPr>
        <p:style>
          <a:lnRef idx="0"/>
          <a:fillRef idx="0"/>
          <a:effectRef idx="0"/>
          <a:fontRef idx="minor"/>
        </p:style>
        <p:txBody>
          <a:bodyPr anchor="ctr">
            <a:noAutofit/>
          </a:bodyPr>
          <a:p>
            <a:pPr>
              <a:lnSpc>
                <a:spcPct val="100000"/>
              </a:lnSpc>
              <a:buNone/>
            </a:pPr>
            <a:r>
              <a:rPr b="0" lang="en-US" sz="1200" spc="-1" strike="noStrike">
                <a:solidFill>
                  <a:srgbClr val="8b8b8b"/>
                </a:solidFill>
                <a:latin typeface="Calibri"/>
              </a:rPr>
              <a:t>BREAST CANCER </a:t>
            </a:r>
            <a:r>
              <a:rPr b="0" lang="en-US" sz="1200" spc="-1" strike="noStrike">
                <a:solidFill>
                  <a:srgbClr val="8b8b8b"/>
                </a:solidFill>
                <a:latin typeface="Calibri"/>
              </a:rPr>
              <a:t>DETECTION </a:t>
            </a:r>
            <a:r>
              <a:rPr b="0" lang="en-US" sz="1200" spc="-1" strike="noStrike">
                <a:solidFill>
                  <a:srgbClr val="8b8b8b"/>
                </a:solidFill>
                <a:latin typeface="Calibri"/>
              </a:rPr>
              <a:t>SYSTEM</a:t>
            </a:r>
            <a:endParaRPr b="0" lang="en-IN" sz="1200" spc="-1" strike="noStrike">
              <a:latin typeface="Arial"/>
            </a:endParaRPr>
          </a:p>
        </p:txBody>
      </p:sp>
      <p:sp>
        <p:nvSpPr>
          <p:cNvPr id="147" name="PlaceHolder 3"/>
          <p:cNvSpPr>
            <a:spLocks noGrp="1"/>
          </p:cNvSpPr>
          <p:nvPr>
            <p:ph type="dt"/>
          </p:nvPr>
        </p:nvSpPr>
        <p:spPr>
          <a:xfrm>
            <a:off x="457200" y="4767120"/>
            <a:ext cx="2133360" cy="273600"/>
          </a:xfrm>
          <a:prstGeom prst="rect">
            <a:avLst/>
          </a:prstGeom>
          <a:noFill/>
          <a:ln w="0">
            <a:noFill/>
          </a:ln>
        </p:spPr>
        <p:txBody>
          <a:bodyPr anchor="ctr">
            <a:noAutofit/>
          </a:bodyPr>
          <a:p>
            <a:pPr>
              <a:lnSpc>
                <a:spcPct val="100000"/>
              </a:lnSpc>
              <a:buNone/>
            </a:pPr>
            <a:r>
              <a:rPr b="0" lang="en-US" sz="1400" spc="-1" strike="noStrike">
                <a:solidFill>
                  <a:srgbClr val="8b8b8b"/>
                </a:solidFill>
                <a:latin typeface="Calibri"/>
              </a:rPr>
              <a:t>Date </a:t>
            </a:r>
            <a:r>
              <a:rPr b="0" lang="en-US" sz="1200" spc="-1" strike="noStrike">
                <a:solidFill>
                  <a:srgbClr val="8b8b8b"/>
                </a:solidFill>
                <a:latin typeface="Calibri"/>
              </a:rPr>
              <a:t> : 01/02/2022</a:t>
            </a:r>
            <a:endParaRPr b="0" lang="en-IN" sz="1200" spc="-1" strike="noStrike">
              <a:latin typeface="Times New Roman"/>
            </a:endParaRPr>
          </a:p>
        </p:txBody>
      </p:sp>
      <p:graphicFrame>
        <p:nvGraphicFramePr>
          <p:cNvPr id="148" name="Table 2"/>
          <p:cNvGraphicFramePr/>
          <p:nvPr/>
        </p:nvGraphicFramePr>
        <p:xfrm>
          <a:off x="152280" y="805320"/>
          <a:ext cx="8838720" cy="3809520"/>
        </p:xfrm>
        <a:graphic>
          <a:graphicData uri="http://schemas.openxmlformats.org/drawingml/2006/table">
            <a:tbl>
              <a:tblPr/>
              <a:tblGrid>
                <a:gridCol w="1473120"/>
                <a:gridCol w="1473120"/>
                <a:gridCol w="1252080"/>
                <a:gridCol w="1694160"/>
                <a:gridCol w="1473120"/>
                <a:gridCol w="1473120"/>
              </a:tblGrid>
              <a:tr h="906840">
                <a:tc>
                  <a:txBody>
                    <a:bodyPr anchor="ctr">
                      <a:noAutofit/>
                    </a:bodyPr>
                    <a:p>
                      <a:pPr algn="ctr">
                        <a:lnSpc>
                          <a:spcPct val="100000"/>
                        </a:lnSpc>
                        <a:buNone/>
                      </a:pPr>
                      <a:r>
                        <a:rPr b="0" lang="en-US" sz="1800" spc="-1" strike="noStrike">
                          <a:solidFill>
                            <a:srgbClr val="ffffff"/>
                          </a:solidFill>
                          <a:latin typeface="Times New Roman"/>
                        </a:rPr>
                        <a:t>Reference</a:t>
                      </a:r>
                      <a:endParaRPr b="0" lang="en-IN" sz="18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nchor="ctr">
                      <a:noAutofit/>
                    </a:bodyPr>
                    <a:p>
                      <a:pPr algn="ctr">
                        <a:lnSpc>
                          <a:spcPct val="100000"/>
                        </a:lnSpc>
                        <a:buNone/>
                      </a:pPr>
                      <a:r>
                        <a:rPr b="0" lang="en-US" sz="1800" spc="-1" strike="noStrike">
                          <a:solidFill>
                            <a:srgbClr val="ffffff"/>
                          </a:solidFill>
                          <a:latin typeface="Times New Roman"/>
                        </a:rPr>
                        <a:t>Algorithm/ </a:t>
                      </a:r>
                      <a:r>
                        <a:rPr b="0" lang="en-US" sz="1800" spc="-1" strike="noStrike">
                          <a:solidFill>
                            <a:srgbClr val="ffffff"/>
                          </a:solidFill>
                          <a:latin typeface="Times New Roman"/>
                        </a:rPr>
                        <a:t>Technique</a:t>
                      </a:r>
                      <a:endParaRPr b="0" lang="en-IN" sz="18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nchor="ctr">
                      <a:noAutofit/>
                    </a:bodyPr>
                    <a:p>
                      <a:pPr algn="ctr">
                        <a:lnSpc>
                          <a:spcPct val="100000"/>
                        </a:lnSpc>
                        <a:buNone/>
                      </a:pPr>
                      <a:r>
                        <a:rPr b="0" lang="en-US" sz="1800" spc="-1" strike="noStrike">
                          <a:solidFill>
                            <a:srgbClr val="ffffff"/>
                          </a:solidFill>
                          <a:latin typeface="Times New Roman"/>
                        </a:rPr>
                        <a:t>Platform used</a:t>
                      </a:r>
                      <a:endParaRPr b="0" lang="en-IN" sz="18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nchor="ctr">
                      <a:noAutofit/>
                    </a:bodyPr>
                    <a:p>
                      <a:pPr algn="ctr">
                        <a:lnSpc>
                          <a:spcPct val="100000"/>
                        </a:lnSpc>
                        <a:buNone/>
                        <a:tabLst>
                          <a:tab algn="l" pos="0"/>
                        </a:tabLst>
                      </a:pPr>
                      <a:r>
                        <a:rPr b="0" lang="en-US" sz="1800" spc="-1" strike="noStrike">
                          <a:solidFill>
                            <a:srgbClr val="ffffff"/>
                          </a:solidFill>
                          <a:latin typeface="Times New Roman"/>
                        </a:rPr>
                        <a:t>Performance </a:t>
                      </a:r>
                      <a:r>
                        <a:rPr b="0" lang="en-US" sz="1800" spc="-1" strike="noStrike">
                          <a:solidFill>
                            <a:srgbClr val="ffffff"/>
                          </a:solidFill>
                          <a:latin typeface="Times New Roman"/>
                        </a:rPr>
                        <a:t>Metrics</a:t>
                      </a:r>
                      <a:endParaRPr b="0" lang="en-IN" sz="1800" spc="-1" strike="noStrike">
                        <a:latin typeface="Times New Roman"/>
                      </a:endParaRPr>
                    </a:p>
                    <a:p>
                      <a:pPr algn="ctr">
                        <a:lnSpc>
                          <a:spcPct val="100000"/>
                        </a:lnSpc>
                        <a:buNone/>
                        <a:tabLst>
                          <a:tab algn="l" pos="0"/>
                        </a:tabLst>
                      </a:pPr>
                      <a:endParaRPr b="0" lang="en-IN" sz="18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nchor="ctr">
                      <a:noAutofit/>
                    </a:bodyPr>
                    <a:p>
                      <a:pPr algn="ctr">
                        <a:lnSpc>
                          <a:spcPct val="100000"/>
                        </a:lnSpc>
                        <a:buNone/>
                      </a:pPr>
                      <a:r>
                        <a:rPr b="0" lang="en-US" sz="1800" spc="-1" strike="noStrike">
                          <a:solidFill>
                            <a:srgbClr val="ffffff"/>
                          </a:solidFill>
                          <a:latin typeface="Times New Roman"/>
                        </a:rPr>
                        <a:t>Advantage</a:t>
                      </a:r>
                      <a:endParaRPr b="0" lang="en-IN" sz="18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nchor="ctr">
                      <a:noAutofit/>
                    </a:bodyPr>
                    <a:p>
                      <a:pPr algn="ctr">
                        <a:lnSpc>
                          <a:spcPct val="100000"/>
                        </a:lnSpc>
                        <a:buNone/>
                      </a:pPr>
                      <a:r>
                        <a:rPr b="0" lang="en-US" sz="1800" spc="-1" strike="noStrike">
                          <a:solidFill>
                            <a:srgbClr val="ffffff"/>
                          </a:solidFill>
                          <a:latin typeface="Times New Roman"/>
                        </a:rPr>
                        <a:t>Drawback</a:t>
                      </a:r>
                      <a:endParaRPr b="0" lang="en-IN" sz="18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806040">
                <a:tc>
                  <a:txBody>
                    <a:bodyPr anchor="ctr">
                      <a:noAutofit/>
                    </a:bodyPr>
                    <a:p>
                      <a:pPr algn="ctr">
                        <a:lnSpc>
                          <a:spcPct val="100000"/>
                        </a:lnSpc>
                        <a:buNone/>
                      </a:pPr>
                      <a:r>
                        <a:rPr b="0" lang="en-US" sz="1400" spc="-1" strike="noStrike">
                          <a:solidFill>
                            <a:srgbClr val="000000"/>
                          </a:solidFill>
                          <a:latin typeface="Times New Roman"/>
                        </a:rPr>
                        <a:t>[1]</a:t>
                      </a:r>
                      <a:endParaRPr b="0" lang="en-IN" sz="14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noAutofit/>
                    </a:bodyPr>
                    <a:p>
                      <a:pPr algn="ctr">
                        <a:lnSpc>
                          <a:spcPct val="100000"/>
                        </a:lnSpc>
                        <a:buNone/>
                      </a:pPr>
                      <a:r>
                        <a:rPr b="0" lang="en-US" sz="1200" spc="-1" strike="noStrike">
                          <a:solidFill>
                            <a:srgbClr val="000000"/>
                          </a:solidFill>
                          <a:latin typeface="Times New Roman"/>
                        </a:rPr>
                        <a:t>C4.5 </a:t>
                      </a:r>
                      <a:r>
                        <a:rPr b="0" lang="en-US" sz="1200" spc="-1" strike="noStrike">
                          <a:solidFill>
                            <a:srgbClr val="000000"/>
                          </a:solidFill>
                          <a:latin typeface="Times New Roman"/>
                        </a:rPr>
                        <a:t>decision tree </a:t>
                      </a:r>
                      <a:r>
                        <a:rPr b="0" lang="en-US" sz="1200" spc="-1" strike="noStrike">
                          <a:solidFill>
                            <a:srgbClr val="000000"/>
                          </a:solidFill>
                          <a:latin typeface="Times New Roman"/>
                        </a:rPr>
                        <a:t>algorithm</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noAutofit/>
                    </a:bodyPr>
                    <a:p>
                      <a:pPr algn="ctr">
                        <a:lnSpc>
                          <a:spcPct val="100000"/>
                        </a:lnSpc>
                        <a:buNone/>
                      </a:pPr>
                      <a:r>
                        <a:rPr b="0" lang="en-US" sz="1200" spc="-1" strike="noStrike">
                          <a:solidFill>
                            <a:srgbClr val="000000"/>
                          </a:solidFill>
                          <a:latin typeface="Times New Roman"/>
                        </a:rPr>
                        <a:t>Local machine</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noAutofit/>
                    </a:bodyPr>
                    <a:p>
                      <a:pPr algn="ctr">
                        <a:lnSpc>
                          <a:spcPct val="100000"/>
                        </a:lnSpc>
                        <a:buNone/>
                      </a:pPr>
                      <a:r>
                        <a:rPr b="0" lang="en-IN" sz="1200" spc="-1" strike="noStrike">
                          <a:solidFill>
                            <a:srgbClr val="000000"/>
                          </a:solidFill>
                          <a:latin typeface="Calibri"/>
                        </a:rPr>
                        <a:t>Accuracy:86.7%(tested against number of cases positive)</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noAutofit/>
                    </a:bodyPr>
                    <a:p>
                      <a:pPr algn="ctr">
                        <a:lnSpc>
                          <a:spcPct val="100000"/>
                        </a:lnSpc>
                        <a:buNone/>
                      </a:pPr>
                      <a:r>
                        <a:rPr b="0" lang="en-US" sz="1200" spc="-1" strike="noStrike">
                          <a:solidFill>
                            <a:srgbClr val="000000"/>
                          </a:solidFill>
                          <a:latin typeface="Times New Roman"/>
                        </a:rPr>
                        <a:t>Vital Status Recode (VSR) and Cause of Death (COD) is considered</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noAutofit/>
                    </a:bodyPr>
                    <a:p>
                      <a:pPr algn="ctr">
                        <a:lnSpc>
                          <a:spcPct val="100000"/>
                        </a:lnSpc>
                        <a:buNone/>
                      </a:pPr>
                      <a:r>
                        <a:rPr b="0" lang="en-US" sz="1200" spc="-1" strike="noStrike">
                          <a:solidFill>
                            <a:srgbClr val="000000"/>
                          </a:solidFill>
                          <a:latin typeface="Times New Roman"/>
                        </a:rPr>
                        <a:t>Analysis does not include records with missing data</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725400">
                <a:tc>
                  <a:txBody>
                    <a:bodyPr anchor="ctr">
                      <a:noAutofit/>
                    </a:bodyPr>
                    <a:p>
                      <a:pPr algn="ctr">
                        <a:lnSpc>
                          <a:spcPct val="100000"/>
                        </a:lnSpc>
                        <a:buNone/>
                      </a:pPr>
                      <a:r>
                        <a:rPr b="0" lang="en-US" sz="1400" spc="-1" strike="noStrike">
                          <a:solidFill>
                            <a:srgbClr val="000000"/>
                          </a:solidFill>
                          <a:latin typeface="Times New Roman"/>
                        </a:rPr>
                        <a:t>[2]</a:t>
                      </a:r>
                      <a:endParaRPr b="0" lang="en-IN" sz="14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ctr">
                      <a:noAutofit/>
                    </a:bodyPr>
                    <a:p>
                      <a:pPr algn="ctr">
                        <a:lnSpc>
                          <a:spcPct val="100000"/>
                        </a:lnSpc>
                        <a:buNone/>
                      </a:pPr>
                      <a:r>
                        <a:rPr b="0" lang="en-IN" sz="1200" spc="-1" strike="noStrike">
                          <a:solidFill>
                            <a:srgbClr val="000000"/>
                          </a:solidFill>
                          <a:latin typeface="Times New Roman"/>
                        </a:rPr>
                        <a:t>Decision Tree </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ctr">
                      <a:noAutofit/>
                    </a:bodyPr>
                    <a:p>
                      <a:pPr algn="ctr">
                        <a:lnSpc>
                          <a:spcPct val="100000"/>
                        </a:lnSpc>
                        <a:buNone/>
                      </a:pPr>
                      <a:r>
                        <a:rPr b="0" lang="en-US" sz="1200" spc="-1" strike="noStrike">
                          <a:solidFill>
                            <a:srgbClr val="000000"/>
                          </a:solidFill>
                          <a:latin typeface="Times New Roman"/>
                        </a:rPr>
                        <a:t>Local machine</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ctr">
                      <a:noAutofit/>
                    </a:bodyPr>
                    <a:p>
                      <a:pPr algn="ctr">
                        <a:lnSpc>
                          <a:spcPct val="100000"/>
                        </a:lnSpc>
                        <a:buNone/>
                        <a:tabLst>
                          <a:tab algn="l" pos="0"/>
                        </a:tabLst>
                      </a:pPr>
                      <a:r>
                        <a:rPr b="0" lang="en-US" sz="1200" spc="-1" strike="noStrike">
                          <a:solidFill>
                            <a:srgbClr val="000000"/>
                          </a:solidFill>
                          <a:latin typeface="Times New Roman"/>
                        </a:rPr>
                        <a:t>Accuracy,Specificity,</a:t>
                      </a:r>
                      <a:endParaRPr b="0" lang="en-IN" sz="1200" spc="-1" strike="noStrike">
                        <a:latin typeface="Times New Roman"/>
                      </a:endParaRPr>
                    </a:p>
                    <a:p>
                      <a:pPr algn="ctr">
                        <a:lnSpc>
                          <a:spcPct val="100000"/>
                        </a:lnSpc>
                        <a:buNone/>
                        <a:tabLst>
                          <a:tab algn="l" pos="0"/>
                        </a:tabLst>
                      </a:pPr>
                      <a:r>
                        <a:rPr b="0" lang="en-US" sz="1200" spc="-1" strike="noStrike">
                          <a:solidFill>
                            <a:srgbClr val="000000"/>
                          </a:solidFill>
                          <a:latin typeface="Times New Roman"/>
                        </a:rPr>
                        <a:t>Sensitivity</a:t>
                      </a:r>
                      <a:endParaRPr b="0" lang="en-IN" sz="1200" spc="-1" strike="noStrike">
                        <a:latin typeface="Times New Roman"/>
                      </a:endParaRPr>
                    </a:p>
                    <a:p>
                      <a:pPr algn="ctr">
                        <a:lnSpc>
                          <a:spcPct val="100000"/>
                        </a:lnSpc>
                        <a:buNone/>
                        <a:tabLst>
                          <a:tab algn="l" pos="0"/>
                        </a:tabLst>
                      </a:pP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ctr">
                      <a:noAutofit/>
                    </a:bodyPr>
                    <a:p>
                      <a:pPr algn="ctr">
                        <a:lnSpc>
                          <a:spcPct val="100000"/>
                        </a:lnSpc>
                        <a:buNone/>
                      </a:pPr>
                      <a:r>
                        <a:rPr b="0" lang="en-US" sz="1200" spc="-1" strike="noStrike">
                          <a:solidFill>
                            <a:srgbClr val="000000"/>
                          </a:solidFill>
                          <a:latin typeface="Times New Roman"/>
                        </a:rPr>
                        <a:t>Low computation time</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ctr">
                      <a:noAutofit/>
                    </a:bodyPr>
                    <a:p>
                      <a:pPr algn="ctr">
                        <a:lnSpc>
                          <a:spcPct val="100000"/>
                        </a:lnSpc>
                        <a:buNone/>
                      </a:pPr>
                      <a:r>
                        <a:rPr b="0" lang="en-US" sz="1200" spc="-1" strike="noStrike">
                          <a:solidFill>
                            <a:srgbClr val="000000"/>
                          </a:solidFill>
                          <a:latin typeface="Times New Roman"/>
                        </a:rPr>
                        <a:t>More superior  prediction can be achieved</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725400">
                <a:tc>
                  <a:txBody>
                    <a:bodyPr anchor="ctr">
                      <a:noAutofit/>
                    </a:bodyPr>
                    <a:p>
                      <a:pPr algn="ctr">
                        <a:lnSpc>
                          <a:spcPct val="100000"/>
                        </a:lnSpc>
                        <a:buNone/>
                      </a:pPr>
                      <a:r>
                        <a:rPr b="0" lang="en-US" sz="1400" spc="-1" strike="noStrike">
                          <a:solidFill>
                            <a:srgbClr val="000000"/>
                          </a:solidFill>
                          <a:latin typeface="Times New Roman"/>
                        </a:rPr>
                        <a:t>[3]</a:t>
                      </a:r>
                      <a:endParaRPr b="0" lang="en-IN" sz="14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noAutofit/>
                    </a:bodyPr>
                    <a:p>
                      <a:pPr algn="ctr">
                        <a:lnSpc>
                          <a:spcPct val="100000"/>
                        </a:lnSpc>
                        <a:buNone/>
                      </a:pPr>
                      <a:r>
                        <a:rPr b="0" lang="en-US" sz="1200" spc="-1" strike="noStrike">
                          <a:solidFill>
                            <a:srgbClr val="000000"/>
                          </a:solidFill>
                          <a:latin typeface="Times New Roman"/>
                        </a:rPr>
                        <a:t>EM Algorithm</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noAutofit/>
                    </a:bodyPr>
                    <a:p>
                      <a:pPr algn="ctr">
                        <a:lnSpc>
                          <a:spcPct val="100000"/>
                        </a:lnSpc>
                        <a:buNone/>
                      </a:pPr>
                      <a:r>
                        <a:rPr b="0" lang="en-US" sz="1200" spc="-1" strike="noStrike">
                          <a:solidFill>
                            <a:srgbClr val="000000"/>
                          </a:solidFill>
                          <a:latin typeface="Times New Roman"/>
                        </a:rPr>
                        <a:t>Local machine</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noAutofit/>
                    </a:bodyPr>
                    <a:p>
                      <a:pPr algn="ctr">
                        <a:lnSpc>
                          <a:spcPct val="100000"/>
                        </a:lnSpc>
                        <a:buNone/>
                      </a:pPr>
                      <a:r>
                        <a:rPr b="0" lang="en-US" sz="1200" spc="-1" strike="noStrike">
                          <a:solidFill>
                            <a:srgbClr val="000000"/>
                          </a:solidFill>
                          <a:latin typeface="Times New Roman"/>
                        </a:rPr>
                        <a:t>Accuracy:80-90%(Variety  of imaging methods)</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noAutofit/>
                    </a:bodyPr>
                    <a:p>
                      <a:pPr algn="ctr">
                        <a:lnSpc>
                          <a:spcPct val="100000"/>
                        </a:lnSpc>
                        <a:buNone/>
                      </a:pPr>
                      <a:r>
                        <a:rPr b="0" lang="en-US" sz="1200" spc="-1" strike="noStrike">
                          <a:solidFill>
                            <a:srgbClr val="000000"/>
                          </a:solidFill>
                          <a:latin typeface="Times New Roman"/>
                        </a:rPr>
                        <a:t>High potential to be best predicted system</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ctr">
                      <a:noAutofit/>
                    </a:bodyPr>
                    <a:p>
                      <a:pPr algn="ctr">
                        <a:lnSpc>
                          <a:spcPct val="100000"/>
                        </a:lnSpc>
                        <a:buNone/>
                      </a:pPr>
                      <a:r>
                        <a:rPr b="0" lang="en-US" sz="1200" spc="-1" strike="noStrike">
                          <a:solidFill>
                            <a:srgbClr val="000000"/>
                          </a:solidFill>
                          <a:latin typeface="Times New Roman"/>
                        </a:rPr>
                        <a:t>Can’t be implemented in wide scale yet</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768600">
                <a:tc>
                  <a:txBody>
                    <a:bodyPr anchor="ctr">
                      <a:noAutofit/>
                    </a:bodyPr>
                    <a:p>
                      <a:pPr algn="ctr">
                        <a:lnSpc>
                          <a:spcPct val="100000"/>
                        </a:lnSpc>
                        <a:buNone/>
                      </a:pPr>
                      <a:r>
                        <a:rPr b="0" lang="en-US" sz="1400" spc="-1" strike="noStrike">
                          <a:solidFill>
                            <a:srgbClr val="000000"/>
                          </a:solidFill>
                          <a:latin typeface="Times New Roman"/>
                        </a:rPr>
                        <a:t>[4]</a:t>
                      </a:r>
                      <a:endParaRPr b="0" lang="en-IN" sz="14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ctr">
                      <a:noAutofit/>
                    </a:bodyPr>
                    <a:p>
                      <a:pPr algn="ctr">
                        <a:lnSpc>
                          <a:spcPct val="100000"/>
                        </a:lnSpc>
                        <a:buNone/>
                      </a:pPr>
                      <a:r>
                        <a:rPr b="0" lang="en-US" sz="1200" spc="-1" strike="noStrike">
                          <a:solidFill>
                            <a:srgbClr val="000000"/>
                          </a:solidFill>
                          <a:latin typeface="Calibri"/>
                        </a:rPr>
                        <a:t>Random Forest</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ctr">
                      <a:noAutofit/>
                    </a:bodyPr>
                    <a:p>
                      <a:pPr algn="ctr">
                        <a:lnSpc>
                          <a:spcPct val="100000"/>
                        </a:lnSpc>
                        <a:buNone/>
                        <a:tabLst>
                          <a:tab algn="l" pos="0"/>
                        </a:tabLst>
                      </a:pPr>
                      <a:r>
                        <a:rPr b="0" lang="en-US" sz="1200" spc="-1" strike="noStrike">
                          <a:solidFill>
                            <a:srgbClr val="000000"/>
                          </a:solidFill>
                          <a:latin typeface="Times New Roman"/>
                        </a:rPr>
                        <a:t>Local machine</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ctr">
                      <a:noAutofit/>
                    </a:bodyPr>
                    <a:p>
                      <a:pPr algn="ctr">
                        <a:lnSpc>
                          <a:spcPct val="100000"/>
                        </a:lnSpc>
                        <a:buNone/>
                      </a:pPr>
                      <a:r>
                        <a:rPr b="0" lang="en-US" sz="1200" spc="-1" strike="noStrike">
                          <a:solidFill>
                            <a:srgbClr val="000000"/>
                          </a:solidFill>
                          <a:latin typeface="Times New Roman"/>
                        </a:rPr>
                        <a:t>Accuracy:85%( Thermograms over Mammograms)</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ctr">
                      <a:noAutofit/>
                    </a:bodyPr>
                    <a:p>
                      <a:pPr algn="ctr">
                        <a:lnSpc>
                          <a:spcPct val="100000"/>
                        </a:lnSpc>
                        <a:buNone/>
                      </a:pPr>
                      <a:r>
                        <a:rPr b="0" lang="en-US" sz="1400" spc="-1" strike="noStrike">
                          <a:solidFill>
                            <a:srgbClr val="000000"/>
                          </a:solidFill>
                          <a:latin typeface="Calibri"/>
                        </a:rPr>
                        <a:t>False positive cases are reduced</a:t>
                      </a:r>
                      <a:endParaRPr b="0" lang="en-IN" sz="14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ctr">
                      <a:noAutofit/>
                    </a:bodyPr>
                    <a:p>
                      <a:pPr algn="ctr">
                        <a:lnSpc>
                          <a:spcPct val="100000"/>
                        </a:lnSpc>
                        <a:buNone/>
                      </a:pPr>
                      <a:r>
                        <a:rPr b="0" lang="en-US" sz="1200" spc="-1" strike="noStrike">
                          <a:solidFill>
                            <a:srgbClr val="000000"/>
                          </a:solidFill>
                          <a:latin typeface="Times New Roman"/>
                        </a:rPr>
                        <a:t>Chances of activation function is higher due to many options</a:t>
                      </a:r>
                      <a:endParaRPr b="0" lang="en-IN" sz="1200" spc="-1" strike="noStrike">
                        <a:latin typeface="Times New Roman"/>
                      </a:endParaRPr>
                    </a:p>
                  </a:txBody>
                  <a:tcPr anchor="ct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LibreOffice/7.2.5.2$Linux_X86_64 LibreOffice_project/20$Build-2</Application>
  <AppVersion>15.0000</AppVersion>
  <Words>386</Words>
  <Paragraphs>136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2016-03-17T09:21:00Z</dcterms:created>
  <dc:creator/>
  <dc:description/>
  <dc:language>en-IN</dc:language>
  <cp:lastModifiedBy/>
  <dcterms:modified xsi:type="dcterms:W3CDTF">2022-01-31T12:28:24Z</dcterms:modified>
  <cp:revision>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y fmtid="{D5CDD505-2E9C-101B-9397-08002B2CF9AE}" pid="3" name="Notes">
    <vt:i4>13</vt:i4>
  </property>
  <property fmtid="{D5CDD505-2E9C-101B-9397-08002B2CF9AE}" pid="4" name="PresentationFormat">
    <vt:lpwstr>On-screen Show (16:9)</vt:lpwstr>
  </property>
  <property fmtid="{D5CDD505-2E9C-101B-9397-08002B2CF9AE}" pid="5" name="Slides">
    <vt:i4>14</vt:i4>
  </property>
  <property fmtid="{D5CDD505-2E9C-101B-9397-08002B2CF9AE}" pid="6" name="_LCID">
    <vt:i4>1033</vt:i4>
  </property>
  <property fmtid="{D5CDD505-2E9C-101B-9397-08002B2CF9AE}" pid="7" name="_Version">
    <vt:lpwstr>12.0.4518</vt:lpwstr>
  </property>
</Properties>
</file>