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6825B0-6E84-4509-BBE5-BD24ED8D670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C37B63-4228-44CB-BD2A-26C07D8D26D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ONLINE CAB MANAGEMENT 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OPERATIONS PERFORMED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pPr algn="just"/>
            <a:r>
              <a:rPr lang="en-US" dirty="0" smtClean="0"/>
              <a:t>THE DBA WILL PERFORM THE ADD, DELETE AND UPDATE OPERATIONS.</a:t>
            </a:r>
          </a:p>
          <a:p>
            <a:pPr algn="just"/>
            <a:r>
              <a:rPr lang="en-US" dirty="0" smtClean="0"/>
              <a:t>CUSTOMER WILL PERFORM OPERATIONS SUCH AS REGISTRATIONS, EDITING PROFILES, CHANGE PASSWORD AND SENDING LOCATION FROM WHERE TO TRAVEL AND DESTINATION LOCATION.</a:t>
            </a:r>
          </a:p>
          <a:p>
            <a:pPr algn="just"/>
            <a:r>
              <a:rPr lang="en-US" dirty="0" smtClean="0"/>
              <a:t>DRIVER WILL GET CUSTOMER DETAIL AND RECEIVE THAT PERSON.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dirty="0" smtClean="0"/>
              <a:t>Introduction</a:t>
            </a:r>
          </a:p>
          <a:p>
            <a:pPr eaLnBrk="1" hangingPunct="1"/>
            <a:r>
              <a:rPr lang="en-US" sz="2200" dirty="0" smtClean="0"/>
              <a:t>Objective</a:t>
            </a:r>
          </a:p>
          <a:p>
            <a:pPr eaLnBrk="1" hangingPunct="1"/>
            <a:r>
              <a:rPr lang="en-US" sz="2200" dirty="0" smtClean="0"/>
              <a:t>Scope </a:t>
            </a:r>
          </a:p>
          <a:p>
            <a:pPr eaLnBrk="1" hangingPunct="1"/>
            <a:r>
              <a:rPr lang="en-US" sz="2200" dirty="0" smtClean="0"/>
              <a:t>Hardware Requirements</a:t>
            </a:r>
          </a:p>
          <a:p>
            <a:pPr eaLnBrk="1" hangingPunct="1"/>
            <a:r>
              <a:rPr lang="en-US" sz="2200" dirty="0" smtClean="0"/>
              <a:t>Software Requirements</a:t>
            </a:r>
          </a:p>
          <a:p>
            <a:pPr eaLnBrk="1" hangingPunct="1"/>
            <a:r>
              <a:rPr lang="en-US" sz="2200" dirty="0" smtClean="0"/>
              <a:t>Model Used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901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331720"/>
          </a:xfrm>
        </p:spPr>
        <p:txBody>
          <a:bodyPr/>
          <a:lstStyle/>
          <a:p>
            <a:pPr algn="just"/>
            <a:r>
              <a:rPr lang="en-US" dirty="0" smtClean="0"/>
              <a:t>Online Cab Management System is a Windows based application that works within centralized network.</a:t>
            </a:r>
          </a:p>
          <a:p>
            <a:pPr algn="just"/>
            <a:r>
              <a:rPr lang="en-US" dirty="0" smtClean="0"/>
              <a:t>This software program provides transportation system, a facility to get a cab to travel without searching it on roads.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Objective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/>
          <a:lstStyle/>
          <a:p>
            <a:pPr algn="just"/>
            <a:r>
              <a:rPr lang="en-US" dirty="0" smtClean="0"/>
              <a:t>The objective of developing Online Cab Management System is to computerize the traditional way of getting a cab.</a:t>
            </a:r>
          </a:p>
          <a:p>
            <a:pPr algn="just"/>
            <a:r>
              <a:rPr lang="en-US" dirty="0" smtClean="0"/>
              <a:t>The objective of this application is to allow people to hire cab before going to any place at any time.</a:t>
            </a:r>
          </a:p>
          <a:p>
            <a:pPr algn="just"/>
            <a:r>
              <a:rPr lang="en-US" dirty="0" smtClean="0"/>
              <a:t>This allows Passengers to know the details about cab’s driver name, cab number and other things to disallow cheating practices.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Scope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133600"/>
          </a:xfrm>
        </p:spPr>
        <p:txBody>
          <a:bodyPr/>
          <a:lstStyle/>
          <a:p>
            <a:r>
              <a:rPr lang="en-US" dirty="0" smtClean="0"/>
              <a:t>Online Cab Management System has a wide scope since it is a web based software. </a:t>
            </a:r>
          </a:p>
          <a:p>
            <a:r>
              <a:rPr lang="en-US" dirty="0" smtClean="0"/>
              <a:t>It provides convenience for the user to save time and use the system from remote locations.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3657600"/>
          </a:xfrm>
        </p:spPr>
        <p:txBody>
          <a:bodyPr/>
          <a:lstStyle/>
          <a:p>
            <a:pPr eaLnBrk="1" hangingPunct="1"/>
            <a:r>
              <a:rPr lang="en-US" dirty="0" smtClean="0"/>
              <a:t>Processor : Pentium 4 or higher</a:t>
            </a:r>
          </a:p>
          <a:p>
            <a:r>
              <a:rPr lang="en-US" dirty="0" smtClean="0"/>
              <a:t>Processor Speed: 1.7 GHZ</a:t>
            </a:r>
          </a:p>
          <a:p>
            <a:pPr eaLnBrk="1" hangingPunct="1"/>
            <a:r>
              <a:rPr lang="en-US" dirty="0" smtClean="0"/>
              <a:t>RAM  :       256MB </a:t>
            </a:r>
          </a:p>
          <a:p>
            <a:r>
              <a:rPr lang="en-US" dirty="0" smtClean="0"/>
              <a:t>Hard Disk : 80 GB</a:t>
            </a:r>
          </a:p>
          <a:p>
            <a:r>
              <a:rPr lang="en-US" dirty="0" smtClean="0"/>
              <a:t>Device should be equipped with a mouse, display, keyboard.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sz="6000" dirty="0" smtClean="0"/>
              <a:t>Hardware Requirements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615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17190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Operating System :- Windows XP or Higher</a:t>
            </a:r>
          </a:p>
          <a:p>
            <a:pPr eaLnBrk="1" hangingPunct="1"/>
            <a:r>
              <a:rPr lang="en-US" dirty="0" smtClean="0"/>
              <a:t>Front End		:-</a:t>
            </a:r>
            <a:r>
              <a:rPr lang="en-US" dirty="0" err="1" smtClean="0"/>
              <a:t>NetBeans</a:t>
            </a:r>
            <a:r>
              <a:rPr lang="en-US" dirty="0" smtClean="0"/>
              <a:t> (V.7.3.1) or Higher</a:t>
            </a:r>
          </a:p>
          <a:p>
            <a:pPr eaLnBrk="1" hangingPunct="1"/>
            <a:r>
              <a:rPr lang="en-US" dirty="0" smtClean="0"/>
              <a:t>Back End		:- </a:t>
            </a:r>
            <a:r>
              <a:rPr lang="en-US" dirty="0" err="1" smtClean="0"/>
              <a:t>MySQL</a:t>
            </a:r>
            <a:r>
              <a:rPr lang="en-US" dirty="0" smtClean="0"/>
              <a:t> (V 5.0)</a:t>
            </a:r>
          </a:p>
          <a:p>
            <a:pPr eaLnBrk="1" hangingPunct="1"/>
            <a:r>
              <a:rPr lang="en-US" dirty="0" smtClean="0"/>
              <a:t>Language		:- Advanced JAVA</a:t>
            </a:r>
            <a:endParaRPr lang="en-IN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Software Requirements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734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Model Used (Waterfall)</a:t>
            </a:r>
            <a:endParaRPr lang="en-US" dirty="0"/>
          </a:p>
        </p:txBody>
      </p:sp>
      <p:pic>
        <p:nvPicPr>
          <p:cNvPr id="4" name="Content Placeholder 3" descr="waterfall model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7391400" cy="442350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CUSTOMER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251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ONLINE CAB MANAGEMENT SYSTEM</vt:lpstr>
      <vt:lpstr>Contents</vt:lpstr>
      <vt:lpstr>Introduction</vt:lpstr>
      <vt:lpstr>Objective</vt:lpstr>
      <vt:lpstr>Scope</vt:lpstr>
      <vt:lpstr>Hardware Requirements</vt:lpstr>
      <vt:lpstr>Software Requirements</vt:lpstr>
      <vt:lpstr>Model Used (Waterfall)</vt:lpstr>
      <vt:lpstr>MODULES INVOLVED</vt:lpstr>
      <vt:lpstr>OPERATIONS PERFORMED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CAB MANAGEMENT SYSTEM</dc:title>
  <dc:creator>A D</dc:creator>
  <cp:lastModifiedBy>Ryu</cp:lastModifiedBy>
  <cp:revision>7</cp:revision>
  <dcterms:created xsi:type="dcterms:W3CDTF">2015-03-17T19:27:04Z</dcterms:created>
  <dcterms:modified xsi:type="dcterms:W3CDTF">2018-04-04T06:46:08Z</dcterms:modified>
</cp:coreProperties>
</file>