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FE5539D7-17AC-4EE0-AE0B-B15A04B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انس الوهيب</cp:lastModifiedBy>
  <cp:revision>1</cp:revision>
  <dcterms:created xsi:type="dcterms:W3CDTF">2024-07-01T23:11:10Z</dcterms:created>
  <dcterms:modified xsi:type="dcterms:W3CDTF">2024-07-01T23:11:36Z</dcterms:modified>
</cp:coreProperties>
</file>