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6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0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5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4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5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7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5BFC-886D-4B74-8E18-1F4113D6497D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8CBE-6643-4E80-9871-6F32BA7B3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vélo électrique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8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2636" y="281998"/>
            <a:ext cx="6194367" cy="1325563"/>
          </a:xfrm>
        </p:spPr>
        <p:txBody>
          <a:bodyPr/>
          <a:lstStyle/>
          <a:p>
            <a:pPr algn="ctr"/>
            <a:r>
              <a:rPr lang="fr-FR" u="sng" dirty="0" smtClean="0"/>
              <a:t>Quelques caractéristiques 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L’</a:t>
            </a:r>
            <a:r>
              <a:rPr lang="fr-FR" dirty="0" err="1" smtClean="0"/>
              <a:t>assitance</a:t>
            </a:r>
            <a:r>
              <a:rPr lang="fr-FR" dirty="0" smtClean="0"/>
              <a:t> doit être interrompue lorsque le cycliste atteint la vitesse de 25 km/h quelque soit le mode choisie. </a:t>
            </a:r>
          </a:p>
          <a:p>
            <a:r>
              <a:rPr lang="fr-FR" dirty="0" smtClean="0"/>
              <a:t>L’apport de puissance doit être de 250 W au maximum. </a:t>
            </a:r>
          </a:p>
          <a:p>
            <a:r>
              <a:rPr lang="fr-FR" dirty="0" smtClean="0"/>
              <a:t>Le moteur ne doit pas fournir d’activité, tant qu’il n’y  a pas d’action sur le pédalier.</a:t>
            </a:r>
          </a:p>
          <a:p>
            <a:r>
              <a:rPr lang="fr-FR" dirty="0" smtClean="0"/>
              <a:t>Il existe plusieurs mode qui permette d’assister plus ou moins le cycliste.</a:t>
            </a:r>
          </a:p>
          <a:p>
            <a:r>
              <a:rPr lang="fr-FR" dirty="0" smtClean="0"/>
              <a:t>L’autonomie de la batterie doit être suffisante pour parcourir une distance de 30 km à une allure de 25 km/h. </a:t>
            </a:r>
          </a:p>
          <a:p>
            <a:r>
              <a:rPr lang="fr-FR" dirty="0" smtClean="0"/>
              <a:t>3 boutons permettent de choisir le mode d’assistance voulu, et ce mode peut être modifié au cours du trajet.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486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709" y="792646"/>
            <a:ext cx="4937325" cy="59655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42211" y="14131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Agir 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5" idx="2"/>
          </p:cNvCxnSpPr>
          <p:nvPr/>
        </p:nvCxnSpPr>
        <p:spPr>
          <a:xfrm flipV="1">
            <a:off x="3448545" y="510648"/>
            <a:ext cx="0" cy="40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00799" y="4430683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acquérir</a:t>
            </a:r>
            <a:endParaRPr lang="fr-FR" sz="1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75307" y="5082121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Coder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544371" y="3713778"/>
            <a:ext cx="72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Traiter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15389" y="2842953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restituer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838649" y="249213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Communiquer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221971" y="4430683"/>
            <a:ext cx="96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Alimenter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98638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Chaine d’information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7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flipV="1">
            <a:off x="3233651" y="997527"/>
            <a:ext cx="1230284" cy="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396538" y="812861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Energie électrique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96538" y="2360815"/>
            <a:ext cx="22361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Energie humaine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88625" y="236081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Energie mécanique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6952" y="831273"/>
            <a:ext cx="20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Energie mécanique</a:t>
            </a:r>
            <a:endParaRPr lang="fr-FR" dirty="0"/>
          </a:p>
        </p:txBody>
      </p:sp>
      <p:cxnSp>
        <p:nvCxnSpPr>
          <p:cNvPr id="13" name="Connecteur droit avec flèche 12"/>
          <p:cNvCxnSpPr>
            <a:endCxn id="10" idx="1"/>
          </p:cNvCxnSpPr>
          <p:nvPr/>
        </p:nvCxnSpPr>
        <p:spPr>
          <a:xfrm flipV="1">
            <a:off x="3092335" y="2545481"/>
            <a:ext cx="1496290" cy="1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65706" y="2267932"/>
            <a:ext cx="1455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 smtClean="0"/>
              <a:t>Pédalier </a:t>
            </a:r>
          </a:p>
          <a:p>
            <a:r>
              <a:rPr lang="fr-FR" b="1" dirty="0" smtClean="0"/>
              <a:t>Transformer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65706" y="748145"/>
            <a:ext cx="110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Moteur </a:t>
            </a:r>
          </a:p>
          <a:p>
            <a:r>
              <a:rPr lang="fr-FR" b="1" dirty="0" smtClean="0"/>
              <a:t>Convertir </a:t>
            </a:r>
            <a:endParaRPr lang="fr-FR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276109" y="1040532"/>
            <a:ext cx="1122218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0" idx="3"/>
          </p:cNvCxnSpPr>
          <p:nvPr/>
        </p:nvCxnSpPr>
        <p:spPr>
          <a:xfrm flipV="1">
            <a:off x="6600305" y="1837113"/>
            <a:ext cx="767541" cy="70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367846" y="1587731"/>
            <a:ext cx="222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Sommer les énergies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405965" y="1914298"/>
            <a:ext cx="1840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/>
              <a:t>Chaine + plateau + pignon </a:t>
            </a:r>
            <a:endParaRPr lang="fr-FR" sz="12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0113144" y="1449231"/>
            <a:ext cx="188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Adapter au couple propulseur 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1" idx="3"/>
          </p:cNvCxnSpPr>
          <p:nvPr/>
        </p:nvCxnSpPr>
        <p:spPr>
          <a:xfrm>
            <a:off x="9592887" y="1772397"/>
            <a:ext cx="520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284588" y="1910896"/>
            <a:ext cx="144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Ensemble NEXUS </a:t>
            </a:r>
            <a:endParaRPr lang="fr-FR" sz="1200" i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2969738" y="1732620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Mesure du couple </a:t>
            </a:r>
            <a:endParaRPr lang="fr-FR" dirty="0"/>
          </a:p>
        </p:txBody>
      </p:sp>
      <p:cxnSp>
        <p:nvCxnSpPr>
          <p:cNvPr id="29" name="Connecteur en angle 28"/>
          <p:cNvCxnSpPr>
            <a:stCxn id="10" idx="0"/>
            <a:endCxn id="27" idx="3"/>
          </p:cNvCxnSpPr>
          <p:nvPr/>
        </p:nvCxnSpPr>
        <p:spPr>
          <a:xfrm rot="16200000" flipV="1">
            <a:off x="5070334" y="1836684"/>
            <a:ext cx="443529" cy="604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1"/>
          </p:cNvCxnSpPr>
          <p:nvPr/>
        </p:nvCxnSpPr>
        <p:spPr>
          <a:xfrm flipH="1">
            <a:off x="2219498" y="1917286"/>
            <a:ext cx="75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97435" y="1594120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déterminer la puissance 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160445" y="1879160"/>
            <a:ext cx="106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Boitier de commande </a:t>
            </a:r>
            <a:endParaRPr lang="fr-FR" sz="1200" i="1" dirty="0"/>
          </a:p>
        </p:txBody>
      </p:sp>
      <p:cxnSp>
        <p:nvCxnSpPr>
          <p:cNvPr id="35" name="Connecteur en angle 34"/>
          <p:cNvCxnSpPr>
            <a:stCxn id="32" idx="1"/>
            <a:endCxn id="7" idx="1"/>
          </p:cNvCxnSpPr>
          <p:nvPr/>
        </p:nvCxnSpPr>
        <p:spPr>
          <a:xfrm rot="10800000" flipH="1">
            <a:off x="897434" y="997528"/>
            <a:ext cx="499103" cy="919759"/>
          </a:xfrm>
          <a:prstGeom prst="bentConnector3">
            <a:avLst>
              <a:gd name="adj1" fmla="val -45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969738" y="158490"/>
            <a:ext cx="560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Chaine d’énergie du vélo électrique </a:t>
            </a:r>
            <a:endParaRPr lang="fr-FR" sz="2400" b="1" u="sng" dirty="0"/>
          </a:p>
        </p:txBody>
      </p:sp>
    </p:spTree>
    <p:extLst>
      <p:ext uri="{BB962C8B-B14F-4D97-AF65-F5344CB8AC3E}">
        <p14:creationId xmlns:p14="http://schemas.microsoft.com/office/powerpoint/2010/main" val="402320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157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Le vélo électrique</vt:lpstr>
      <vt:lpstr>Quelques caractéristiques </vt:lpstr>
      <vt:lpstr>Présentation PowerPoint</vt:lpstr>
      <vt:lpstr>Chaine d’information</vt:lpstr>
      <vt:lpstr>Présentation PowerPoint</vt:lpstr>
    </vt:vector>
  </TitlesOfParts>
  <Company>Région Grand 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vélo électrique</dc:title>
  <dc:creator>BUCHY Thibaut</dc:creator>
  <cp:lastModifiedBy>BOHN Sébastien</cp:lastModifiedBy>
  <cp:revision>5</cp:revision>
  <dcterms:created xsi:type="dcterms:W3CDTF">2019-02-01T15:25:11Z</dcterms:created>
  <dcterms:modified xsi:type="dcterms:W3CDTF">2019-02-08T12:04:13Z</dcterms:modified>
</cp:coreProperties>
</file>