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3" r:id="rId4"/>
    <p:sldId id="260" r:id="rId5"/>
    <p:sldId id="258" r:id="rId6"/>
    <p:sldId id="259" r:id="rId7"/>
    <p:sldId id="264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Feuille_de_calcul_Microsoft_Excel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Feuille_de_calcul_Microsoft_Excel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Feuille_de_calcul_Microsoft_Excel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 smtClean="0"/>
              <a:t>Calcul</a:t>
            </a:r>
            <a:r>
              <a:rPr lang="en-US" b="1" baseline="0" dirty="0" smtClean="0"/>
              <a:t> de </a:t>
            </a:r>
            <a:r>
              <a:rPr lang="en-US" b="1" baseline="0" dirty="0"/>
              <a:t>km et tau</a:t>
            </a:r>
            <a:endParaRPr 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Feuil1!$D$2</c:f>
              <c:strCache>
                <c:ptCount val="1"/>
                <c:pt idx="0">
                  <c:v>Mesure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18320468464169251"/>
                  <c:y val="2.1815311760063141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000" baseline="0" dirty="0"/>
                      <a:t>y = 65,069x - 0,9251</a:t>
                    </a:r>
                    <a:endParaRPr lang="en-US" sz="2000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</c:trendlineLbl>
          </c:trendline>
          <c:xVal>
            <c:numRef>
              <c:f>Feuil1!$B$25:$B$65</c:f>
              <c:numCache>
                <c:formatCode>General</c:formatCode>
                <c:ptCount val="41"/>
                <c:pt idx="0">
                  <c:v>0.10100000000000001</c:v>
                </c:pt>
                <c:pt idx="1">
                  <c:v>0.107</c:v>
                </c:pt>
                <c:pt idx="2">
                  <c:v>0.112</c:v>
                </c:pt>
                <c:pt idx="3">
                  <c:v>0.11600000000000001</c:v>
                </c:pt>
                <c:pt idx="4">
                  <c:v>0.122</c:v>
                </c:pt>
                <c:pt idx="5">
                  <c:v>0.126</c:v>
                </c:pt>
                <c:pt idx="6">
                  <c:v>0.13100000000000001</c:v>
                </c:pt>
                <c:pt idx="7">
                  <c:v>0.13600000000000001</c:v>
                </c:pt>
                <c:pt idx="8">
                  <c:v>0.14099999999999999</c:v>
                </c:pt>
                <c:pt idx="9">
                  <c:v>0.14599999999999999</c:v>
                </c:pt>
                <c:pt idx="10">
                  <c:v>0.151</c:v>
                </c:pt>
                <c:pt idx="11">
                  <c:v>0.157</c:v>
                </c:pt>
                <c:pt idx="12">
                  <c:v>0.16200000000000001</c:v>
                </c:pt>
                <c:pt idx="13">
                  <c:v>0.16700000000000001</c:v>
                </c:pt>
                <c:pt idx="14">
                  <c:v>0.17100000000000001</c:v>
                </c:pt>
                <c:pt idx="15">
                  <c:v>0.17599999999999999</c:v>
                </c:pt>
                <c:pt idx="16">
                  <c:v>0.18099999999999999</c:v>
                </c:pt>
                <c:pt idx="17">
                  <c:v>0.186</c:v>
                </c:pt>
                <c:pt idx="18">
                  <c:v>0.192</c:v>
                </c:pt>
                <c:pt idx="19">
                  <c:v>0.19700000000000001</c:v>
                </c:pt>
                <c:pt idx="20">
                  <c:v>0.20200000000000001</c:v>
                </c:pt>
                <c:pt idx="21">
                  <c:v>0.20699999999999999</c:v>
                </c:pt>
                <c:pt idx="22">
                  <c:v>0.21199999999999999</c:v>
                </c:pt>
                <c:pt idx="23">
                  <c:v>0.217</c:v>
                </c:pt>
                <c:pt idx="24">
                  <c:v>0.222</c:v>
                </c:pt>
                <c:pt idx="25">
                  <c:v>0.22700000000000001</c:v>
                </c:pt>
                <c:pt idx="26">
                  <c:v>0.23300000000000001</c:v>
                </c:pt>
                <c:pt idx="27">
                  <c:v>0.23799999999999999</c:v>
                </c:pt>
                <c:pt idx="28">
                  <c:v>0.24199999999999999</c:v>
                </c:pt>
                <c:pt idx="29">
                  <c:v>0.247</c:v>
                </c:pt>
                <c:pt idx="30">
                  <c:v>0.253</c:v>
                </c:pt>
                <c:pt idx="31">
                  <c:v>0.25700000000000001</c:v>
                </c:pt>
                <c:pt idx="32">
                  <c:v>0.26200000000000001</c:v>
                </c:pt>
                <c:pt idx="33">
                  <c:v>0.26700000000000002</c:v>
                </c:pt>
                <c:pt idx="34">
                  <c:v>0.27200000000000002</c:v>
                </c:pt>
                <c:pt idx="35">
                  <c:v>0.27700000000000002</c:v>
                </c:pt>
                <c:pt idx="36">
                  <c:v>0.28299999999999997</c:v>
                </c:pt>
                <c:pt idx="37">
                  <c:v>0.28799999999999998</c:v>
                </c:pt>
                <c:pt idx="38">
                  <c:v>0.29299999999999998</c:v>
                </c:pt>
                <c:pt idx="39">
                  <c:v>0.29699999999999999</c:v>
                </c:pt>
                <c:pt idx="40">
                  <c:v>0.30199999999999999</c:v>
                </c:pt>
              </c:numCache>
            </c:numRef>
          </c:xVal>
          <c:yVal>
            <c:numRef>
              <c:f>Feuil1!$D$25:$D$65</c:f>
              <c:numCache>
                <c:formatCode>General</c:formatCode>
                <c:ptCount val="41"/>
                <c:pt idx="0">
                  <c:v>5.71</c:v>
                </c:pt>
                <c:pt idx="1">
                  <c:v>6.04</c:v>
                </c:pt>
                <c:pt idx="2">
                  <c:v>6.36</c:v>
                </c:pt>
                <c:pt idx="3">
                  <c:v>6.64</c:v>
                </c:pt>
                <c:pt idx="4">
                  <c:v>6.98</c:v>
                </c:pt>
                <c:pt idx="5">
                  <c:v>7.26</c:v>
                </c:pt>
                <c:pt idx="6">
                  <c:v>7.59</c:v>
                </c:pt>
                <c:pt idx="7">
                  <c:v>7.94</c:v>
                </c:pt>
                <c:pt idx="8">
                  <c:v>8.23</c:v>
                </c:pt>
                <c:pt idx="9">
                  <c:v>8.57</c:v>
                </c:pt>
                <c:pt idx="10">
                  <c:v>8.91</c:v>
                </c:pt>
                <c:pt idx="11">
                  <c:v>9.26</c:v>
                </c:pt>
                <c:pt idx="12">
                  <c:v>9.6</c:v>
                </c:pt>
                <c:pt idx="13">
                  <c:v>9.9499999999999993</c:v>
                </c:pt>
                <c:pt idx="14">
                  <c:v>10.19</c:v>
                </c:pt>
                <c:pt idx="15">
                  <c:v>10.53</c:v>
                </c:pt>
                <c:pt idx="16">
                  <c:v>10.88</c:v>
                </c:pt>
                <c:pt idx="17">
                  <c:v>11.21</c:v>
                </c:pt>
                <c:pt idx="18">
                  <c:v>11.55</c:v>
                </c:pt>
                <c:pt idx="19">
                  <c:v>11.88</c:v>
                </c:pt>
                <c:pt idx="20">
                  <c:v>12.21</c:v>
                </c:pt>
                <c:pt idx="21">
                  <c:v>12.51</c:v>
                </c:pt>
                <c:pt idx="22">
                  <c:v>12.85</c:v>
                </c:pt>
                <c:pt idx="23">
                  <c:v>13.19</c:v>
                </c:pt>
                <c:pt idx="24">
                  <c:v>13.51</c:v>
                </c:pt>
                <c:pt idx="25">
                  <c:v>13.85</c:v>
                </c:pt>
                <c:pt idx="26">
                  <c:v>14.2</c:v>
                </c:pt>
                <c:pt idx="27">
                  <c:v>14.55</c:v>
                </c:pt>
                <c:pt idx="28">
                  <c:v>14.85</c:v>
                </c:pt>
                <c:pt idx="29">
                  <c:v>15.19</c:v>
                </c:pt>
                <c:pt idx="30">
                  <c:v>15.53</c:v>
                </c:pt>
                <c:pt idx="31">
                  <c:v>15.81</c:v>
                </c:pt>
                <c:pt idx="32">
                  <c:v>16.16</c:v>
                </c:pt>
                <c:pt idx="33">
                  <c:v>16.46</c:v>
                </c:pt>
                <c:pt idx="34">
                  <c:v>16.79</c:v>
                </c:pt>
                <c:pt idx="35">
                  <c:v>17.13</c:v>
                </c:pt>
                <c:pt idx="36">
                  <c:v>17.47</c:v>
                </c:pt>
                <c:pt idx="37">
                  <c:v>17.8</c:v>
                </c:pt>
                <c:pt idx="38">
                  <c:v>18.14</c:v>
                </c:pt>
                <c:pt idx="39">
                  <c:v>18.38</c:v>
                </c:pt>
                <c:pt idx="40">
                  <c:v>18.72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902-4A82-B597-E5297B6222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9471560"/>
        <c:axId val="469471888"/>
      </c:scatterChart>
      <c:valAx>
        <c:axId val="469471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69471888"/>
        <c:crosses val="autoZero"/>
        <c:crossBetween val="midCat"/>
      </c:valAx>
      <c:valAx>
        <c:axId val="469471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694715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Feuil1!$G$2:$G$3</c:f>
              <c:strCache>
                <c:ptCount val="2"/>
                <c:pt idx="0">
                  <c:v>vitesse</c:v>
                </c:pt>
                <c:pt idx="1">
                  <c:v>[m/s]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1750" cap="rnd">
                <a:solidFill>
                  <a:srgbClr val="FF0000"/>
                </a:solidFill>
                <a:prstDash val="sysDot"/>
              </a:ln>
              <a:effectLst/>
            </c:spPr>
            <c:trendlineType val="movingAvg"/>
            <c:period val="4"/>
            <c:dispRSqr val="0"/>
            <c:dispEq val="0"/>
          </c:trendline>
          <c:xVal>
            <c:numRef>
              <c:f>Feuil1!$B$5:$B$204</c:f>
              <c:numCache>
                <c:formatCode>General</c:formatCode>
                <c:ptCount val="200"/>
                <c:pt idx="0">
                  <c:v>1E-3</c:v>
                </c:pt>
                <c:pt idx="1">
                  <c:v>6.0000000000000001E-3</c:v>
                </c:pt>
                <c:pt idx="2">
                  <c:v>1.0999999999999999E-2</c:v>
                </c:pt>
                <c:pt idx="3">
                  <c:v>1.6E-2</c:v>
                </c:pt>
                <c:pt idx="4">
                  <c:v>2.1000000000000001E-2</c:v>
                </c:pt>
                <c:pt idx="5">
                  <c:v>2.7E-2</c:v>
                </c:pt>
                <c:pt idx="6">
                  <c:v>3.2000000000000001E-2</c:v>
                </c:pt>
                <c:pt idx="7">
                  <c:v>3.5999999999999997E-2</c:v>
                </c:pt>
                <c:pt idx="8">
                  <c:v>4.1000000000000002E-2</c:v>
                </c:pt>
                <c:pt idx="9">
                  <c:v>4.5999999999999999E-2</c:v>
                </c:pt>
                <c:pt idx="10">
                  <c:v>5.0999999999999997E-2</c:v>
                </c:pt>
                <c:pt idx="11">
                  <c:v>5.6000000000000001E-2</c:v>
                </c:pt>
                <c:pt idx="12">
                  <c:v>6.0999999999999999E-2</c:v>
                </c:pt>
                <c:pt idx="13">
                  <c:v>6.6000000000000003E-2</c:v>
                </c:pt>
                <c:pt idx="14">
                  <c:v>7.1999999999999995E-2</c:v>
                </c:pt>
                <c:pt idx="15">
                  <c:v>7.6999999999999999E-2</c:v>
                </c:pt>
                <c:pt idx="16">
                  <c:v>8.2000000000000003E-2</c:v>
                </c:pt>
                <c:pt idx="17">
                  <c:v>8.5999999999999993E-2</c:v>
                </c:pt>
                <c:pt idx="18">
                  <c:v>9.0999999999999998E-2</c:v>
                </c:pt>
                <c:pt idx="19">
                  <c:v>9.6000000000000002E-2</c:v>
                </c:pt>
                <c:pt idx="20">
                  <c:v>0.10100000000000001</c:v>
                </c:pt>
                <c:pt idx="21">
                  <c:v>0.107</c:v>
                </c:pt>
                <c:pt idx="22">
                  <c:v>0.112</c:v>
                </c:pt>
                <c:pt idx="23">
                  <c:v>0.11600000000000001</c:v>
                </c:pt>
                <c:pt idx="24">
                  <c:v>0.122</c:v>
                </c:pt>
                <c:pt idx="25">
                  <c:v>0.126</c:v>
                </c:pt>
                <c:pt idx="26">
                  <c:v>0.13100000000000001</c:v>
                </c:pt>
                <c:pt idx="27">
                  <c:v>0.13600000000000001</c:v>
                </c:pt>
                <c:pt idx="28">
                  <c:v>0.14099999999999999</c:v>
                </c:pt>
                <c:pt idx="29">
                  <c:v>0.14599999999999999</c:v>
                </c:pt>
                <c:pt idx="30">
                  <c:v>0.151</c:v>
                </c:pt>
                <c:pt idx="31">
                  <c:v>0.157</c:v>
                </c:pt>
                <c:pt idx="32">
                  <c:v>0.16200000000000001</c:v>
                </c:pt>
                <c:pt idx="33">
                  <c:v>0.16700000000000001</c:v>
                </c:pt>
                <c:pt idx="34">
                  <c:v>0.17100000000000001</c:v>
                </c:pt>
                <c:pt idx="35">
                  <c:v>0.17599999999999999</c:v>
                </c:pt>
                <c:pt idx="36">
                  <c:v>0.18099999999999999</c:v>
                </c:pt>
                <c:pt idx="37">
                  <c:v>0.186</c:v>
                </c:pt>
                <c:pt idx="38">
                  <c:v>0.192</c:v>
                </c:pt>
                <c:pt idx="39">
                  <c:v>0.19700000000000001</c:v>
                </c:pt>
                <c:pt idx="40">
                  <c:v>0.20200000000000001</c:v>
                </c:pt>
                <c:pt idx="41">
                  <c:v>0.20699999999999999</c:v>
                </c:pt>
                <c:pt idx="42">
                  <c:v>0.21199999999999999</c:v>
                </c:pt>
                <c:pt idx="43">
                  <c:v>0.217</c:v>
                </c:pt>
                <c:pt idx="44">
                  <c:v>0.222</c:v>
                </c:pt>
                <c:pt idx="45">
                  <c:v>0.22700000000000001</c:v>
                </c:pt>
                <c:pt idx="46">
                  <c:v>0.23300000000000001</c:v>
                </c:pt>
                <c:pt idx="47">
                  <c:v>0.23799999999999999</c:v>
                </c:pt>
                <c:pt idx="48">
                  <c:v>0.24199999999999999</c:v>
                </c:pt>
                <c:pt idx="49">
                  <c:v>0.247</c:v>
                </c:pt>
                <c:pt idx="50">
                  <c:v>0.253</c:v>
                </c:pt>
                <c:pt idx="51">
                  <c:v>0.25700000000000001</c:v>
                </c:pt>
                <c:pt idx="52">
                  <c:v>0.26200000000000001</c:v>
                </c:pt>
                <c:pt idx="53">
                  <c:v>0.26700000000000002</c:v>
                </c:pt>
                <c:pt idx="54">
                  <c:v>0.27200000000000002</c:v>
                </c:pt>
                <c:pt idx="55">
                  <c:v>0.27700000000000002</c:v>
                </c:pt>
                <c:pt idx="56">
                  <c:v>0.28299999999999997</c:v>
                </c:pt>
                <c:pt idx="57">
                  <c:v>0.28799999999999998</c:v>
                </c:pt>
                <c:pt idx="58">
                  <c:v>0.29299999999999998</c:v>
                </c:pt>
                <c:pt idx="59">
                  <c:v>0.29699999999999999</c:v>
                </c:pt>
                <c:pt idx="60">
                  <c:v>0.30199999999999999</c:v>
                </c:pt>
                <c:pt idx="61">
                  <c:v>0.307</c:v>
                </c:pt>
                <c:pt idx="62">
                  <c:v>0.312</c:v>
                </c:pt>
                <c:pt idx="63">
                  <c:v>0.318</c:v>
                </c:pt>
                <c:pt idx="64">
                  <c:v>0.32300000000000001</c:v>
                </c:pt>
                <c:pt idx="65">
                  <c:v>0.32700000000000001</c:v>
                </c:pt>
                <c:pt idx="66">
                  <c:v>0.33300000000000002</c:v>
                </c:pt>
                <c:pt idx="67">
                  <c:v>0.33800000000000002</c:v>
                </c:pt>
                <c:pt idx="68">
                  <c:v>0.34200000000000003</c:v>
                </c:pt>
                <c:pt idx="69">
                  <c:v>0.34699999999999998</c:v>
                </c:pt>
                <c:pt idx="70">
                  <c:v>0.35199999999999998</c:v>
                </c:pt>
                <c:pt idx="71">
                  <c:v>0.35699999999999998</c:v>
                </c:pt>
                <c:pt idx="72">
                  <c:v>0.36299999999999999</c:v>
                </c:pt>
                <c:pt idx="73">
                  <c:v>0.36799999999999999</c:v>
                </c:pt>
                <c:pt idx="74">
                  <c:v>0.373</c:v>
                </c:pt>
                <c:pt idx="75">
                  <c:v>0.378</c:v>
                </c:pt>
                <c:pt idx="76">
                  <c:v>0.38200000000000001</c:v>
                </c:pt>
                <c:pt idx="77">
                  <c:v>0.38700000000000001</c:v>
                </c:pt>
                <c:pt idx="78">
                  <c:v>0.39200000000000002</c:v>
                </c:pt>
                <c:pt idx="79">
                  <c:v>0.39700000000000002</c:v>
                </c:pt>
                <c:pt idx="80">
                  <c:v>0.40200000000000002</c:v>
                </c:pt>
                <c:pt idx="81">
                  <c:v>0.40699999999999997</c:v>
                </c:pt>
                <c:pt idx="82">
                  <c:v>0.41299999999999998</c:v>
                </c:pt>
                <c:pt idx="83">
                  <c:v>0.41799999999999998</c:v>
                </c:pt>
                <c:pt idx="84">
                  <c:v>0.42299999999999999</c:v>
                </c:pt>
                <c:pt idx="85">
                  <c:v>0.42699999999999999</c:v>
                </c:pt>
                <c:pt idx="86">
                  <c:v>0.432</c:v>
                </c:pt>
                <c:pt idx="87">
                  <c:v>0.437</c:v>
                </c:pt>
                <c:pt idx="88">
                  <c:v>0.442</c:v>
                </c:pt>
                <c:pt idx="89">
                  <c:v>0.44700000000000001</c:v>
                </c:pt>
                <c:pt idx="90">
                  <c:v>0.45300000000000001</c:v>
                </c:pt>
                <c:pt idx="91">
                  <c:v>0.45800000000000002</c:v>
                </c:pt>
                <c:pt idx="92">
                  <c:v>0.46300000000000002</c:v>
                </c:pt>
                <c:pt idx="93">
                  <c:v>0.46800000000000003</c:v>
                </c:pt>
                <c:pt idx="94">
                  <c:v>0.47299999999999998</c:v>
                </c:pt>
                <c:pt idx="95">
                  <c:v>0.47799999999999998</c:v>
                </c:pt>
                <c:pt idx="96">
                  <c:v>0.48299999999999998</c:v>
                </c:pt>
                <c:pt idx="97">
                  <c:v>0.48799999999999999</c:v>
                </c:pt>
                <c:pt idx="98">
                  <c:v>0.49299999999999999</c:v>
                </c:pt>
                <c:pt idx="99">
                  <c:v>0.499</c:v>
                </c:pt>
                <c:pt idx="100">
                  <c:v>0.504</c:v>
                </c:pt>
                <c:pt idx="101">
                  <c:v>0.50900000000000001</c:v>
                </c:pt>
                <c:pt idx="102">
                  <c:v>0.51300000000000001</c:v>
                </c:pt>
                <c:pt idx="103">
                  <c:v>0.51800000000000002</c:v>
                </c:pt>
                <c:pt idx="104">
                  <c:v>0.52300000000000002</c:v>
                </c:pt>
                <c:pt idx="105">
                  <c:v>0.52800000000000002</c:v>
                </c:pt>
                <c:pt idx="106">
                  <c:v>0.53400000000000003</c:v>
                </c:pt>
                <c:pt idx="107">
                  <c:v>0.53900000000000003</c:v>
                </c:pt>
                <c:pt idx="108">
                  <c:v>0.54400000000000004</c:v>
                </c:pt>
                <c:pt idx="109">
                  <c:v>0.54900000000000004</c:v>
                </c:pt>
                <c:pt idx="110">
                  <c:v>0.55300000000000005</c:v>
                </c:pt>
                <c:pt idx="111">
                  <c:v>0.55800000000000005</c:v>
                </c:pt>
                <c:pt idx="112">
                  <c:v>0.56299999999999994</c:v>
                </c:pt>
                <c:pt idx="113">
                  <c:v>0.56799999999999995</c:v>
                </c:pt>
                <c:pt idx="114">
                  <c:v>0.57299999999999995</c:v>
                </c:pt>
                <c:pt idx="115">
                  <c:v>0.57899999999999996</c:v>
                </c:pt>
                <c:pt idx="116">
                  <c:v>0.58399999999999996</c:v>
                </c:pt>
                <c:pt idx="117">
                  <c:v>0.58899999999999997</c:v>
                </c:pt>
                <c:pt idx="118">
                  <c:v>0.59399999999999997</c:v>
                </c:pt>
                <c:pt idx="119">
                  <c:v>0.59799999999999998</c:v>
                </c:pt>
                <c:pt idx="120">
                  <c:v>0.60299999999999998</c:v>
                </c:pt>
                <c:pt idx="121">
                  <c:v>0.60799999999999998</c:v>
                </c:pt>
                <c:pt idx="122">
                  <c:v>0.61299999999999999</c:v>
                </c:pt>
                <c:pt idx="123">
                  <c:v>0.61899999999999999</c:v>
                </c:pt>
                <c:pt idx="124">
                  <c:v>0.624</c:v>
                </c:pt>
                <c:pt idx="125">
                  <c:v>0.629</c:v>
                </c:pt>
                <c:pt idx="126">
                  <c:v>0.63400000000000001</c:v>
                </c:pt>
                <c:pt idx="127">
                  <c:v>0.63800000000000001</c:v>
                </c:pt>
                <c:pt idx="128">
                  <c:v>0.64300000000000002</c:v>
                </c:pt>
                <c:pt idx="129">
                  <c:v>0.64800000000000002</c:v>
                </c:pt>
                <c:pt idx="130">
                  <c:v>0.65300000000000002</c:v>
                </c:pt>
                <c:pt idx="131">
                  <c:v>0.65900000000000003</c:v>
                </c:pt>
                <c:pt idx="132">
                  <c:v>0.66400000000000003</c:v>
                </c:pt>
                <c:pt idx="133">
                  <c:v>0.66900000000000004</c:v>
                </c:pt>
                <c:pt idx="134">
                  <c:v>0.67400000000000004</c:v>
                </c:pt>
                <c:pt idx="135">
                  <c:v>0.67800000000000005</c:v>
                </c:pt>
                <c:pt idx="136">
                  <c:v>0.68300000000000005</c:v>
                </c:pt>
                <c:pt idx="137">
                  <c:v>0.68799999999999994</c:v>
                </c:pt>
                <c:pt idx="138">
                  <c:v>0.69299999999999995</c:v>
                </c:pt>
                <c:pt idx="139">
                  <c:v>0.69799999999999995</c:v>
                </c:pt>
                <c:pt idx="140">
                  <c:v>0.70399999999999996</c:v>
                </c:pt>
                <c:pt idx="141">
                  <c:v>0.70899999999999996</c:v>
                </c:pt>
                <c:pt idx="142">
                  <c:v>0.71399999999999997</c:v>
                </c:pt>
                <c:pt idx="143">
                  <c:v>0.71799999999999997</c:v>
                </c:pt>
                <c:pt idx="144">
                  <c:v>0.72399999999999998</c:v>
                </c:pt>
                <c:pt idx="145">
                  <c:v>0.72899999999999998</c:v>
                </c:pt>
                <c:pt idx="146">
                  <c:v>0.73399999999999999</c:v>
                </c:pt>
                <c:pt idx="147">
                  <c:v>0.73899999999999999</c:v>
                </c:pt>
                <c:pt idx="148">
                  <c:v>0.74399999999999999</c:v>
                </c:pt>
                <c:pt idx="149">
                  <c:v>0.75</c:v>
                </c:pt>
                <c:pt idx="150">
                  <c:v>0.755</c:v>
                </c:pt>
                <c:pt idx="151">
                  <c:v>0.76</c:v>
                </c:pt>
                <c:pt idx="152">
                  <c:v>0.76500000000000001</c:v>
                </c:pt>
                <c:pt idx="153">
                  <c:v>0.76900000000000002</c:v>
                </c:pt>
                <c:pt idx="154">
                  <c:v>0.77400000000000002</c:v>
                </c:pt>
                <c:pt idx="155">
                  <c:v>0.77900000000000003</c:v>
                </c:pt>
                <c:pt idx="156">
                  <c:v>0.78400000000000003</c:v>
                </c:pt>
                <c:pt idx="157">
                  <c:v>0.78900000000000003</c:v>
                </c:pt>
                <c:pt idx="158">
                  <c:v>0.79500000000000004</c:v>
                </c:pt>
                <c:pt idx="159">
                  <c:v>0.8</c:v>
                </c:pt>
                <c:pt idx="160">
                  <c:v>0.80500000000000005</c:v>
                </c:pt>
                <c:pt idx="161">
                  <c:v>0.80900000000000005</c:v>
                </c:pt>
                <c:pt idx="162">
                  <c:v>0.81399999999999995</c:v>
                </c:pt>
                <c:pt idx="163">
                  <c:v>0.81899999999999995</c:v>
                </c:pt>
                <c:pt idx="164">
                  <c:v>0.82399999999999995</c:v>
                </c:pt>
                <c:pt idx="165">
                  <c:v>0.82899999999999996</c:v>
                </c:pt>
                <c:pt idx="166">
                  <c:v>0.83499999999999996</c:v>
                </c:pt>
                <c:pt idx="167">
                  <c:v>0.84</c:v>
                </c:pt>
                <c:pt idx="168">
                  <c:v>0.84499999999999997</c:v>
                </c:pt>
                <c:pt idx="169">
                  <c:v>0.85</c:v>
                </c:pt>
                <c:pt idx="170">
                  <c:v>0.85399999999999998</c:v>
                </c:pt>
                <c:pt idx="171">
                  <c:v>0.85899999999999999</c:v>
                </c:pt>
                <c:pt idx="172">
                  <c:v>0.86399999999999999</c:v>
                </c:pt>
                <c:pt idx="173">
                  <c:v>0.86899999999999999</c:v>
                </c:pt>
                <c:pt idx="174">
                  <c:v>0.875</c:v>
                </c:pt>
                <c:pt idx="175">
                  <c:v>0.88</c:v>
                </c:pt>
                <c:pt idx="176">
                  <c:v>0.88500000000000001</c:v>
                </c:pt>
                <c:pt idx="177">
                  <c:v>0.89</c:v>
                </c:pt>
                <c:pt idx="178">
                  <c:v>0.89400000000000002</c:v>
                </c:pt>
                <c:pt idx="179">
                  <c:v>0.89900000000000002</c:v>
                </c:pt>
                <c:pt idx="180">
                  <c:v>0.90400000000000003</c:v>
                </c:pt>
                <c:pt idx="181">
                  <c:v>0.90900000000000003</c:v>
                </c:pt>
                <c:pt idx="182">
                  <c:v>0.91400000000000003</c:v>
                </c:pt>
                <c:pt idx="183">
                  <c:v>0.92</c:v>
                </c:pt>
                <c:pt idx="184">
                  <c:v>0.92500000000000004</c:v>
                </c:pt>
                <c:pt idx="185">
                  <c:v>0.93</c:v>
                </c:pt>
                <c:pt idx="186">
                  <c:v>0.93500000000000005</c:v>
                </c:pt>
                <c:pt idx="187">
                  <c:v>0.93899999999999995</c:v>
                </c:pt>
                <c:pt idx="188">
                  <c:v>0.94399999999999995</c:v>
                </c:pt>
                <c:pt idx="189">
                  <c:v>0.94899999999999995</c:v>
                </c:pt>
                <c:pt idx="190">
                  <c:v>0.95399999999999996</c:v>
                </c:pt>
                <c:pt idx="191">
                  <c:v>0.95899999999999996</c:v>
                </c:pt>
                <c:pt idx="192">
                  <c:v>0.96499999999999997</c:v>
                </c:pt>
                <c:pt idx="193">
                  <c:v>0.97</c:v>
                </c:pt>
                <c:pt idx="194">
                  <c:v>0.97499999999999998</c:v>
                </c:pt>
                <c:pt idx="195">
                  <c:v>0.98</c:v>
                </c:pt>
                <c:pt idx="196">
                  <c:v>0.98499999999999999</c:v>
                </c:pt>
                <c:pt idx="197">
                  <c:v>0.99</c:v>
                </c:pt>
                <c:pt idx="198">
                  <c:v>0.996</c:v>
                </c:pt>
                <c:pt idx="199">
                  <c:v>1.0009999999999999</c:v>
                </c:pt>
              </c:numCache>
            </c:numRef>
          </c:xVal>
          <c:yVal>
            <c:numRef>
              <c:f>Feuil1!$G$5:$G$204</c:f>
              <c:numCache>
                <c:formatCode>General</c:formatCode>
                <c:ptCount val="200"/>
                <c:pt idx="0">
                  <c:v>0</c:v>
                </c:pt>
                <c:pt idx="1">
                  <c:v>8</c:v>
                </c:pt>
                <c:pt idx="2">
                  <c:v>26.000000000000004</c:v>
                </c:pt>
                <c:pt idx="3">
                  <c:v>41.999999999999993</c:v>
                </c:pt>
                <c:pt idx="4">
                  <c:v>53.999999999999993</c:v>
                </c:pt>
                <c:pt idx="5">
                  <c:v>48.333333333333336</c:v>
                </c:pt>
                <c:pt idx="6">
                  <c:v>60</c:v>
                </c:pt>
                <c:pt idx="7">
                  <c:v>72.500000000000071</c:v>
                </c:pt>
                <c:pt idx="8">
                  <c:v>53.999999999999957</c:v>
                </c:pt>
                <c:pt idx="9">
                  <c:v>66</c:v>
                </c:pt>
                <c:pt idx="10">
                  <c:v>58.000000000000036</c:v>
                </c:pt>
                <c:pt idx="11">
                  <c:v>67.999999999999915</c:v>
                </c:pt>
                <c:pt idx="12">
                  <c:v>68.000000000000099</c:v>
                </c:pt>
                <c:pt idx="13">
                  <c:v>65.999999999999957</c:v>
                </c:pt>
                <c:pt idx="14">
                  <c:v>56.666666666666721</c:v>
                </c:pt>
                <c:pt idx="15">
                  <c:v>68</c:v>
                </c:pt>
                <c:pt idx="16">
                  <c:v>69.999999999999872</c:v>
                </c:pt>
                <c:pt idx="17">
                  <c:v>57.500000000000256</c:v>
                </c:pt>
                <c:pt idx="18">
                  <c:v>67.999999999999915</c:v>
                </c:pt>
                <c:pt idx="19">
                  <c:v>67.999999999999915</c:v>
                </c:pt>
                <c:pt idx="20">
                  <c:v>67.999999999999915</c:v>
                </c:pt>
                <c:pt idx="21">
                  <c:v>55.000000000000092</c:v>
                </c:pt>
                <c:pt idx="22">
                  <c:v>64</c:v>
                </c:pt>
                <c:pt idx="23">
                  <c:v>69.999999999999773</c:v>
                </c:pt>
                <c:pt idx="24">
                  <c:v>56.66666666666687</c:v>
                </c:pt>
                <c:pt idx="25">
                  <c:v>69.999999999999773</c:v>
                </c:pt>
                <c:pt idx="26">
                  <c:v>65.999999999999957</c:v>
                </c:pt>
                <c:pt idx="27">
                  <c:v>70.000000000000043</c:v>
                </c:pt>
                <c:pt idx="28">
                  <c:v>58.000000000000277</c:v>
                </c:pt>
                <c:pt idx="29">
                  <c:v>67.999999999999915</c:v>
                </c:pt>
                <c:pt idx="30">
                  <c:v>67.999999999999915</c:v>
                </c:pt>
                <c:pt idx="31">
                  <c:v>58.333333333333222</c:v>
                </c:pt>
                <c:pt idx="32">
                  <c:v>67.999999999999915</c:v>
                </c:pt>
                <c:pt idx="33">
                  <c:v>69.999999999999872</c:v>
                </c:pt>
                <c:pt idx="34">
                  <c:v>60</c:v>
                </c:pt>
                <c:pt idx="35">
                  <c:v>68.000000000000284</c:v>
                </c:pt>
                <c:pt idx="36">
                  <c:v>70.000000000000227</c:v>
                </c:pt>
                <c:pt idx="37">
                  <c:v>65.999999999999957</c:v>
                </c:pt>
                <c:pt idx="38">
                  <c:v>56.666666666666593</c:v>
                </c:pt>
                <c:pt idx="39">
                  <c:v>65.999999999999957</c:v>
                </c:pt>
                <c:pt idx="40">
                  <c:v>65.999999999999957</c:v>
                </c:pt>
                <c:pt idx="41">
                  <c:v>60.000000000000064</c:v>
                </c:pt>
                <c:pt idx="42">
                  <c:v>67.999999999999915</c:v>
                </c:pt>
                <c:pt idx="43">
                  <c:v>67.999999999999915</c:v>
                </c:pt>
                <c:pt idx="44">
                  <c:v>64</c:v>
                </c:pt>
                <c:pt idx="45">
                  <c:v>67.999999999999915</c:v>
                </c:pt>
                <c:pt idx="46">
                  <c:v>58.333333333333222</c:v>
                </c:pt>
                <c:pt idx="47">
                  <c:v>70.000000000000611</c:v>
                </c:pt>
                <c:pt idx="48">
                  <c:v>74.999999999999673</c:v>
                </c:pt>
                <c:pt idx="49">
                  <c:v>67.999999999999915</c:v>
                </c:pt>
                <c:pt idx="50">
                  <c:v>56.666666666666593</c:v>
                </c:pt>
                <c:pt idx="51">
                  <c:v>70.000000000000227</c:v>
                </c:pt>
                <c:pt idx="52">
                  <c:v>69.999999999999872</c:v>
                </c:pt>
                <c:pt idx="53">
                  <c:v>60.000000000000085</c:v>
                </c:pt>
                <c:pt idx="54">
                  <c:v>65.999999999999602</c:v>
                </c:pt>
                <c:pt idx="55">
                  <c:v>67.999999999999915</c:v>
                </c:pt>
                <c:pt idx="56">
                  <c:v>56.666666666667119</c:v>
                </c:pt>
                <c:pt idx="57">
                  <c:v>66.000000000000313</c:v>
                </c:pt>
                <c:pt idx="58">
                  <c:v>67.999999999999915</c:v>
                </c:pt>
                <c:pt idx="59">
                  <c:v>59.999999999999559</c:v>
                </c:pt>
                <c:pt idx="60">
                  <c:v>67.999999999999915</c:v>
                </c:pt>
                <c:pt idx="61">
                  <c:v>66.000000000000313</c:v>
                </c:pt>
                <c:pt idx="62">
                  <c:v>67.999999999999915</c:v>
                </c:pt>
                <c:pt idx="63">
                  <c:v>56.666666666666593</c:v>
                </c:pt>
                <c:pt idx="64">
                  <c:v>67.999999999999915</c:v>
                </c:pt>
                <c:pt idx="65">
                  <c:v>75.000000000000114</c:v>
                </c:pt>
                <c:pt idx="66">
                  <c:v>56.666666666666593</c:v>
                </c:pt>
                <c:pt idx="67">
                  <c:v>67.999999999999915</c:v>
                </c:pt>
                <c:pt idx="68">
                  <c:v>72.499999999999716</c:v>
                </c:pt>
                <c:pt idx="69">
                  <c:v>58.000000000000419</c:v>
                </c:pt>
                <c:pt idx="70">
                  <c:v>66.000000000000313</c:v>
                </c:pt>
                <c:pt idx="71">
                  <c:v>67.999999999999915</c:v>
                </c:pt>
                <c:pt idx="72">
                  <c:v>54.999999999999666</c:v>
                </c:pt>
                <c:pt idx="73">
                  <c:v>62.000000000000398</c:v>
                </c:pt>
                <c:pt idx="74">
                  <c:v>65.999999999999602</c:v>
                </c:pt>
                <c:pt idx="75">
                  <c:v>56.000000000000178</c:v>
                </c:pt>
                <c:pt idx="76">
                  <c:v>69.999999999999332</c:v>
                </c:pt>
                <c:pt idx="77">
                  <c:v>64</c:v>
                </c:pt>
                <c:pt idx="78">
                  <c:v>52.000000000000263</c:v>
                </c:pt>
                <c:pt idx="79">
                  <c:v>61.999999999999687</c:v>
                </c:pt>
                <c:pt idx="80">
                  <c:v>62.000000000000398</c:v>
                </c:pt>
                <c:pt idx="81">
                  <c:v>58.000000000000419</c:v>
                </c:pt>
                <c:pt idx="82">
                  <c:v>44.999999999999886</c:v>
                </c:pt>
                <c:pt idx="83">
                  <c:v>53.999999999999865</c:v>
                </c:pt>
                <c:pt idx="84">
                  <c:v>43.999999999999737</c:v>
                </c:pt>
                <c:pt idx="85">
                  <c:v>35.000000000000114</c:v>
                </c:pt>
                <c:pt idx="86">
                  <c:v>30.000000000000398</c:v>
                </c:pt>
                <c:pt idx="87">
                  <c:v>21.999999999999869</c:v>
                </c:pt>
                <c:pt idx="88">
                  <c:v>7.9999999999998224</c:v>
                </c:pt>
                <c:pt idx="89">
                  <c:v>2.0000000000003109</c:v>
                </c:pt>
                <c:pt idx="90">
                  <c:v>-6.6666666666671111</c:v>
                </c:pt>
                <c:pt idx="91">
                  <c:v>-13.999999999999334</c:v>
                </c:pt>
                <c:pt idx="92">
                  <c:v>-22.000000000000576</c:v>
                </c:pt>
                <c:pt idx="93">
                  <c:v>-25.99999999999978</c:v>
                </c:pt>
                <c:pt idx="94">
                  <c:v>-30.000000000000021</c:v>
                </c:pt>
                <c:pt idx="95">
                  <c:v>-28.000000000000089</c:v>
                </c:pt>
                <c:pt idx="96">
                  <c:v>-35.999999999999915</c:v>
                </c:pt>
                <c:pt idx="97">
                  <c:v>-38.00000000000022</c:v>
                </c:pt>
                <c:pt idx="98">
                  <c:v>-38.00000000000022</c:v>
                </c:pt>
                <c:pt idx="99">
                  <c:v>-31.666666666666259</c:v>
                </c:pt>
                <c:pt idx="100">
                  <c:v>-38.00000000000022</c:v>
                </c:pt>
                <c:pt idx="101">
                  <c:v>-37.99999999999951</c:v>
                </c:pt>
                <c:pt idx="102">
                  <c:v>-35.000000000000114</c:v>
                </c:pt>
                <c:pt idx="103">
                  <c:v>-35.999999999999915</c:v>
                </c:pt>
                <c:pt idx="104">
                  <c:v>-32</c:v>
                </c:pt>
                <c:pt idx="105">
                  <c:v>-30.000000000000398</c:v>
                </c:pt>
                <c:pt idx="106">
                  <c:v>-18.333333333333222</c:v>
                </c:pt>
                <c:pt idx="107">
                  <c:v>-17.999999999999957</c:v>
                </c:pt>
                <c:pt idx="108">
                  <c:v>-10.000000000000133</c:v>
                </c:pt>
                <c:pt idx="109">
                  <c:v>-3.9999999999999112</c:v>
                </c:pt>
                <c:pt idx="110">
                  <c:v>0</c:v>
                </c:pt>
                <c:pt idx="111">
                  <c:v>6.000000000000222</c:v>
                </c:pt>
                <c:pt idx="112">
                  <c:v>10.000000000000355</c:v>
                </c:pt>
                <c:pt idx="113">
                  <c:v>14.000000000000044</c:v>
                </c:pt>
                <c:pt idx="114">
                  <c:v>17.999999999999957</c:v>
                </c:pt>
                <c:pt idx="115">
                  <c:v>18.333333333333222</c:v>
                </c:pt>
                <c:pt idx="116">
                  <c:v>21.999999999999869</c:v>
                </c:pt>
                <c:pt idx="117">
                  <c:v>24.000000000000178</c:v>
                </c:pt>
                <c:pt idx="118">
                  <c:v>25.99999999999978</c:v>
                </c:pt>
                <c:pt idx="119">
                  <c:v>22.499999999999943</c:v>
                </c:pt>
                <c:pt idx="120">
                  <c:v>25.99999999999978</c:v>
                </c:pt>
                <c:pt idx="121">
                  <c:v>26.000000000000487</c:v>
                </c:pt>
                <c:pt idx="122">
                  <c:v>23.999999999999467</c:v>
                </c:pt>
                <c:pt idx="123">
                  <c:v>20.000000000000149</c:v>
                </c:pt>
                <c:pt idx="124">
                  <c:v>21.999999999999869</c:v>
                </c:pt>
                <c:pt idx="125">
                  <c:v>20.000000000000266</c:v>
                </c:pt>
                <c:pt idx="126">
                  <c:v>15.999999999999645</c:v>
                </c:pt>
                <c:pt idx="127">
                  <c:v>12.500000000000167</c:v>
                </c:pt>
                <c:pt idx="128">
                  <c:v>10.000000000000133</c:v>
                </c:pt>
                <c:pt idx="129">
                  <c:v>7.9999999999998224</c:v>
                </c:pt>
                <c:pt idx="130">
                  <c:v>2.0000000000003109</c:v>
                </c:pt>
                <c:pt idx="131">
                  <c:v>0</c:v>
                </c:pt>
                <c:pt idx="132">
                  <c:v>-4.0000000000006217</c:v>
                </c:pt>
                <c:pt idx="133">
                  <c:v>-5.9999999999995115</c:v>
                </c:pt>
                <c:pt idx="134">
                  <c:v>-7.9999999999998224</c:v>
                </c:pt>
                <c:pt idx="135">
                  <c:v>-12.500000000000167</c:v>
                </c:pt>
                <c:pt idx="136">
                  <c:v>-10.000000000000133</c:v>
                </c:pt>
                <c:pt idx="137">
                  <c:v>-12</c:v>
                </c:pt>
                <c:pt idx="138">
                  <c:v>-14.000000000000044</c:v>
                </c:pt>
                <c:pt idx="139">
                  <c:v>-16.000000000000355</c:v>
                </c:pt>
                <c:pt idx="140">
                  <c:v>-11.666666666666703</c:v>
                </c:pt>
                <c:pt idx="141">
                  <c:v>-15.999999999999645</c:v>
                </c:pt>
                <c:pt idx="142">
                  <c:v>-16.000000000000355</c:v>
                </c:pt>
                <c:pt idx="143">
                  <c:v>-14.999999999999668</c:v>
                </c:pt>
                <c:pt idx="144">
                  <c:v>-13.333333333333629</c:v>
                </c:pt>
                <c:pt idx="145">
                  <c:v>-13.999999999999334</c:v>
                </c:pt>
                <c:pt idx="146">
                  <c:v>-14.000000000000044</c:v>
                </c:pt>
                <c:pt idx="147">
                  <c:v>-12.000000000000444</c:v>
                </c:pt>
                <c:pt idx="148">
                  <c:v>-10.000000000000133</c:v>
                </c:pt>
                <c:pt idx="149">
                  <c:v>-3.3333333333332593</c:v>
                </c:pt>
                <c:pt idx="150">
                  <c:v>0</c:v>
                </c:pt>
                <c:pt idx="151">
                  <c:v>0</c:v>
                </c:pt>
                <c:pt idx="152">
                  <c:v>2.0000000000003109</c:v>
                </c:pt>
                <c:pt idx="153">
                  <c:v>4.999999999999889</c:v>
                </c:pt>
                <c:pt idx="154">
                  <c:v>3.9999999999999112</c:v>
                </c:pt>
                <c:pt idx="155">
                  <c:v>3.9999999999999112</c:v>
                </c:pt>
                <c:pt idx="156">
                  <c:v>6.000000000000222</c:v>
                </c:pt>
                <c:pt idx="157">
                  <c:v>7.9999999999998224</c:v>
                </c:pt>
                <c:pt idx="158">
                  <c:v>5.0000000000001847</c:v>
                </c:pt>
                <c:pt idx="159">
                  <c:v>7.9999999999998224</c:v>
                </c:pt>
                <c:pt idx="160">
                  <c:v>6.000000000000222</c:v>
                </c:pt>
                <c:pt idx="161">
                  <c:v>7.4999999999993898</c:v>
                </c:pt>
                <c:pt idx="162">
                  <c:v>6.0000000000003553</c:v>
                </c:pt>
                <c:pt idx="163">
                  <c:v>6.000000000000222</c:v>
                </c:pt>
                <c:pt idx="164">
                  <c:v>6.000000000000222</c:v>
                </c:pt>
                <c:pt idx="165">
                  <c:v>5.9999999999995115</c:v>
                </c:pt>
                <c:pt idx="166">
                  <c:v>1.6666666666669256</c:v>
                </c:pt>
                <c:pt idx="167">
                  <c:v>3.9999999999999112</c:v>
                </c:pt>
                <c:pt idx="168">
                  <c:v>1.9999999999996003</c:v>
                </c:pt>
                <c:pt idx="169">
                  <c:v>2.0000000000003109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0F-41E5-A96F-75F83FA246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6098280"/>
        <c:axId val="346095000"/>
      </c:scatterChart>
      <c:valAx>
        <c:axId val="346098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46095000"/>
        <c:crosses val="autoZero"/>
        <c:crossBetween val="midCat"/>
      </c:valAx>
      <c:valAx>
        <c:axId val="34609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46098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Feuil1!$H$2:$H$3</c:f>
              <c:strCache>
                <c:ptCount val="2"/>
                <c:pt idx="0">
                  <c:v>acceleration</c:v>
                </c:pt>
                <c:pt idx="1">
                  <c:v>[m/s²]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Feuil1!$B$6:$B$204</c:f>
              <c:numCache>
                <c:formatCode>General</c:formatCode>
                <c:ptCount val="199"/>
                <c:pt idx="0">
                  <c:v>6.0000000000000001E-3</c:v>
                </c:pt>
                <c:pt idx="1">
                  <c:v>1.0999999999999999E-2</c:v>
                </c:pt>
                <c:pt idx="2">
                  <c:v>1.6E-2</c:v>
                </c:pt>
                <c:pt idx="3">
                  <c:v>2.1000000000000001E-2</c:v>
                </c:pt>
                <c:pt idx="4">
                  <c:v>2.7E-2</c:v>
                </c:pt>
                <c:pt idx="5">
                  <c:v>3.2000000000000001E-2</c:v>
                </c:pt>
                <c:pt idx="6">
                  <c:v>3.5999999999999997E-2</c:v>
                </c:pt>
                <c:pt idx="7">
                  <c:v>4.1000000000000002E-2</c:v>
                </c:pt>
                <c:pt idx="8">
                  <c:v>4.5999999999999999E-2</c:v>
                </c:pt>
                <c:pt idx="9">
                  <c:v>5.0999999999999997E-2</c:v>
                </c:pt>
                <c:pt idx="10">
                  <c:v>5.6000000000000001E-2</c:v>
                </c:pt>
                <c:pt idx="11">
                  <c:v>6.0999999999999999E-2</c:v>
                </c:pt>
                <c:pt idx="12">
                  <c:v>6.6000000000000003E-2</c:v>
                </c:pt>
                <c:pt idx="13">
                  <c:v>7.1999999999999995E-2</c:v>
                </c:pt>
                <c:pt idx="14">
                  <c:v>7.6999999999999999E-2</c:v>
                </c:pt>
                <c:pt idx="15">
                  <c:v>8.2000000000000003E-2</c:v>
                </c:pt>
                <c:pt idx="16">
                  <c:v>8.5999999999999993E-2</c:v>
                </c:pt>
                <c:pt idx="17">
                  <c:v>9.0999999999999998E-2</c:v>
                </c:pt>
                <c:pt idx="18">
                  <c:v>9.6000000000000002E-2</c:v>
                </c:pt>
                <c:pt idx="19">
                  <c:v>0.10100000000000001</c:v>
                </c:pt>
                <c:pt idx="20">
                  <c:v>0.107</c:v>
                </c:pt>
                <c:pt idx="21">
                  <c:v>0.112</c:v>
                </c:pt>
                <c:pt idx="22">
                  <c:v>0.11600000000000001</c:v>
                </c:pt>
                <c:pt idx="23">
                  <c:v>0.122</c:v>
                </c:pt>
                <c:pt idx="24">
                  <c:v>0.126</c:v>
                </c:pt>
                <c:pt idx="25">
                  <c:v>0.13100000000000001</c:v>
                </c:pt>
                <c:pt idx="26">
                  <c:v>0.13600000000000001</c:v>
                </c:pt>
                <c:pt idx="27">
                  <c:v>0.14099999999999999</c:v>
                </c:pt>
                <c:pt idx="28">
                  <c:v>0.14599999999999999</c:v>
                </c:pt>
                <c:pt idx="29">
                  <c:v>0.151</c:v>
                </c:pt>
                <c:pt idx="30">
                  <c:v>0.157</c:v>
                </c:pt>
                <c:pt idx="31">
                  <c:v>0.16200000000000001</c:v>
                </c:pt>
                <c:pt idx="32">
                  <c:v>0.16700000000000001</c:v>
                </c:pt>
                <c:pt idx="33">
                  <c:v>0.17100000000000001</c:v>
                </c:pt>
                <c:pt idx="34">
                  <c:v>0.17599999999999999</c:v>
                </c:pt>
                <c:pt idx="35">
                  <c:v>0.18099999999999999</c:v>
                </c:pt>
                <c:pt idx="36">
                  <c:v>0.186</c:v>
                </c:pt>
                <c:pt idx="37">
                  <c:v>0.192</c:v>
                </c:pt>
                <c:pt idx="38">
                  <c:v>0.19700000000000001</c:v>
                </c:pt>
                <c:pt idx="39">
                  <c:v>0.20200000000000001</c:v>
                </c:pt>
                <c:pt idx="40">
                  <c:v>0.20699999999999999</c:v>
                </c:pt>
                <c:pt idx="41">
                  <c:v>0.21199999999999999</c:v>
                </c:pt>
                <c:pt idx="42">
                  <c:v>0.217</c:v>
                </c:pt>
                <c:pt idx="43">
                  <c:v>0.222</c:v>
                </c:pt>
                <c:pt idx="44">
                  <c:v>0.22700000000000001</c:v>
                </c:pt>
                <c:pt idx="45">
                  <c:v>0.23300000000000001</c:v>
                </c:pt>
                <c:pt idx="46">
                  <c:v>0.23799999999999999</c:v>
                </c:pt>
                <c:pt idx="47">
                  <c:v>0.24199999999999999</c:v>
                </c:pt>
                <c:pt idx="48">
                  <c:v>0.247</c:v>
                </c:pt>
                <c:pt idx="49">
                  <c:v>0.253</c:v>
                </c:pt>
                <c:pt idx="50">
                  <c:v>0.25700000000000001</c:v>
                </c:pt>
                <c:pt idx="51">
                  <c:v>0.26200000000000001</c:v>
                </c:pt>
                <c:pt idx="52">
                  <c:v>0.26700000000000002</c:v>
                </c:pt>
                <c:pt idx="53">
                  <c:v>0.27200000000000002</c:v>
                </c:pt>
                <c:pt idx="54">
                  <c:v>0.27700000000000002</c:v>
                </c:pt>
                <c:pt idx="55">
                  <c:v>0.28299999999999997</c:v>
                </c:pt>
                <c:pt idx="56">
                  <c:v>0.28799999999999998</c:v>
                </c:pt>
                <c:pt idx="57">
                  <c:v>0.29299999999999998</c:v>
                </c:pt>
                <c:pt idx="58">
                  <c:v>0.29699999999999999</c:v>
                </c:pt>
                <c:pt idx="59">
                  <c:v>0.30199999999999999</c:v>
                </c:pt>
                <c:pt idx="60">
                  <c:v>0.307</c:v>
                </c:pt>
                <c:pt idx="61">
                  <c:v>0.312</c:v>
                </c:pt>
                <c:pt idx="62">
                  <c:v>0.318</c:v>
                </c:pt>
                <c:pt idx="63">
                  <c:v>0.32300000000000001</c:v>
                </c:pt>
                <c:pt idx="64">
                  <c:v>0.32700000000000001</c:v>
                </c:pt>
                <c:pt idx="65">
                  <c:v>0.33300000000000002</c:v>
                </c:pt>
                <c:pt idx="66">
                  <c:v>0.33800000000000002</c:v>
                </c:pt>
                <c:pt idx="67">
                  <c:v>0.34200000000000003</c:v>
                </c:pt>
                <c:pt idx="68">
                  <c:v>0.34699999999999998</c:v>
                </c:pt>
                <c:pt idx="69">
                  <c:v>0.35199999999999998</c:v>
                </c:pt>
                <c:pt idx="70">
                  <c:v>0.35699999999999998</c:v>
                </c:pt>
                <c:pt idx="71">
                  <c:v>0.36299999999999999</c:v>
                </c:pt>
                <c:pt idx="72">
                  <c:v>0.36799999999999999</c:v>
                </c:pt>
                <c:pt idx="73">
                  <c:v>0.373</c:v>
                </c:pt>
                <c:pt idx="74">
                  <c:v>0.378</c:v>
                </c:pt>
                <c:pt idx="75">
                  <c:v>0.38200000000000001</c:v>
                </c:pt>
                <c:pt idx="76">
                  <c:v>0.38700000000000001</c:v>
                </c:pt>
                <c:pt idx="77">
                  <c:v>0.39200000000000002</c:v>
                </c:pt>
                <c:pt idx="78">
                  <c:v>0.39700000000000002</c:v>
                </c:pt>
                <c:pt idx="79">
                  <c:v>0.40200000000000002</c:v>
                </c:pt>
                <c:pt idx="80">
                  <c:v>0.40699999999999997</c:v>
                </c:pt>
                <c:pt idx="81">
                  <c:v>0.41299999999999998</c:v>
                </c:pt>
                <c:pt idx="82">
                  <c:v>0.41799999999999998</c:v>
                </c:pt>
                <c:pt idx="83">
                  <c:v>0.42299999999999999</c:v>
                </c:pt>
                <c:pt idx="84">
                  <c:v>0.42699999999999999</c:v>
                </c:pt>
                <c:pt idx="85">
                  <c:v>0.432</c:v>
                </c:pt>
                <c:pt idx="86">
                  <c:v>0.437</c:v>
                </c:pt>
                <c:pt idx="87">
                  <c:v>0.442</c:v>
                </c:pt>
                <c:pt idx="88">
                  <c:v>0.44700000000000001</c:v>
                </c:pt>
                <c:pt idx="89">
                  <c:v>0.45300000000000001</c:v>
                </c:pt>
                <c:pt idx="90">
                  <c:v>0.45800000000000002</c:v>
                </c:pt>
                <c:pt idx="91">
                  <c:v>0.46300000000000002</c:v>
                </c:pt>
                <c:pt idx="92">
                  <c:v>0.46800000000000003</c:v>
                </c:pt>
                <c:pt idx="93">
                  <c:v>0.47299999999999998</c:v>
                </c:pt>
                <c:pt idx="94">
                  <c:v>0.47799999999999998</c:v>
                </c:pt>
                <c:pt idx="95">
                  <c:v>0.48299999999999998</c:v>
                </c:pt>
                <c:pt idx="96">
                  <c:v>0.48799999999999999</c:v>
                </c:pt>
                <c:pt idx="97">
                  <c:v>0.49299999999999999</c:v>
                </c:pt>
                <c:pt idx="98">
                  <c:v>0.499</c:v>
                </c:pt>
                <c:pt idx="99">
                  <c:v>0.504</c:v>
                </c:pt>
                <c:pt idx="100">
                  <c:v>0.50900000000000001</c:v>
                </c:pt>
                <c:pt idx="101">
                  <c:v>0.51300000000000001</c:v>
                </c:pt>
                <c:pt idx="102">
                  <c:v>0.51800000000000002</c:v>
                </c:pt>
                <c:pt idx="103">
                  <c:v>0.52300000000000002</c:v>
                </c:pt>
                <c:pt idx="104">
                  <c:v>0.52800000000000002</c:v>
                </c:pt>
                <c:pt idx="105">
                  <c:v>0.53400000000000003</c:v>
                </c:pt>
                <c:pt idx="106">
                  <c:v>0.53900000000000003</c:v>
                </c:pt>
                <c:pt idx="107">
                  <c:v>0.54400000000000004</c:v>
                </c:pt>
                <c:pt idx="108">
                  <c:v>0.54900000000000004</c:v>
                </c:pt>
                <c:pt idx="109">
                  <c:v>0.55300000000000005</c:v>
                </c:pt>
                <c:pt idx="110">
                  <c:v>0.55800000000000005</c:v>
                </c:pt>
                <c:pt idx="111">
                  <c:v>0.56299999999999994</c:v>
                </c:pt>
                <c:pt idx="112">
                  <c:v>0.56799999999999995</c:v>
                </c:pt>
                <c:pt idx="113">
                  <c:v>0.57299999999999995</c:v>
                </c:pt>
                <c:pt idx="114">
                  <c:v>0.57899999999999996</c:v>
                </c:pt>
                <c:pt idx="115">
                  <c:v>0.58399999999999996</c:v>
                </c:pt>
                <c:pt idx="116">
                  <c:v>0.58899999999999997</c:v>
                </c:pt>
                <c:pt idx="117">
                  <c:v>0.59399999999999997</c:v>
                </c:pt>
                <c:pt idx="118">
                  <c:v>0.59799999999999998</c:v>
                </c:pt>
                <c:pt idx="119">
                  <c:v>0.60299999999999998</c:v>
                </c:pt>
                <c:pt idx="120">
                  <c:v>0.60799999999999998</c:v>
                </c:pt>
                <c:pt idx="121">
                  <c:v>0.61299999999999999</c:v>
                </c:pt>
                <c:pt idx="122">
                  <c:v>0.61899999999999999</c:v>
                </c:pt>
                <c:pt idx="123">
                  <c:v>0.624</c:v>
                </c:pt>
                <c:pt idx="124">
                  <c:v>0.629</c:v>
                </c:pt>
                <c:pt idx="125">
                  <c:v>0.63400000000000001</c:v>
                </c:pt>
                <c:pt idx="126">
                  <c:v>0.63800000000000001</c:v>
                </c:pt>
                <c:pt idx="127">
                  <c:v>0.64300000000000002</c:v>
                </c:pt>
                <c:pt idx="128">
                  <c:v>0.64800000000000002</c:v>
                </c:pt>
                <c:pt idx="129">
                  <c:v>0.65300000000000002</c:v>
                </c:pt>
                <c:pt idx="130">
                  <c:v>0.65900000000000003</c:v>
                </c:pt>
                <c:pt idx="131">
                  <c:v>0.66400000000000003</c:v>
                </c:pt>
                <c:pt idx="132">
                  <c:v>0.66900000000000004</c:v>
                </c:pt>
                <c:pt idx="133">
                  <c:v>0.67400000000000004</c:v>
                </c:pt>
                <c:pt idx="134">
                  <c:v>0.67800000000000005</c:v>
                </c:pt>
                <c:pt idx="135">
                  <c:v>0.68300000000000005</c:v>
                </c:pt>
                <c:pt idx="136">
                  <c:v>0.68799999999999994</c:v>
                </c:pt>
                <c:pt idx="137">
                  <c:v>0.69299999999999995</c:v>
                </c:pt>
                <c:pt idx="138">
                  <c:v>0.69799999999999995</c:v>
                </c:pt>
                <c:pt idx="139">
                  <c:v>0.70399999999999996</c:v>
                </c:pt>
                <c:pt idx="140">
                  <c:v>0.70899999999999996</c:v>
                </c:pt>
                <c:pt idx="141">
                  <c:v>0.71399999999999997</c:v>
                </c:pt>
                <c:pt idx="142">
                  <c:v>0.71799999999999997</c:v>
                </c:pt>
                <c:pt idx="143">
                  <c:v>0.72399999999999998</c:v>
                </c:pt>
                <c:pt idx="144">
                  <c:v>0.72899999999999998</c:v>
                </c:pt>
                <c:pt idx="145">
                  <c:v>0.73399999999999999</c:v>
                </c:pt>
                <c:pt idx="146">
                  <c:v>0.73899999999999999</c:v>
                </c:pt>
                <c:pt idx="147">
                  <c:v>0.74399999999999999</c:v>
                </c:pt>
                <c:pt idx="148">
                  <c:v>0.75</c:v>
                </c:pt>
                <c:pt idx="149">
                  <c:v>0.755</c:v>
                </c:pt>
                <c:pt idx="150">
                  <c:v>0.76</c:v>
                </c:pt>
                <c:pt idx="151">
                  <c:v>0.76500000000000001</c:v>
                </c:pt>
                <c:pt idx="152">
                  <c:v>0.76900000000000002</c:v>
                </c:pt>
                <c:pt idx="153">
                  <c:v>0.77400000000000002</c:v>
                </c:pt>
                <c:pt idx="154">
                  <c:v>0.77900000000000003</c:v>
                </c:pt>
                <c:pt idx="155">
                  <c:v>0.78400000000000003</c:v>
                </c:pt>
                <c:pt idx="156">
                  <c:v>0.78900000000000003</c:v>
                </c:pt>
                <c:pt idx="157">
                  <c:v>0.79500000000000004</c:v>
                </c:pt>
                <c:pt idx="158">
                  <c:v>0.8</c:v>
                </c:pt>
                <c:pt idx="159">
                  <c:v>0.80500000000000005</c:v>
                </c:pt>
                <c:pt idx="160">
                  <c:v>0.80900000000000005</c:v>
                </c:pt>
                <c:pt idx="161">
                  <c:v>0.81399999999999995</c:v>
                </c:pt>
                <c:pt idx="162">
                  <c:v>0.81899999999999995</c:v>
                </c:pt>
                <c:pt idx="163">
                  <c:v>0.82399999999999995</c:v>
                </c:pt>
                <c:pt idx="164">
                  <c:v>0.82899999999999996</c:v>
                </c:pt>
                <c:pt idx="165">
                  <c:v>0.83499999999999996</c:v>
                </c:pt>
                <c:pt idx="166">
                  <c:v>0.84</c:v>
                </c:pt>
                <c:pt idx="167">
                  <c:v>0.84499999999999997</c:v>
                </c:pt>
                <c:pt idx="168">
                  <c:v>0.85</c:v>
                </c:pt>
                <c:pt idx="169">
                  <c:v>0.85399999999999998</c:v>
                </c:pt>
                <c:pt idx="170">
                  <c:v>0.85899999999999999</c:v>
                </c:pt>
                <c:pt idx="171">
                  <c:v>0.86399999999999999</c:v>
                </c:pt>
                <c:pt idx="172">
                  <c:v>0.86899999999999999</c:v>
                </c:pt>
                <c:pt idx="173">
                  <c:v>0.875</c:v>
                </c:pt>
                <c:pt idx="174">
                  <c:v>0.88</c:v>
                </c:pt>
                <c:pt idx="175">
                  <c:v>0.88500000000000001</c:v>
                </c:pt>
                <c:pt idx="176">
                  <c:v>0.89</c:v>
                </c:pt>
                <c:pt idx="177">
                  <c:v>0.89400000000000002</c:v>
                </c:pt>
                <c:pt idx="178">
                  <c:v>0.89900000000000002</c:v>
                </c:pt>
                <c:pt idx="179">
                  <c:v>0.90400000000000003</c:v>
                </c:pt>
                <c:pt idx="180">
                  <c:v>0.90900000000000003</c:v>
                </c:pt>
                <c:pt idx="181">
                  <c:v>0.91400000000000003</c:v>
                </c:pt>
                <c:pt idx="182">
                  <c:v>0.92</c:v>
                </c:pt>
                <c:pt idx="183">
                  <c:v>0.92500000000000004</c:v>
                </c:pt>
                <c:pt idx="184">
                  <c:v>0.93</c:v>
                </c:pt>
                <c:pt idx="185">
                  <c:v>0.93500000000000005</c:v>
                </c:pt>
                <c:pt idx="186">
                  <c:v>0.93899999999999995</c:v>
                </c:pt>
                <c:pt idx="187">
                  <c:v>0.94399999999999995</c:v>
                </c:pt>
                <c:pt idx="188">
                  <c:v>0.94899999999999995</c:v>
                </c:pt>
                <c:pt idx="189">
                  <c:v>0.95399999999999996</c:v>
                </c:pt>
                <c:pt idx="190">
                  <c:v>0.95899999999999996</c:v>
                </c:pt>
                <c:pt idx="191">
                  <c:v>0.96499999999999997</c:v>
                </c:pt>
                <c:pt idx="192">
                  <c:v>0.97</c:v>
                </c:pt>
                <c:pt idx="193">
                  <c:v>0.97499999999999998</c:v>
                </c:pt>
                <c:pt idx="194">
                  <c:v>0.98</c:v>
                </c:pt>
                <c:pt idx="195">
                  <c:v>0.98499999999999999</c:v>
                </c:pt>
                <c:pt idx="196">
                  <c:v>0.99</c:v>
                </c:pt>
                <c:pt idx="197">
                  <c:v>0.996</c:v>
                </c:pt>
                <c:pt idx="198">
                  <c:v>1.0009999999999999</c:v>
                </c:pt>
              </c:numCache>
            </c:numRef>
          </c:xVal>
          <c:yVal>
            <c:numRef>
              <c:f>Feuil1!$H$6:$H$204</c:f>
              <c:numCache>
                <c:formatCode>General</c:formatCode>
                <c:ptCount val="199"/>
                <c:pt idx="0">
                  <c:v>1600</c:v>
                </c:pt>
                <c:pt idx="1">
                  <c:v>3600.0000000000014</c:v>
                </c:pt>
                <c:pt idx="2">
                  <c:v>3199.9999999999973</c:v>
                </c:pt>
                <c:pt idx="3">
                  <c:v>2399.9999999999995</c:v>
                </c:pt>
                <c:pt idx="4">
                  <c:v>-944.44444444444309</c:v>
                </c:pt>
                <c:pt idx="5">
                  <c:v>2333.3333333333326</c:v>
                </c:pt>
                <c:pt idx="6">
                  <c:v>3125.0000000000205</c:v>
                </c:pt>
                <c:pt idx="7">
                  <c:v>-3700.0000000000196</c:v>
                </c:pt>
                <c:pt idx="8">
                  <c:v>2400.0000000000095</c:v>
                </c:pt>
                <c:pt idx="9">
                  <c:v>-1599.9999999999936</c:v>
                </c:pt>
                <c:pt idx="10">
                  <c:v>1999.9999999999741</c:v>
                </c:pt>
                <c:pt idx="11">
                  <c:v>3.6948222259525229E-11</c:v>
                </c:pt>
                <c:pt idx="12">
                  <c:v>-400.00000000002808</c:v>
                </c:pt>
                <c:pt idx="13">
                  <c:v>-1555.5555555555416</c:v>
                </c:pt>
                <c:pt idx="14">
                  <c:v>2266.6666666666538</c:v>
                </c:pt>
                <c:pt idx="15">
                  <c:v>399.99999999997408</c:v>
                </c:pt>
                <c:pt idx="16">
                  <c:v>-3124.9999999999122</c:v>
                </c:pt>
                <c:pt idx="17">
                  <c:v>2099.99999999993</c:v>
                </c:pt>
                <c:pt idx="18">
                  <c:v>0</c:v>
                </c:pt>
                <c:pt idx="19">
                  <c:v>0</c:v>
                </c:pt>
                <c:pt idx="20">
                  <c:v>-2166.6666666666401</c:v>
                </c:pt>
                <c:pt idx="21">
                  <c:v>1799.99999999998</c:v>
                </c:pt>
                <c:pt idx="22">
                  <c:v>1499.9999999999418</c:v>
                </c:pt>
                <c:pt idx="23">
                  <c:v>-2222.2222222221535</c:v>
                </c:pt>
                <c:pt idx="24">
                  <c:v>3333.3333333332225</c:v>
                </c:pt>
                <c:pt idx="25">
                  <c:v>-799.99999999996237</c:v>
                </c:pt>
                <c:pt idx="26">
                  <c:v>800.00000000001637</c:v>
                </c:pt>
                <c:pt idx="27">
                  <c:v>-2399.9999999999641</c:v>
                </c:pt>
                <c:pt idx="28">
                  <c:v>1999.9999999999256</c:v>
                </c:pt>
                <c:pt idx="29">
                  <c:v>0</c:v>
                </c:pt>
                <c:pt idx="30">
                  <c:v>-1611.111111111114</c:v>
                </c:pt>
                <c:pt idx="31">
                  <c:v>1933.3333333333369</c:v>
                </c:pt>
                <c:pt idx="32">
                  <c:v>399.99999999999113</c:v>
                </c:pt>
                <c:pt idx="33">
                  <c:v>-2499.9999999999659</c:v>
                </c:pt>
                <c:pt idx="34">
                  <c:v>1600.0000000000643</c:v>
                </c:pt>
                <c:pt idx="35">
                  <c:v>399.99999999998829</c:v>
                </c:pt>
                <c:pt idx="36">
                  <c:v>-800.00000000005332</c:v>
                </c:pt>
                <c:pt idx="37">
                  <c:v>-1555.5555555555593</c:v>
                </c:pt>
                <c:pt idx="38">
                  <c:v>1866.6666666666711</c:v>
                </c:pt>
                <c:pt idx="39">
                  <c:v>0</c:v>
                </c:pt>
                <c:pt idx="40">
                  <c:v>-1199.9999999999843</c:v>
                </c:pt>
                <c:pt idx="41">
                  <c:v>1599.9999999999688</c:v>
                </c:pt>
                <c:pt idx="42">
                  <c:v>0</c:v>
                </c:pt>
                <c:pt idx="43">
                  <c:v>-799.99999999998226</c:v>
                </c:pt>
                <c:pt idx="44">
                  <c:v>799.99999999998226</c:v>
                </c:pt>
                <c:pt idx="45">
                  <c:v>-1611.111111111114</c:v>
                </c:pt>
                <c:pt idx="46">
                  <c:v>2333.3333333334886</c:v>
                </c:pt>
                <c:pt idx="47">
                  <c:v>1249.9999999997644</c:v>
                </c:pt>
                <c:pt idx="48">
                  <c:v>-1399.9999999999504</c:v>
                </c:pt>
                <c:pt idx="49">
                  <c:v>-1888.8888888888853</c:v>
                </c:pt>
                <c:pt idx="50">
                  <c:v>3333.3333333334058</c:v>
                </c:pt>
                <c:pt idx="51">
                  <c:v>-7.1054273576009954E-11</c:v>
                </c:pt>
                <c:pt idx="52">
                  <c:v>-1999.9999999999557</c:v>
                </c:pt>
                <c:pt idx="53">
                  <c:v>1199.9999999999022</c:v>
                </c:pt>
                <c:pt idx="54">
                  <c:v>400.00000000006219</c:v>
                </c:pt>
                <c:pt idx="55">
                  <c:v>-1888.888888888815</c:v>
                </c:pt>
                <c:pt idx="56">
                  <c:v>1866.666666666637</c:v>
                </c:pt>
                <c:pt idx="57">
                  <c:v>399.99999999992008</c:v>
                </c:pt>
                <c:pt idx="58">
                  <c:v>-2000.0000000000871</c:v>
                </c:pt>
                <c:pt idx="59">
                  <c:v>1600.0000000000696</c:v>
                </c:pt>
                <c:pt idx="60">
                  <c:v>-399.99999999992008</c:v>
                </c:pt>
                <c:pt idx="61">
                  <c:v>399.99999999992008</c:v>
                </c:pt>
                <c:pt idx="62">
                  <c:v>-1888.8888888888853</c:v>
                </c:pt>
                <c:pt idx="63">
                  <c:v>2266.6666666666624</c:v>
                </c:pt>
                <c:pt idx="64">
                  <c:v>1750.0000000000482</c:v>
                </c:pt>
                <c:pt idx="65">
                  <c:v>-3055.5555555555839</c:v>
                </c:pt>
                <c:pt idx="66">
                  <c:v>2266.6666666666624</c:v>
                </c:pt>
                <c:pt idx="67">
                  <c:v>1124.9999999999493</c:v>
                </c:pt>
                <c:pt idx="68">
                  <c:v>-2899.999999999889</c:v>
                </c:pt>
                <c:pt idx="69">
                  <c:v>1599.9999999999773</c:v>
                </c:pt>
                <c:pt idx="70">
                  <c:v>399.99999999992008</c:v>
                </c:pt>
                <c:pt idx="71">
                  <c:v>-2166.6666666667061</c:v>
                </c:pt>
                <c:pt idx="72">
                  <c:v>1400.0000000001451</c:v>
                </c:pt>
                <c:pt idx="73">
                  <c:v>799.99999999984016</c:v>
                </c:pt>
                <c:pt idx="74">
                  <c:v>-1999.9999999998831</c:v>
                </c:pt>
                <c:pt idx="75">
                  <c:v>3499.9999999997854</c:v>
                </c:pt>
                <c:pt idx="76">
                  <c:v>-1199.9999999998654</c:v>
                </c:pt>
                <c:pt idx="77">
                  <c:v>-2399.9999999999454</c:v>
                </c:pt>
                <c:pt idx="78">
                  <c:v>1999.9999999998831</c:v>
                </c:pt>
                <c:pt idx="79">
                  <c:v>1.4210854715201991E-10</c:v>
                </c:pt>
                <c:pt idx="80">
                  <c:v>-800.00000000000387</c:v>
                </c:pt>
                <c:pt idx="81">
                  <c:v>-2166.6666666667534</c:v>
                </c:pt>
                <c:pt idx="82">
                  <c:v>1799.9999999999941</c:v>
                </c:pt>
                <c:pt idx="83">
                  <c:v>-2000.0000000000239</c:v>
                </c:pt>
                <c:pt idx="84">
                  <c:v>-2249.999999999904</c:v>
                </c:pt>
                <c:pt idx="85">
                  <c:v>-999.99999999994225</c:v>
                </c:pt>
                <c:pt idx="86">
                  <c:v>-1600.0000000001044</c:v>
                </c:pt>
                <c:pt idx="87">
                  <c:v>-2800.0000000000068</c:v>
                </c:pt>
                <c:pt idx="88">
                  <c:v>-1199.9999999999013</c:v>
                </c:pt>
                <c:pt idx="89">
                  <c:v>-1444.4444444445689</c:v>
                </c:pt>
                <c:pt idx="90">
                  <c:v>-1466.6666666664432</c:v>
                </c:pt>
                <c:pt idx="91">
                  <c:v>-1600.0000000002469</c:v>
                </c:pt>
                <c:pt idx="92">
                  <c:v>-799.99999999984016</c:v>
                </c:pt>
                <c:pt idx="93">
                  <c:v>-800.0000000000565</c:v>
                </c:pt>
                <c:pt idx="94">
                  <c:v>399.99999999998613</c:v>
                </c:pt>
                <c:pt idx="95">
                  <c:v>-1599.9999999999638</c:v>
                </c:pt>
                <c:pt idx="96">
                  <c:v>-400.00000000006077</c:v>
                </c:pt>
                <c:pt idx="97">
                  <c:v>0</c:v>
                </c:pt>
                <c:pt idx="98">
                  <c:v>1055.5555555556593</c:v>
                </c:pt>
                <c:pt idx="99">
                  <c:v>-1266.6666666667911</c:v>
                </c:pt>
                <c:pt idx="100">
                  <c:v>1.4210854715201991E-10</c:v>
                </c:pt>
                <c:pt idx="101">
                  <c:v>749.99999999984834</c:v>
                </c:pt>
                <c:pt idx="102">
                  <c:v>-199.99999999996004</c:v>
                </c:pt>
                <c:pt idx="103">
                  <c:v>799.99999999998226</c:v>
                </c:pt>
                <c:pt idx="104">
                  <c:v>399.99999999992008</c:v>
                </c:pt>
                <c:pt idx="105">
                  <c:v>1944.4444444445276</c:v>
                </c:pt>
                <c:pt idx="106">
                  <c:v>66.666666666652873</c:v>
                </c:pt>
                <c:pt idx="107">
                  <c:v>1599.9999999999634</c:v>
                </c:pt>
                <c:pt idx="108">
                  <c:v>1200.0000000000434</c:v>
                </c:pt>
                <c:pt idx="109">
                  <c:v>999.99999999997692</c:v>
                </c:pt>
                <c:pt idx="110">
                  <c:v>1200.0000000000434</c:v>
                </c:pt>
                <c:pt idx="111">
                  <c:v>800.00000000004366</c:v>
                </c:pt>
                <c:pt idx="112">
                  <c:v>799.99999999993713</c:v>
                </c:pt>
                <c:pt idx="113">
                  <c:v>799.99999999998192</c:v>
                </c:pt>
                <c:pt idx="114">
                  <c:v>55.555555555544061</c:v>
                </c:pt>
                <c:pt idx="115">
                  <c:v>733.33333333332871</c:v>
                </c:pt>
                <c:pt idx="116">
                  <c:v>400.00000000006145</c:v>
                </c:pt>
                <c:pt idx="117">
                  <c:v>399.99999999992008</c:v>
                </c:pt>
                <c:pt idx="118">
                  <c:v>-874.99999999995839</c:v>
                </c:pt>
                <c:pt idx="119">
                  <c:v>699.99999999996669</c:v>
                </c:pt>
                <c:pt idx="120">
                  <c:v>1.4139800441625981E-10</c:v>
                </c:pt>
                <c:pt idx="121">
                  <c:v>-400.00000000020356</c:v>
                </c:pt>
                <c:pt idx="122">
                  <c:v>-666.66666666655237</c:v>
                </c:pt>
                <c:pt idx="123">
                  <c:v>399.9999999999435</c:v>
                </c:pt>
                <c:pt idx="124">
                  <c:v>-399.99999999992008</c:v>
                </c:pt>
                <c:pt idx="125">
                  <c:v>-800.00000000012358</c:v>
                </c:pt>
                <c:pt idx="126">
                  <c:v>-874.99999999986869</c:v>
                </c:pt>
                <c:pt idx="127">
                  <c:v>-500.00000000000631</c:v>
                </c:pt>
                <c:pt idx="128">
                  <c:v>-400.00000000006179</c:v>
                </c:pt>
                <c:pt idx="129">
                  <c:v>-1199.9999999999013</c:v>
                </c:pt>
                <c:pt idx="130">
                  <c:v>-333.33333333338487</c:v>
                </c:pt>
                <c:pt idx="131">
                  <c:v>-800.00000000012358</c:v>
                </c:pt>
                <c:pt idx="132">
                  <c:v>-399.99999999977763</c:v>
                </c:pt>
                <c:pt idx="133">
                  <c:v>-400.00000000006179</c:v>
                </c:pt>
                <c:pt idx="134">
                  <c:v>-1125.0000000000853</c:v>
                </c:pt>
                <c:pt idx="135">
                  <c:v>500.00000000000631</c:v>
                </c:pt>
                <c:pt idx="136">
                  <c:v>-399.99999999998187</c:v>
                </c:pt>
                <c:pt idx="137">
                  <c:v>-400.00000000000853</c:v>
                </c:pt>
                <c:pt idx="138">
                  <c:v>-400.00000000006179</c:v>
                </c:pt>
                <c:pt idx="139">
                  <c:v>722.2222222222747</c:v>
                </c:pt>
                <c:pt idx="140">
                  <c:v>-866.6666666665875</c:v>
                </c:pt>
                <c:pt idx="141">
                  <c:v>-1.4210854715201991E-10</c:v>
                </c:pt>
                <c:pt idx="142">
                  <c:v>250.00000000017164</c:v>
                </c:pt>
                <c:pt idx="143">
                  <c:v>277.7777777776729</c:v>
                </c:pt>
                <c:pt idx="144">
                  <c:v>-133.3333333331409</c:v>
                </c:pt>
                <c:pt idx="145">
                  <c:v>-1.4210854715201991E-10</c:v>
                </c:pt>
                <c:pt idx="146">
                  <c:v>399.99999999991974</c:v>
                </c:pt>
                <c:pt idx="147">
                  <c:v>400.00000000006179</c:v>
                </c:pt>
                <c:pt idx="148">
                  <c:v>1111.1111111111447</c:v>
                </c:pt>
                <c:pt idx="149">
                  <c:v>666.66666666665128</c:v>
                </c:pt>
                <c:pt idx="150">
                  <c:v>0</c:v>
                </c:pt>
                <c:pt idx="151">
                  <c:v>400.00000000006179</c:v>
                </c:pt>
                <c:pt idx="152">
                  <c:v>749.99999999989382</c:v>
                </c:pt>
                <c:pt idx="153">
                  <c:v>-199.9999999999954</c:v>
                </c:pt>
                <c:pt idx="154">
                  <c:v>0</c:v>
                </c:pt>
                <c:pt idx="155">
                  <c:v>400.00000000006179</c:v>
                </c:pt>
                <c:pt idx="156">
                  <c:v>399.99999999991974</c:v>
                </c:pt>
                <c:pt idx="157">
                  <c:v>-499.99999999993918</c:v>
                </c:pt>
                <c:pt idx="158">
                  <c:v>599.99999999992701</c:v>
                </c:pt>
                <c:pt idx="159">
                  <c:v>-399.99999999991974</c:v>
                </c:pt>
                <c:pt idx="160">
                  <c:v>374.99999999979161</c:v>
                </c:pt>
                <c:pt idx="161">
                  <c:v>-299.99999999981333</c:v>
                </c:pt>
                <c:pt idx="162">
                  <c:v>-2.6645352591003734E-11</c:v>
                </c:pt>
                <c:pt idx="163">
                  <c:v>0</c:v>
                </c:pt>
                <c:pt idx="164">
                  <c:v>-1.4210854715201991E-10</c:v>
                </c:pt>
                <c:pt idx="165">
                  <c:v>-722.222222222097</c:v>
                </c:pt>
                <c:pt idx="166">
                  <c:v>466.66666666659671</c:v>
                </c:pt>
                <c:pt idx="167">
                  <c:v>-400.00000000006179</c:v>
                </c:pt>
                <c:pt idx="168">
                  <c:v>1.4210854715201991E-10</c:v>
                </c:pt>
                <c:pt idx="169">
                  <c:v>-500.00000000007725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8E7-4376-80EF-B8A76BC6B4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4818712"/>
        <c:axId val="234815104"/>
      </c:scatterChart>
      <c:valAx>
        <c:axId val="234818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34815104"/>
        <c:crosses val="autoZero"/>
        <c:crossBetween val="midCat"/>
      </c:valAx>
      <c:valAx>
        <c:axId val="23481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34818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comparaison</a:t>
            </a:r>
            <a:r>
              <a:rPr lang="fr-FR" baseline="0"/>
              <a:t> mesure et commande</a:t>
            </a:r>
            <a:endParaRPr lang="fr-FR"/>
          </a:p>
        </c:rich>
      </c:tx>
      <c:layout>
        <c:manualLayout>
          <c:xMode val="edge"/>
          <c:yMode val="edge"/>
          <c:x val="0.15830566650147956"/>
          <c:y val="3.75983255422892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Feuil1!$D$2:$D$3</c:f>
              <c:strCache>
                <c:ptCount val="2"/>
                <c:pt idx="0">
                  <c:v>Mesure</c:v>
                </c:pt>
                <c:pt idx="1">
                  <c:v>[deg]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Feuil1!$B$4:$B$204</c:f>
              <c:numCache>
                <c:formatCode>General</c:formatCode>
                <c:ptCount val="201"/>
                <c:pt idx="0">
                  <c:v>0</c:v>
                </c:pt>
                <c:pt idx="1">
                  <c:v>1E-3</c:v>
                </c:pt>
                <c:pt idx="2">
                  <c:v>6.0000000000000001E-3</c:v>
                </c:pt>
                <c:pt idx="3">
                  <c:v>1.0999999999999999E-2</c:v>
                </c:pt>
                <c:pt idx="4">
                  <c:v>1.6E-2</c:v>
                </c:pt>
                <c:pt idx="5">
                  <c:v>2.1000000000000001E-2</c:v>
                </c:pt>
                <c:pt idx="6">
                  <c:v>2.7E-2</c:v>
                </c:pt>
                <c:pt idx="7">
                  <c:v>3.2000000000000001E-2</c:v>
                </c:pt>
                <c:pt idx="8">
                  <c:v>3.5999999999999997E-2</c:v>
                </c:pt>
                <c:pt idx="9">
                  <c:v>4.1000000000000002E-2</c:v>
                </c:pt>
                <c:pt idx="10">
                  <c:v>4.5999999999999999E-2</c:v>
                </c:pt>
                <c:pt idx="11">
                  <c:v>5.0999999999999997E-2</c:v>
                </c:pt>
                <c:pt idx="12">
                  <c:v>5.6000000000000001E-2</c:v>
                </c:pt>
                <c:pt idx="13">
                  <c:v>6.0999999999999999E-2</c:v>
                </c:pt>
                <c:pt idx="14">
                  <c:v>6.6000000000000003E-2</c:v>
                </c:pt>
                <c:pt idx="15">
                  <c:v>7.1999999999999995E-2</c:v>
                </c:pt>
                <c:pt idx="16">
                  <c:v>7.6999999999999999E-2</c:v>
                </c:pt>
                <c:pt idx="17">
                  <c:v>8.2000000000000003E-2</c:v>
                </c:pt>
                <c:pt idx="18">
                  <c:v>8.5999999999999993E-2</c:v>
                </c:pt>
                <c:pt idx="19">
                  <c:v>9.0999999999999998E-2</c:v>
                </c:pt>
                <c:pt idx="20">
                  <c:v>9.6000000000000002E-2</c:v>
                </c:pt>
                <c:pt idx="21">
                  <c:v>0.10100000000000001</c:v>
                </c:pt>
                <c:pt idx="22">
                  <c:v>0.107</c:v>
                </c:pt>
                <c:pt idx="23">
                  <c:v>0.112</c:v>
                </c:pt>
                <c:pt idx="24">
                  <c:v>0.11600000000000001</c:v>
                </c:pt>
                <c:pt idx="25">
                  <c:v>0.122</c:v>
                </c:pt>
                <c:pt idx="26">
                  <c:v>0.126</c:v>
                </c:pt>
                <c:pt idx="27">
                  <c:v>0.13100000000000001</c:v>
                </c:pt>
                <c:pt idx="28">
                  <c:v>0.13600000000000001</c:v>
                </c:pt>
                <c:pt idx="29">
                  <c:v>0.14099999999999999</c:v>
                </c:pt>
                <c:pt idx="30">
                  <c:v>0.14599999999999999</c:v>
                </c:pt>
                <c:pt idx="31">
                  <c:v>0.151</c:v>
                </c:pt>
                <c:pt idx="32">
                  <c:v>0.157</c:v>
                </c:pt>
                <c:pt idx="33">
                  <c:v>0.16200000000000001</c:v>
                </c:pt>
                <c:pt idx="34">
                  <c:v>0.16700000000000001</c:v>
                </c:pt>
                <c:pt idx="35">
                  <c:v>0.17100000000000001</c:v>
                </c:pt>
                <c:pt idx="36">
                  <c:v>0.17599999999999999</c:v>
                </c:pt>
                <c:pt idx="37">
                  <c:v>0.18099999999999999</c:v>
                </c:pt>
                <c:pt idx="38">
                  <c:v>0.186</c:v>
                </c:pt>
                <c:pt idx="39">
                  <c:v>0.192</c:v>
                </c:pt>
                <c:pt idx="40">
                  <c:v>0.19700000000000001</c:v>
                </c:pt>
                <c:pt idx="41">
                  <c:v>0.20200000000000001</c:v>
                </c:pt>
                <c:pt idx="42">
                  <c:v>0.20699999999999999</c:v>
                </c:pt>
                <c:pt idx="43">
                  <c:v>0.21199999999999999</c:v>
                </c:pt>
                <c:pt idx="44">
                  <c:v>0.217</c:v>
                </c:pt>
                <c:pt idx="45">
                  <c:v>0.222</c:v>
                </c:pt>
                <c:pt idx="46">
                  <c:v>0.22700000000000001</c:v>
                </c:pt>
                <c:pt idx="47">
                  <c:v>0.23300000000000001</c:v>
                </c:pt>
                <c:pt idx="48">
                  <c:v>0.23799999999999999</c:v>
                </c:pt>
                <c:pt idx="49">
                  <c:v>0.24199999999999999</c:v>
                </c:pt>
                <c:pt idx="50">
                  <c:v>0.247</c:v>
                </c:pt>
                <c:pt idx="51">
                  <c:v>0.253</c:v>
                </c:pt>
                <c:pt idx="52">
                  <c:v>0.25700000000000001</c:v>
                </c:pt>
                <c:pt idx="53">
                  <c:v>0.26200000000000001</c:v>
                </c:pt>
                <c:pt idx="54">
                  <c:v>0.26700000000000002</c:v>
                </c:pt>
                <c:pt idx="55">
                  <c:v>0.27200000000000002</c:v>
                </c:pt>
                <c:pt idx="56">
                  <c:v>0.27700000000000002</c:v>
                </c:pt>
                <c:pt idx="57">
                  <c:v>0.28299999999999997</c:v>
                </c:pt>
                <c:pt idx="58">
                  <c:v>0.28799999999999998</c:v>
                </c:pt>
                <c:pt idx="59">
                  <c:v>0.29299999999999998</c:v>
                </c:pt>
                <c:pt idx="60">
                  <c:v>0.29699999999999999</c:v>
                </c:pt>
                <c:pt idx="61">
                  <c:v>0.30199999999999999</c:v>
                </c:pt>
                <c:pt idx="62">
                  <c:v>0.307</c:v>
                </c:pt>
                <c:pt idx="63">
                  <c:v>0.312</c:v>
                </c:pt>
                <c:pt idx="64">
                  <c:v>0.318</c:v>
                </c:pt>
                <c:pt idx="65">
                  <c:v>0.32300000000000001</c:v>
                </c:pt>
                <c:pt idx="66">
                  <c:v>0.32700000000000001</c:v>
                </c:pt>
                <c:pt idx="67">
                  <c:v>0.33300000000000002</c:v>
                </c:pt>
                <c:pt idx="68">
                  <c:v>0.33800000000000002</c:v>
                </c:pt>
                <c:pt idx="69">
                  <c:v>0.34200000000000003</c:v>
                </c:pt>
                <c:pt idx="70">
                  <c:v>0.34699999999999998</c:v>
                </c:pt>
                <c:pt idx="71">
                  <c:v>0.35199999999999998</c:v>
                </c:pt>
                <c:pt idx="72">
                  <c:v>0.35699999999999998</c:v>
                </c:pt>
                <c:pt idx="73">
                  <c:v>0.36299999999999999</c:v>
                </c:pt>
                <c:pt idx="74">
                  <c:v>0.36799999999999999</c:v>
                </c:pt>
                <c:pt idx="75">
                  <c:v>0.373</c:v>
                </c:pt>
                <c:pt idx="76">
                  <c:v>0.378</c:v>
                </c:pt>
                <c:pt idx="77">
                  <c:v>0.38200000000000001</c:v>
                </c:pt>
                <c:pt idx="78">
                  <c:v>0.38700000000000001</c:v>
                </c:pt>
                <c:pt idx="79">
                  <c:v>0.39200000000000002</c:v>
                </c:pt>
                <c:pt idx="80">
                  <c:v>0.39700000000000002</c:v>
                </c:pt>
                <c:pt idx="81">
                  <c:v>0.40200000000000002</c:v>
                </c:pt>
                <c:pt idx="82">
                  <c:v>0.40699999999999997</c:v>
                </c:pt>
                <c:pt idx="83">
                  <c:v>0.41299999999999998</c:v>
                </c:pt>
                <c:pt idx="84">
                  <c:v>0.41799999999999998</c:v>
                </c:pt>
                <c:pt idx="85">
                  <c:v>0.42299999999999999</c:v>
                </c:pt>
                <c:pt idx="86">
                  <c:v>0.42699999999999999</c:v>
                </c:pt>
                <c:pt idx="87">
                  <c:v>0.432</c:v>
                </c:pt>
                <c:pt idx="88">
                  <c:v>0.437</c:v>
                </c:pt>
                <c:pt idx="89">
                  <c:v>0.442</c:v>
                </c:pt>
                <c:pt idx="90">
                  <c:v>0.44700000000000001</c:v>
                </c:pt>
                <c:pt idx="91">
                  <c:v>0.45300000000000001</c:v>
                </c:pt>
                <c:pt idx="92">
                  <c:v>0.45800000000000002</c:v>
                </c:pt>
                <c:pt idx="93">
                  <c:v>0.46300000000000002</c:v>
                </c:pt>
                <c:pt idx="94">
                  <c:v>0.46800000000000003</c:v>
                </c:pt>
                <c:pt idx="95">
                  <c:v>0.47299999999999998</c:v>
                </c:pt>
                <c:pt idx="96">
                  <c:v>0.47799999999999998</c:v>
                </c:pt>
                <c:pt idx="97">
                  <c:v>0.48299999999999998</c:v>
                </c:pt>
                <c:pt idx="98">
                  <c:v>0.48799999999999999</c:v>
                </c:pt>
                <c:pt idx="99">
                  <c:v>0.49299999999999999</c:v>
                </c:pt>
                <c:pt idx="100">
                  <c:v>0.499</c:v>
                </c:pt>
                <c:pt idx="101">
                  <c:v>0.504</c:v>
                </c:pt>
                <c:pt idx="102">
                  <c:v>0.50900000000000001</c:v>
                </c:pt>
                <c:pt idx="103">
                  <c:v>0.51300000000000001</c:v>
                </c:pt>
                <c:pt idx="104">
                  <c:v>0.51800000000000002</c:v>
                </c:pt>
                <c:pt idx="105">
                  <c:v>0.52300000000000002</c:v>
                </c:pt>
                <c:pt idx="106">
                  <c:v>0.52800000000000002</c:v>
                </c:pt>
                <c:pt idx="107">
                  <c:v>0.53400000000000003</c:v>
                </c:pt>
                <c:pt idx="108">
                  <c:v>0.53900000000000003</c:v>
                </c:pt>
                <c:pt idx="109">
                  <c:v>0.54400000000000004</c:v>
                </c:pt>
                <c:pt idx="110">
                  <c:v>0.54900000000000004</c:v>
                </c:pt>
                <c:pt idx="111">
                  <c:v>0.55300000000000005</c:v>
                </c:pt>
                <c:pt idx="112">
                  <c:v>0.55800000000000005</c:v>
                </c:pt>
                <c:pt idx="113">
                  <c:v>0.56299999999999994</c:v>
                </c:pt>
                <c:pt idx="114">
                  <c:v>0.56799999999999995</c:v>
                </c:pt>
                <c:pt idx="115">
                  <c:v>0.57299999999999995</c:v>
                </c:pt>
                <c:pt idx="116">
                  <c:v>0.57899999999999996</c:v>
                </c:pt>
                <c:pt idx="117">
                  <c:v>0.58399999999999996</c:v>
                </c:pt>
                <c:pt idx="118">
                  <c:v>0.58899999999999997</c:v>
                </c:pt>
                <c:pt idx="119">
                  <c:v>0.59399999999999997</c:v>
                </c:pt>
                <c:pt idx="120">
                  <c:v>0.59799999999999998</c:v>
                </c:pt>
                <c:pt idx="121">
                  <c:v>0.60299999999999998</c:v>
                </c:pt>
                <c:pt idx="122">
                  <c:v>0.60799999999999998</c:v>
                </c:pt>
                <c:pt idx="123">
                  <c:v>0.61299999999999999</c:v>
                </c:pt>
                <c:pt idx="124">
                  <c:v>0.61899999999999999</c:v>
                </c:pt>
                <c:pt idx="125">
                  <c:v>0.624</c:v>
                </c:pt>
                <c:pt idx="126">
                  <c:v>0.629</c:v>
                </c:pt>
                <c:pt idx="127">
                  <c:v>0.63400000000000001</c:v>
                </c:pt>
                <c:pt idx="128">
                  <c:v>0.63800000000000001</c:v>
                </c:pt>
                <c:pt idx="129">
                  <c:v>0.64300000000000002</c:v>
                </c:pt>
                <c:pt idx="130">
                  <c:v>0.64800000000000002</c:v>
                </c:pt>
                <c:pt idx="131">
                  <c:v>0.65300000000000002</c:v>
                </c:pt>
                <c:pt idx="132">
                  <c:v>0.65900000000000003</c:v>
                </c:pt>
                <c:pt idx="133">
                  <c:v>0.66400000000000003</c:v>
                </c:pt>
                <c:pt idx="134">
                  <c:v>0.66900000000000004</c:v>
                </c:pt>
                <c:pt idx="135">
                  <c:v>0.67400000000000004</c:v>
                </c:pt>
                <c:pt idx="136">
                  <c:v>0.67800000000000005</c:v>
                </c:pt>
                <c:pt idx="137">
                  <c:v>0.68300000000000005</c:v>
                </c:pt>
                <c:pt idx="138">
                  <c:v>0.68799999999999994</c:v>
                </c:pt>
                <c:pt idx="139">
                  <c:v>0.69299999999999995</c:v>
                </c:pt>
                <c:pt idx="140">
                  <c:v>0.69799999999999995</c:v>
                </c:pt>
                <c:pt idx="141">
                  <c:v>0.70399999999999996</c:v>
                </c:pt>
                <c:pt idx="142">
                  <c:v>0.70899999999999996</c:v>
                </c:pt>
                <c:pt idx="143">
                  <c:v>0.71399999999999997</c:v>
                </c:pt>
                <c:pt idx="144">
                  <c:v>0.71799999999999997</c:v>
                </c:pt>
                <c:pt idx="145">
                  <c:v>0.72399999999999998</c:v>
                </c:pt>
                <c:pt idx="146">
                  <c:v>0.72899999999999998</c:v>
                </c:pt>
                <c:pt idx="147">
                  <c:v>0.73399999999999999</c:v>
                </c:pt>
                <c:pt idx="148">
                  <c:v>0.73899999999999999</c:v>
                </c:pt>
                <c:pt idx="149">
                  <c:v>0.74399999999999999</c:v>
                </c:pt>
                <c:pt idx="150">
                  <c:v>0.75</c:v>
                </c:pt>
                <c:pt idx="151">
                  <c:v>0.755</c:v>
                </c:pt>
                <c:pt idx="152">
                  <c:v>0.76</c:v>
                </c:pt>
                <c:pt idx="153">
                  <c:v>0.76500000000000001</c:v>
                </c:pt>
                <c:pt idx="154">
                  <c:v>0.76900000000000002</c:v>
                </c:pt>
                <c:pt idx="155">
                  <c:v>0.77400000000000002</c:v>
                </c:pt>
                <c:pt idx="156">
                  <c:v>0.77900000000000003</c:v>
                </c:pt>
                <c:pt idx="157">
                  <c:v>0.78400000000000003</c:v>
                </c:pt>
                <c:pt idx="158">
                  <c:v>0.78900000000000003</c:v>
                </c:pt>
                <c:pt idx="159">
                  <c:v>0.79500000000000004</c:v>
                </c:pt>
                <c:pt idx="160">
                  <c:v>0.8</c:v>
                </c:pt>
                <c:pt idx="161">
                  <c:v>0.80500000000000005</c:v>
                </c:pt>
                <c:pt idx="162">
                  <c:v>0.80900000000000005</c:v>
                </c:pt>
                <c:pt idx="163">
                  <c:v>0.81399999999999995</c:v>
                </c:pt>
                <c:pt idx="164">
                  <c:v>0.81899999999999995</c:v>
                </c:pt>
                <c:pt idx="165">
                  <c:v>0.82399999999999995</c:v>
                </c:pt>
                <c:pt idx="166">
                  <c:v>0.82899999999999996</c:v>
                </c:pt>
                <c:pt idx="167">
                  <c:v>0.83499999999999996</c:v>
                </c:pt>
                <c:pt idx="168">
                  <c:v>0.84</c:v>
                </c:pt>
                <c:pt idx="169">
                  <c:v>0.84499999999999997</c:v>
                </c:pt>
                <c:pt idx="170">
                  <c:v>0.85</c:v>
                </c:pt>
                <c:pt idx="171">
                  <c:v>0.85399999999999998</c:v>
                </c:pt>
                <c:pt idx="172">
                  <c:v>0.85899999999999999</c:v>
                </c:pt>
                <c:pt idx="173">
                  <c:v>0.86399999999999999</c:v>
                </c:pt>
                <c:pt idx="174">
                  <c:v>0.86899999999999999</c:v>
                </c:pt>
                <c:pt idx="175">
                  <c:v>0.875</c:v>
                </c:pt>
                <c:pt idx="176">
                  <c:v>0.88</c:v>
                </c:pt>
                <c:pt idx="177">
                  <c:v>0.88500000000000001</c:v>
                </c:pt>
                <c:pt idx="178">
                  <c:v>0.89</c:v>
                </c:pt>
                <c:pt idx="179">
                  <c:v>0.89400000000000002</c:v>
                </c:pt>
                <c:pt idx="180">
                  <c:v>0.89900000000000002</c:v>
                </c:pt>
                <c:pt idx="181">
                  <c:v>0.90400000000000003</c:v>
                </c:pt>
                <c:pt idx="182">
                  <c:v>0.90900000000000003</c:v>
                </c:pt>
                <c:pt idx="183">
                  <c:v>0.91400000000000003</c:v>
                </c:pt>
                <c:pt idx="184">
                  <c:v>0.92</c:v>
                </c:pt>
                <c:pt idx="185">
                  <c:v>0.92500000000000004</c:v>
                </c:pt>
                <c:pt idx="186">
                  <c:v>0.93</c:v>
                </c:pt>
                <c:pt idx="187">
                  <c:v>0.93500000000000005</c:v>
                </c:pt>
                <c:pt idx="188">
                  <c:v>0.93899999999999995</c:v>
                </c:pt>
                <c:pt idx="189">
                  <c:v>0.94399999999999995</c:v>
                </c:pt>
                <c:pt idx="190">
                  <c:v>0.94899999999999995</c:v>
                </c:pt>
                <c:pt idx="191">
                  <c:v>0.95399999999999996</c:v>
                </c:pt>
                <c:pt idx="192">
                  <c:v>0.95899999999999996</c:v>
                </c:pt>
                <c:pt idx="193">
                  <c:v>0.96499999999999997</c:v>
                </c:pt>
                <c:pt idx="194">
                  <c:v>0.97</c:v>
                </c:pt>
                <c:pt idx="195">
                  <c:v>0.97499999999999998</c:v>
                </c:pt>
                <c:pt idx="196">
                  <c:v>0.98</c:v>
                </c:pt>
                <c:pt idx="197">
                  <c:v>0.98499999999999999</c:v>
                </c:pt>
                <c:pt idx="198">
                  <c:v>0.99</c:v>
                </c:pt>
                <c:pt idx="199">
                  <c:v>0.996</c:v>
                </c:pt>
                <c:pt idx="200">
                  <c:v>1.0009999999999999</c:v>
                </c:pt>
              </c:numCache>
            </c:numRef>
          </c:xVal>
          <c:yVal>
            <c:numRef>
              <c:f>Feuil1!$D$4:$D$204</c:f>
              <c:numCache>
                <c:formatCode>General</c:formatCode>
                <c:ptCount val="201"/>
                <c:pt idx="0">
                  <c:v>0</c:v>
                </c:pt>
                <c:pt idx="1">
                  <c:v>0</c:v>
                </c:pt>
                <c:pt idx="2">
                  <c:v>0.04</c:v>
                </c:pt>
                <c:pt idx="3">
                  <c:v>0.17</c:v>
                </c:pt>
                <c:pt idx="4">
                  <c:v>0.38</c:v>
                </c:pt>
                <c:pt idx="5">
                  <c:v>0.65</c:v>
                </c:pt>
                <c:pt idx="6">
                  <c:v>0.94</c:v>
                </c:pt>
                <c:pt idx="7">
                  <c:v>1.24</c:v>
                </c:pt>
                <c:pt idx="8">
                  <c:v>1.53</c:v>
                </c:pt>
                <c:pt idx="9">
                  <c:v>1.8</c:v>
                </c:pt>
                <c:pt idx="10">
                  <c:v>2.13</c:v>
                </c:pt>
                <c:pt idx="11">
                  <c:v>2.42</c:v>
                </c:pt>
                <c:pt idx="12">
                  <c:v>2.76</c:v>
                </c:pt>
                <c:pt idx="13">
                  <c:v>3.1</c:v>
                </c:pt>
                <c:pt idx="14">
                  <c:v>3.43</c:v>
                </c:pt>
                <c:pt idx="15">
                  <c:v>3.77</c:v>
                </c:pt>
                <c:pt idx="16">
                  <c:v>4.1100000000000003</c:v>
                </c:pt>
                <c:pt idx="17">
                  <c:v>4.46</c:v>
                </c:pt>
                <c:pt idx="18">
                  <c:v>4.6900000000000004</c:v>
                </c:pt>
                <c:pt idx="19">
                  <c:v>5.03</c:v>
                </c:pt>
                <c:pt idx="20">
                  <c:v>5.37</c:v>
                </c:pt>
                <c:pt idx="21">
                  <c:v>5.71</c:v>
                </c:pt>
                <c:pt idx="22">
                  <c:v>6.04</c:v>
                </c:pt>
                <c:pt idx="23">
                  <c:v>6.36</c:v>
                </c:pt>
                <c:pt idx="24">
                  <c:v>6.64</c:v>
                </c:pt>
                <c:pt idx="25">
                  <c:v>6.98</c:v>
                </c:pt>
                <c:pt idx="26">
                  <c:v>7.26</c:v>
                </c:pt>
                <c:pt idx="27">
                  <c:v>7.59</c:v>
                </c:pt>
                <c:pt idx="28">
                  <c:v>7.94</c:v>
                </c:pt>
                <c:pt idx="29">
                  <c:v>8.23</c:v>
                </c:pt>
                <c:pt idx="30">
                  <c:v>8.57</c:v>
                </c:pt>
                <c:pt idx="31">
                  <c:v>8.91</c:v>
                </c:pt>
                <c:pt idx="32">
                  <c:v>9.26</c:v>
                </c:pt>
                <c:pt idx="33">
                  <c:v>9.6</c:v>
                </c:pt>
                <c:pt idx="34">
                  <c:v>9.9499999999999993</c:v>
                </c:pt>
                <c:pt idx="35">
                  <c:v>10.19</c:v>
                </c:pt>
                <c:pt idx="36">
                  <c:v>10.53</c:v>
                </c:pt>
                <c:pt idx="37">
                  <c:v>10.88</c:v>
                </c:pt>
                <c:pt idx="38">
                  <c:v>11.21</c:v>
                </c:pt>
                <c:pt idx="39">
                  <c:v>11.55</c:v>
                </c:pt>
                <c:pt idx="40">
                  <c:v>11.88</c:v>
                </c:pt>
                <c:pt idx="41">
                  <c:v>12.21</c:v>
                </c:pt>
                <c:pt idx="42">
                  <c:v>12.51</c:v>
                </c:pt>
                <c:pt idx="43">
                  <c:v>12.85</c:v>
                </c:pt>
                <c:pt idx="44">
                  <c:v>13.19</c:v>
                </c:pt>
                <c:pt idx="45">
                  <c:v>13.51</c:v>
                </c:pt>
                <c:pt idx="46">
                  <c:v>13.85</c:v>
                </c:pt>
                <c:pt idx="47">
                  <c:v>14.2</c:v>
                </c:pt>
                <c:pt idx="48">
                  <c:v>14.55</c:v>
                </c:pt>
                <c:pt idx="49">
                  <c:v>14.85</c:v>
                </c:pt>
                <c:pt idx="50">
                  <c:v>15.19</c:v>
                </c:pt>
                <c:pt idx="51">
                  <c:v>15.53</c:v>
                </c:pt>
                <c:pt idx="52">
                  <c:v>15.81</c:v>
                </c:pt>
                <c:pt idx="53">
                  <c:v>16.16</c:v>
                </c:pt>
                <c:pt idx="54">
                  <c:v>16.46</c:v>
                </c:pt>
                <c:pt idx="55">
                  <c:v>16.79</c:v>
                </c:pt>
                <c:pt idx="56">
                  <c:v>17.13</c:v>
                </c:pt>
                <c:pt idx="57">
                  <c:v>17.47</c:v>
                </c:pt>
                <c:pt idx="58">
                  <c:v>17.8</c:v>
                </c:pt>
                <c:pt idx="59">
                  <c:v>18.14</c:v>
                </c:pt>
                <c:pt idx="60">
                  <c:v>18.38</c:v>
                </c:pt>
                <c:pt idx="61">
                  <c:v>18.72</c:v>
                </c:pt>
                <c:pt idx="62">
                  <c:v>19.05</c:v>
                </c:pt>
                <c:pt idx="63">
                  <c:v>19.39</c:v>
                </c:pt>
                <c:pt idx="64">
                  <c:v>19.73</c:v>
                </c:pt>
                <c:pt idx="65">
                  <c:v>20.07</c:v>
                </c:pt>
                <c:pt idx="66">
                  <c:v>20.37</c:v>
                </c:pt>
                <c:pt idx="67">
                  <c:v>20.71</c:v>
                </c:pt>
                <c:pt idx="68">
                  <c:v>21.05</c:v>
                </c:pt>
                <c:pt idx="69">
                  <c:v>21.34</c:v>
                </c:pt>
                <c:pt idx="70">
                  <c:v>21.63</c:v>
                </c:pt>
                <c:pt idx="71">
                  <c:v>21.96</c:v>
                </c:pt>
                <c:pt idx="72">
                  <c:v>22.3</c:v>
                </c:pt>
                <c:pt idx="73">
                  <c:v>22.63</c:v>
                </c:pt>
                <c:pt idx="74">
                  <c:v>22.94</c:v>
                </c:pt>
                <c:pt idx="75">
                  <c:v>23.27</c:v>
                </c:pt>
                <c:pt idx="76">
                  <c:v>23.55</c:v>
                </c:pt>
                <c:pt idx="77">
                  <c:v>23.83</c:v>
                </c:pt>
                <c:pt idx="78">
                  <c:v>24.15</c:v>
                </c:pt>
                <c:pt idx="79">
                  <c:v>24.41</c:v>
                </c:pt>
                <c:pt idx="80">
                  <c:v>24.72</c:v>
                </c:pt>
                <c:pt idx="81">
                  <c:v>25.03</c:v>
                </c:pt>
                <c:pt idx="82">
                  <c:v>25.32</c:v>
                </c:pt>
                <c:pt idx="83">
                  <c:v>25.59</c:v>
                </c:pt>
                <c:pt idx="84">
                  <c:v>25.86</c:v>
                </c:pt>
                <c:pt idx="85">
                  <c:v>26.08</c:v>
                </c:pt>
                <c:pt idx="86">
                  <c:v>26.22</c:v>
                </c:pt>
                <c:pt idx="87">
                  <c:v>26.37</c:v>
                </c:pt>
                <c:pt idx="88">
                  <c:v>26.48</c:v>
                </c:pt>
                <c:pt idx="89">
                  <c:v>26.52</c:v>
                </c:pt>
                <c:pt idx="90">
                  <c:v>26.53</c:v>
                </c:pt>
                <c:pt idx="91">
                  <c:v>26.49</c:v>
                </c:pt>
                <c:pt idx="92">
                  <c:v>26.42</c:v>
                </c:pt>
                <c:pt idx="93">
                  <c:v>26.31</c:v>
                </c:pt>
                <c:pt idx="94">
                  <c:v>26.18</c:v>
                </c:pt>
                <c:pt idx="95">
                  <c:v>26.03</c:v>
                </c:pt>
                <c:pt idx="96">
                  <c:v>25.89</c:v>
                </c:pt>
                <c:pt idx="97">
                  <c:v>25.71</c:v>
                </c:pt>
                <c:pt idx="98">
                  <c:v>25.52</c:v>
                </c:pt>
                <c:pt idx="99">
                  <c:v>25.33</c:v>
                </c:pt>
                <c:pt idx="100">
                  <c:v>25.14</c:v>
                </c:pt>
                <c:pt idx="101">
                  <c:v>24.95</c:v>
                </c:pt>
                <c:pt idx="102">
                  <c:v>24.76</c:v>
                </c:pt>
                <c:pt idx="103">
                  <c:v>24.62</c:v>
                </c:pt>
                <c:pt idx="104">
                  <c:v>24.44</c:v>
                </c:pt>
                <c:pt idx="105">
                  <c:v>24.28</c:v>
                </c:pt>
                <c:pt idx="106">
                  <c:v>24.13</c:v>
                </c:pt>
                <c:pt idx="107">
                  <c:v>24.02</c:v>
                </c:pt>
                <c:pt idx="108">
                  <c:v>23.93</c:v>
                </c:pt>
                <c:pt idx="109">
                  <c:v>23.88</c:v>
                </c:pt>
                <c:pt idx="110">
                  <c:v>23.86</c:v>
                </c:pt>
                <c:pt idx="111">
                  <c:v>23.86</c:v>
                </c:pt>
                <c:pt idx="112">
                  <c:v>23.89</c:v>
                </c:pt>
                <c:pt idx="113">
                  <c:v>23.94</c:v>
                </c:pt>
                <c:pt idx="114">
                  <c:v>24.01</c:v>
                </c:pt>
                <c:pt idx="115">
                  <c:v>24.1</c:v>
                </c:pt>
                <c:pt idx="116">
                  <c:v>24.21</c:v>
                </c:pt>
                <c:pt idx="117">
                  <c:v>24.32</c:v>
                </c:pt>
                <c:pt idx="118">
                  <c:v>24.44</c:v>
                </c:pt>
                <c:pt idx="119">
                  <c:v>24.57</c:v>
                </c:pt>
                <c:pt idx="120">
                  <c:v>24.66</c:v>
                </c:pt>
                <c:pt idx="121">
                  <c:v>24.79</c:v>
                </c:pt>
                <c:pt idx="122">
                  <c:v>24.92</c:v>
                </c:pt>
                <c:pt idx="123">
                  <c:v>25.04</c:v>
                </c:pt>
                <c:pt idx="124">
                  <c:v>25.16</c:v>
                </c:pt>
                <c:pt idx="125">
                  <c:v>25.27</c:v>
                </c:pt>
                <c:pt idx="126">
                  <c:v>25.37</c:v>
                </c:pt>
                <c:pt idx="127">
                  <c:v>25.45</c:v>
                </c:pt>
                <c:pt idx="128">
                  <c:v>25.5</c:v>
                </c:pt>
                <c:pt idx="129">
                  <c:v>25.55</c:v>
                </c:pt>
                <c:pt idx="130">
                  <c:v>25.59</c:v>
                </c:pt>
                <c:pt idx="131">
                  <c:v>25.6</c:v>
                </c:pt>
                <c:pt idx="132">
                  <c:v>25.6</c:v>
                </c:pt>
                <c:pt idx="133">
                  <c:v>25.58</c:v>
                </c:pt>
                <c:pt idx="134">
                  <c:v>25.55</c:v>
                </c:pt>
                <c:pt idx="135">
                  <c:v>25.51</c:v>
                </c:pt>
                <c:pt idx="136">
                  <c:v>25.46</c:v>
                </c:pt>
                <c:pt idx="137">
                  <c:v>25.41</c:v>
                </c:pt>
                <c:pt idx="138">
                  <c:v>25.35</c:v>
                </c:pt>
                <c:pt idx="139">
                  <c:v>25.28</c:v>
                </c:pt>
                <c:pt idx="140">
                  <c:v>25.2</c:v>
                </c:pt>
                <c:pt idx="141">
                  <c:v>25.13</c:v>
                </c:pt>
                <c:pt idx="142">
                  <c:v>25.05</c:v>
                </c:pt>
                <c:pt idx="143">
                  <c:v>24.97</c:v>
                </c:pt>
                <c:pt idx="144">
                  <c:v>24.91</c:v>
                </c:pt>
                <c:pt idx="145">
                  <c:v>24.83</c:v>
                </c:pt>
                <c:pt idx="146">
                  <c:v>24.76</c:v>
                </c:pt>
                <c:pt idx="147">
                  <c:v>24.69</c:v>
                </c:pt>
                <c:pt idx="148">
                  <c:v>24.63</c:v>
                </c:pt>
                <c:pt idx="149">
                  <c:v>24.58</c:v>
                </c:pt>
                <c:pt idx="150">
                  <c:v>24.56</c:v>
                </c:pt>
                <c:pt idx="151">
                  <c:v>24.56</c:v>
                </c:pt>
                <c:pt idx="152">
                  <c:v>24.56</c:v>
                </c:pt>
                <c:pt idx="153">
                  <c:v>24.57</c:v>
                </c:pt>
                <c:pt idx="154">
                  <c:v>24.59</c:v>
                </c:pt>
                <c:pt idx="155">
                  <c:v>24.61</c:v>
                </c:pt>
                <c:pt idx="156">
                  <c:v>24.63</c:v>
                </c:pt>
                <c:pt idx="157">
                  <c:v>24.66</c:v>
                </c:pt>
                <c:pt idx="158">
                  <c:v>24.7</c:v>
                </c:pt>
                <c:pt idx="159">
                  <c:v>24.73</c:v>
                </c:pt>
                <c:pt idx="160">
                  <c:v>24.77</c:v>
                </c:pt>
                <c:pt idx="161">
                  <c:v>24.8</c:v>
                </c:pt>
                <c:pt idx="162">
                  <c:v>24.83</c:v>
                </c:pt>
                <c:pt idx="163">
                  <c:v>24.86</c:v>
                </c:pt>
                <c:pt idx="164">
                  <c:v>24.89</c:v>
                </c:pt>
                <c:pt idx="165">
                  <c:v>24.92</c:v>
                </c:pt>
                <c:pt idx="166">
                  <c:v>24.95</c:v>
                </c:pt>
                <c:pt idx="167">
                  <c:v>24.96</c:v>
                </c:pt>
                <c:pt idx="168">
                  <c:v>24.98</c:v>
                </c:pt>
                <c:pt idx="169">
                  <c:v>24.99</c:v>
                </c:pt>
                <c:pt idx="170">
                  <c:v>25</c:v>
                </c:pt>
                <c:pt idx="171">
                  <c:v>25</c:v>
                </c:pt>
                <c:pt idx="172">
                  <c:v>25</c:v>
                </c:pt>
                <c:pt idx="173">
                  <c:v>25</c:v>
                </c:pt>
                <c:pt idx="174">
                  <c:v>25</c:v>
                </c:pt>
                <c:pt idx="175">
                  <c:v>25</c:v>
                </c:pt>
                <c:pt idx="176">
                  <c:v>25</c:v>
                </c:pt>
                <c:pt idx="177">
                  <c:v>25</c:v>
                </c:pt>
                <c:pt idx="178">
                  <c:v>25</c:v>
                </c:pt>
                <c:pt idx="179">
                  <c:v>25</c:v>
                </c:pt>
                <c:pt idx="180">
                  <c:v>25</c:v>
                </c:pt>
                <c:pt idx="181">
                  <c:v>25</c:v>
                </c:pt>
                <c:pt idx="182">
                  <c:v>25</c:v>
                </c:pt>
                <c:pt idx="183">
                  <c:v>25</c:v>
                </c:pt>
                <c:pt idx="184">
                  <c:v>25</c:v>
                </c:pt>
                <c:pt idx="185">
                  <c:v>25</c:v>
                </c:pt>
                <c:pt idx="186">
                  <c:v>25</c:v>
                </c:pt>
                <c:pt idx="187">
                  <c:v>25</c:v>
                </c:pt>
                <c:pt idx="188">
                  <c:v>25</c:v>
                </c:pt>
                <c:pt idx="189">
                  <c:v>25</c:v>
                </c:pt>
                <c:pt idx="190">
                  <c:v>25</c:v>
                </c:pt>
                <c:pt idx="191">
                  <c:v>25</c:v>
                </c:pt>
                <c:pt idx="192">
                  <c:v>25</c:v>
                </c:pt>
                <c:pt idx="193">
                  <c:v>25</c:v>
                </c:pt>
                <c:pt idx="194">
                  <c:v>25</c:v>
                </c:pt>
                <c:pt idx="195">
                  <c:v>25</c:v>
                </c:pt>
                <c:pt idx="196">
                  <c:v>25</c:v>
                </c:pt>
                <c:pt idx="197">
                  <c:v>25</c:v>
                </c:pt>
                <c:pt idx="198">
                  <c:v>25</c:v>
                </c:pt>
                <c:pt idx="199">
                  <c:v>25</c:v>
                </c:pt>
                <c:pt idx="200">
                  <c:v>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583-445F-A919-856F54D48FC6}"/>
            </c:ext>
          </c:extLst>
        </c:ser>
        <c:ser>
          <c:idx val="1"/>
          <c:order val="1"/>
          <c:tx>
            <c:strRef>
              <c:f>Feuil1!$E$2:$E$3</c:f>
              <c:strCache>
                <c:ptCount val="2"/>
                <c:pt idx="0">
                  <c:v>Commande</c:v>
                </c:pt>
                <c:pt idx="1">
                  <c:v>[mV]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Feuil1!$B$4:$B$204</c:f>
              <c:numCache>
                <c:formatCode>General</c:formatCode>
                <c:ptCount val="201"/>
                <c:pt idx="0">
                  <c:v>0</c:v>
                </c:pt>
                <c:pt idx="1">
                  <c:v>1E-3</c:v>
                </c:pt>
                <c:pt idx="2">
                  <c:v>6.0000000000000001E-3</c:v>
                </c:pt>
                <c:pt idx="3">
                  <c:v>1.0999999999999999E-2</c:v>
                </c:pt>
                <c:pt idx="4">
                  <c:v>1.6E-2</c:v>
                </c:pt>
                <c:pt idx="5">
                  <c:v>2.1000000000000001E-2</c:v>
                </c:pt>
                <c:pt idx="6">
                  <c:v>2.7E-2</c:v>
                </c:pt>
                <c:pt idx="7">
                  <c:v>3.2000000000000001E-2</c:v>
                </c:pt>
                <c:pt idx="8">
                  <c:v>3.5999999999999997E-2</c:v>
                </c:pt>
                <c:pt idx="9">
                  <c:v>4.1000000000000002E-2</c:v>
                </c:pt>
                <c:pt idx="10">
                  <c:v>4.5999999999999999E-2</c:v>
                </c:pt>
                <c:pt idx="11">
                  <c:v>5.0999999999999997E-2</c:v>
                </c:pt>
                <c:pt idx="12">
                  <c:v>5.6000000000000001E-2</c:v>
                </c:pt>
                <c:pt idx="13">
                  <c:v>6.0999999999999999E-2</c:v>
                </c:pt>
                <c:pt idx="14">
                  <c:v>6.6000000000000003E-2</c:v>
                </c:pt>
                <c:pt idx="15">
                  <c:v>7.1999999999999995E-2</c:v>
                </c:pt>
                <c:pt idx="16">
                  <c:v>7.6999999999999999E-2</c:v>
                </c:pt>
                <c:pt idx="17">
                  <c:v>8.2000000000000003E-2</c:v>
                </c:pt>
                <c:pt idx="18">
                  <c:v>8.5999999999999993E-2</c:v>
                </c:pt>
                <c:pt idx="19">
                  <c:v>9.0999999999999998E-2</c:v>
                </c:pt>
                <c:pt idx="20">
                  <c:v>9.6000000000000002E-2</c:v>
                </c:pt>
                <c:pt idx="21">
                  <c:v>0.10100000000000001</c:v>
                </c:pt>
                <c:pt idx="22">
                  <c:v>0.107</c:v>
                </c:pt>
                <c:pt idx="23">
                  <c:v>0.112</c:v>
                </c:pt>
                <c:pt idx="24">
                  <c:v>0.11600000000000001</c:v>
                </c:pt>
                <c:pt idx="25">
                  <c:v>0.122</c:v>
                </c:pt>
                <c:pt idx="26">
                  <c:v>0.126</c:v>
                </c:pt>
                <c:pt idx="27">
                  <c:v>0.13100000000000001</c:v>
                </c:pt>
                <c:pt idx="28">
                  <c:v>0.13600000000000001</c:v>
                </c:pt>
                <c:pt idx="29">
                  <c:v>0.14099999999999999</c:v>
                </c:pt>
                <c:pt idx="30">
                  <c:v>0.14599999999999999</c:v>
                </c:pt>
                <c:pt idx="31">
                  <c:v>0.151</c:v>
                </c:pt>
                <c:pt idx="32">
                  <c:v>0.157</c:v>
                </c:pt>
                <c:pt idx="33">
                  <c:v>0.16200000000000001</c:v>
                </c:pt>
                <c:pt idx="34">
                  <c:v>0.16700000000000001</c:v>
                </c:pt>
                <c:pt idx="35">
                  <c:v>0.17100000000000001</c:v>
                </c:pt>
                <c:pt idx="36">
                  <c:v>0.17599999999999999</c:v>
                </c:pt>
                <c:pt idx="37">
                  <c:v>0.18099999999999999</c:v>
                </c:pt>
                <c:pt idx="38">
                  <c:v>0.186</c:v>
                </c:pt>
                <c:pt idx="39">
                  <c:v>0.192</c:v>
                </c:pt>
                <c:pt idx="40">
                  <c:v>0.19700000000000001</c:v>
                </c:pt>
                <c:pt idx="41">
                  <c:v>0.20200000000000001</c:v>
                </c:pt>
                <c:pt idx="42">
                  <c:v>0.20699999999999999</c:v>
                </c:pt>
                <c:pt idx="43">
                  <c:v>0.21199999999999999</c:v>
                </c:pt>
                <c:pt idx="44">
                  <c:v>0.217</c:v>
                </c:pt>
                <c:pt idx="45">
                  <c:v>0.222</c:v>
                </c:pt>
                <c:pt idx="46">
                  <c:v>0.22700000000000001</c:v>
                </c:pt>
                <c:pt idx="47">
                  <c:v>0.23300000000000001</c:v>
                </c:pt>
                <c:pt idx="48">
                  <c:v>0.23799999999999999</c:v>
                </c:pt>
                <c:pt idx="49">
                  <c:v>0.24199999999999999</c:v>
                </c:pt>
                <c:pt idx="50">
                  <c:v>0.247</c:v>
                </c:pt>
                <c:pt idx="51">
                  <c:v>0.253</c:v>
                </c:pt>
                <c:pt idx="52">
                  <c:v>0.25700000000000001</c:v>
                </c:pt>
                <c:pt idx="53">
                  <c:v>0.26200000000000001</c:v>
                </c:pt>
                <c:pt idx="54">
                  <c:v>0.26700000000000002</c:v>
                </c:pt>
                <c:pt idx="55">
                  <c:v>0.27200000000000002</c:v>
                </c:pt>
                <c:pt idx="56">
                  <c:v>0.27700000000000002</c:v>
                </c:pt>
                <c:pt idx="57">
                  <c:v>0.28299999999999997</c:v>
                </c:pt>
                <c:pt idx="58">
                  <c:v>0.28799999999999998</c:v>
                </c:pt>
                <c:pt idx="59">
                  <c:v>0.29299999999999998</c:v>
                </c:pt>
                <c:pt idx="60">
                  <c:v>0.29699999999999999</c:v>
                </c:pt>
                <c:pt idx="61">
                  <c:v>0.30199999999999999</c:v>
                </c:pt>
                <c:pt idx="62">
                  <c:v>0.307</c:v>
                </c:pt>
                <c:pt idx="63">
                  <c:v>0.312</c:v>
                </c:pt>
                <c:pt idx="64">
                  <c:v>0.318</c:v>
                </c:pt>
                <c:pt idx="65">
                  <c:v>0.32300000000000001</c:v>
                </c:pt>
                <c:pt idx="66">
                  <c:v>0.32700000000000001</c:v>
                </c:pt>
                <c:pt idx="67">
                  <c:v>0.33300000000000002</c:v>
                </c:pt>
                <c:pt idx="68">
                  <c:v>0.33800000000000002</c:v>
                </c:pt>
                <c:pt idx="69">
                  <c:v>0.34200000000000003</c:v>
                </c:pt>
                <c:pt idx="70">
                  <c:v>0.34699999999999998</c:v>
                </c:pt>
                <c:pt idx="71">
                  <c:v>0.35199999999999998</c:v>
                </c:pt>
                <c:pt idx="72">
                  <c:v>0.35699999999999998</c:v>
                </c:pt>
                <c:pt idx="73">
                  <c:v>0.36299999999999999</c:v>
                </c:pt>
                <c:pt idx="74">
                  <c:v>0.36799999999999999</c:v>
                </c:pt>
                <c:pt idx="75">
                  <c:v>0.373</c:v>
                </c:pt>
                <c:pt idx="76">
                  <c:v>0.378</c:v>
                </c:pt>
                <c:pt idx="77">
                  <c:v>0.38200000000000001</c:v>
                </c:pt>
                <c:pt idx="78">
                  <c:v>0.38700000000000001</c:v>
                </c:pt>
                <c:pt idx="79">
                  <c:v>0.39200000000000002</c:v>
                </c:pt>
                <c:pt idx="80">
                  <c:v>0.39700000000000002</c:v>
                </c:pt>
                <c:pt idx="81">
                  <c:v>0.40200000000000002</c:v>
                </c:pt>
                <c:pt idx="82">
                  <c:v>0.40699999999999997</c:v>
                </c:pt>
                <c:pt idx="83">
                  <c:v>0.41299999999999998</c:v>
                </c:pt>
                <c:pt idx="84">
                  <c:v>0.41799999999999998</c:v>
                </c:pt>
                <c:pt idx="85">
                  <c:v>0.42299999999999999</c:v>
                </c:pt>
                <c:pt idx="86">
                  <c:v>0.42699999999999999</c:v>
                </c:pt>
                <c:pt idx="87">
                  <c:v>0.432</c:v>
                </c:pt>
                <c:pt idx="88">
                  <c:v>0.437</c:v>
                </c:pt>
                <c:pt idx="89">
                  <c:v>0.442</c:v>
                </c:pt>
                <c:pt idx="90">
                  <c:v>0.44700000000000001</c:v>
                </c:pt>
                <c:pt idx="91">
                  <c:v>0.45300000000000001</c:v>
                </c:pt>
                <c:pt idx="92">
                  <c:v>0.45800000000000002</c:v>
                </c:pt>
                <c:pt idx="93">
                  <c:v>0.46300000000000002</c:v>
                </c:pt>
                <c:pt idx="94">
                  <c:v>0.46800000000000003</c:v>
                </c:pt>
                <c:pt idx="95">
                  <c:v>0.47299999999999998</c:v>
                </c:pt>
                <c:pt idx="96">
                  <c:v>0.47799999999999998</c:v>
                </c:pt>
                <c:pt idx="97">
                  <c:v>0.48299999999999998</c:v>
                </c:pt>
                <c:pt idx="98">
                  <c:v>0.48799999999999999</c:v>
                </c:pt>
                <c:pt idx="99">
                  <c:v>0.49299999999999999</c:v>
                </c:pt>
                <c:pt idx="100">
                  <c:v>0.499</c:v>
                </c:pt>
                <c:pt idx="101">
                  <c:v>0.504</c:v>
                </c:pt>
                <c:pt idx="102">
                  <c:v>0.50900000000000001</c:v>
                </c:pt>
                <c:pt idx="103">
                  <c:v>0.51300000000000001</c:v>
                </c:pt>
                <c:pt idx="104">
                  <c:v>0.51800000000000002</c:v>
                </c:pt>
                <c:pt idx="105">
                  <c:v>0.52300000000000002</c:v>
                </c:pt>
                <c:pt idx="106">
                  <c:v>0.52800000000000002</c:v>
                </c:pt>
                <c:pt idx="107">
                  <c:v>0.53400000000000003</c:v>
                </c:pt>
                <c:pt idx="108">
                  <c:v>0.53900000000000003</c:v>
                </c:pt>
                <c:pt idx="109">
                  <c:v>0.54400000000000004</c:v>
                </c:pt>
                <c:pt idx="110">
                  <c:v>0.54900000000000004</c:v>
                </c:pt>
                <c:pt idx="111">
                  <c:v>0.55300000000000005</c:v>
                </c:pt>
                <c:pt idx="112">
                  <c:v>0.55800000000000005</c:v>
                </c:pt>
                <c:pt idx="113">
                  <c:v>0.56299999999999994</c:v>
                </c:pt>
                <c:pt idx="114">
                  <c:v>0.56799999999999995</c:v>
                </c:pt>
                <c:pt idx="115">
                  <c:v>0.57299999999999995</c:v>
                </c:pt>
                <c:pt idx="116">
                  <c:v>0.57899999999999996</c:v>
                </c:pt>
                <c:pt idx="117">
                  <c:v>0.58399999999999996</c:v>
                </c:pt>
                <c:pt idx="118">
                  <c:v>0.58899999999999997</c:v>
                </c:pt>
                <c:pt idx="119">
                  <c:v>0.59399999999999997</c:v>
                </c:pt>
                <c:pt idx="120">
                  <c:v>0.59799999999999998</c:v>
                </c:pt>
                <c:pt idx="121">
                  <c:v>0.60299999999999998</c:v>
                </c:pt>
                <c:pt idx="122">
                  <c:v>0.60799999999999998</c:v>
                </c:pt>
                <c:pt idx="123">
                  <c:v>0.61299999999999999</c:v>
                </c:pt>
                <c:pt idx="124">
                  <c:v>0.61899999999999999</c:v>
                </c:pt>
                <c:pt idx="125">
                  <c:v>0.624</c:v>
                </c:pt>
                <c:pt idx="126">
                  <c:v>0.629</c:v>
                </c:pt>
                <c:pt idx="127">
                  <c:v>0.63400000000000001</c:v>
                </c:pt>
                <c:pt idx="128">
                  <c:v>0.63800000000000001</c:v>
                </c:pt>
                <c:pt idx="129">
                  <c:v>0.64300000000000002</c:v>
                </c:pt>
                <c:pt idx="130">
                  <c:v>0.64800000000000002</c:v>
                </c:pt>
                <c:pt idx="131">
                  <c:v>0.65300000000000002</c:v>
                </c:pt>
                <c:pt idx="132">
                  <c:v>0.65900000000000003</c:v>
                </c:pt>
                <c:pt idx="133">
                  <c:v>0.66400000000000003</c:v>
                </c:pt>
                <c:pt idx="134">
                  <c:v>0.66900000000000004</c:v>
                </c:pt>
                <c:pt idx="135">
                  <c:v>0.67400000000000004</c:v>
                </c:pt>
                <c:pt idx="136">
                  <c:v>0.67800000000000005</c:v>
                </c:pt>
                <c:pt idx="137">
                  <c:v>0.68300000000000005</c:v>
                </c:pt>
                <c:pt idx="138">
                  <c:v>0.68799999999999994</c:v>
                </c:pt>
                <c:pt idx="139">
                  <c:v>0.69299999999999995</c:v>
                </c:pt>
                <c:pt idx="140">
                  <c:v>0.69799999999999995</c:v>
                </c:pt>
                <c:pt idx="141">
                  <c:v>0.70399999999999996</c:v>
                </c:pt>
                <c:pt idx="142">
                  <c:v>0.70899999999999996</c:v>
                </c:pt>
                <c:pt idx="143">
                  <c:v>0.71399999999999997</c:v>
                </c:pt>
                <c:pt idx="144">
                  <c:v>0.71799999999999997</c:v>
                </c:pt>
                <c:pt idx="145">
                  <c:v>0.72399999999999998</c:v>
                </c:pt>
                <c:pt idx="146">
                  <c:v>0.72899999999999998</c:v>
                </c:pt>
                <c:pt idx="147">
                  <c:v>0.73399999999999999</c:v>
                </c:pt>
                <c:pt idx="148">
                  <c:v>0.73899999999999999</c:v>
                </c:pt>
                <c:pt idx="149">
                  <c:v>0.74399999999999999</c:v>
                </c:pt>
                <c:pt idx="150">
                  <c:v>0.75</c:v>
                </c:pt>
                <c:pt idx="151">
                  <c:v>0.755</c:v>
                </c:pt>
                <c:pt idx="152">
                  <c:v>0.76</c:v>
                </c:pt>
                <c:pt idx="153">
                  <c:v>0.76500000000000001</c:v>
                </c:pt>
                <c:pt idx="154">
                  <c:v>0.76900000000000002</c:v>
                </c:pt>
                <c:pt idx="155">
                  <c:v>0.77400000000000002</c:v>
                </c:pt>
                <c:pt idx="156">
                  <c:v>0.77900000000000003</c:v>
                </c:pt>
                <c:pt idx="157">
                  <c:v>0.78400000000000003</c:v>
                </c:pt>
                <c:pt idx="158">
                  <c:v>0.78900000000000003</c:v>
                </c:pt>
                <c:pt idx="159">
                  <c:v>0.79500000000000004</c:v>
                </c:pt>
                <c:pt idx="160">
                  <c:v>0.8</c:v>
                </c:pt>
                <c:pt idx="161">
                  <c:v>0.80500000000000005</c:v>
                </c:pt>
                <c:pt idx="162">
                  <c:v>0.80900000000000005</c:v>
                </c:pt>
                <c:pt idx="163">
                  <c:v>0.81399999999999995</c:v>
                </c:pt>
                <c:pt idx="164">
                  <c:v>0.81899999999999995</c:v>
                </c:pt>
                <c:pt idx="165">
                  <c:v>0.82399999999999995</c:v>
                </c:pt>
                <c:pt idx="166">
                  <c:v>0.82899999999999996</c:v>
                </c:pt>
                <c:pt idx="167">
                  <c:v>0.83499999999999996</c:v>
                </c:pt>
                <c:pt idx="168">
                  <c:v>0.84</c:v>
                </c:pt>
                <c:pt idx="169">
                  <c:v>0.84499999999999997</c:v>
                </c:pt>
                <c:pt idx="170">
                  <c:v>0.85</c:v>
                </c:pt>
                <c:pt idx="171">
                  <c:v>0.85399999999999998</c:v>
                </c:pt>
                <c:pt idx="172">
                  <c:v>0.85899999999999999</c:v>
                </c:pt>
                <c:pt idx="173">
                  <c:v>0.86399999999999999</c:v>
                </c:pt>
                <c:pt idx="174">
                  <c:v>0.86899999999999999</c:v>
                </c:pt>
                <c:pt idx="175">
                  <c:v>0.875</c:v>
                </c:pt>
                <c:pt idx="176">
                  <c:v>0.88</c:v>
                </c:pt>
                <c:pt idx="177">
                  <c:v>0.88500000000000001</c:v>
                </c:pt>
                <c:pt idx="178">
                  <c:v>0.89</c:v>
                </c:pt>
                <c:pt idx="179">
                  <c:v>0.89400000000000002</c:v>
                </c:pt>
                <c:pt idx="180">
                  <c:v>0.89900000000000002</c:v>
                </c:pt>
                <c:pt idx="181">
                  <c:v>0.90400000000000003</c:v>
                </c:pt>
                <c:pt idx="182">
                  <c:v>0.90900000000000003</c:v>
                </c:pt>
                <c:pt idx="183">
                  <c:v>0.91400000000000003</c:v>
                </c:pt>
                <c:pt idx="184">
                  <c:v>0.92</c:v>
                </c:pt>
                <c:pt idx="185">
                  <c:v>0.92500000000000004</c:v>
                </c:pt>
                <c:pt idx="186">
                  <c:v>0.93</c:v>
                </c:pt>
                <c:pt idx="187">
                  <c:v>0.93500000000000005</c:v>
                </c:pt>
                <c:pt idx="188">
                  <c:v>0.93899999999999995</c:v>
                </c:pt>
                <c:pt idx="189">
                  <c:v>0.94399999999999995</c:v>
                </c:pt>
                <c:pt idx="190">
                  <c:v>0.94899999999999995</c:v>
                </c:pt>
                <c:pt idx="191">
                  <c:v>0.95399999999999996</c:v>
                </c:pt>
                <c:pt idx="192">
                  <c:v>0.95899999999999996</c:v>
                </c:pt>
                <c:pt idx="193">
                  <c:v>0.96499999999999997</c:v>
                </c:pt>
                <c:pt idx="194">
                  <c:v>0.97</c:v>
                </c:pt>
                <c:pt idx="195">
                  <c:v>0.97499999999999998</c:v>
                </c:pt>
                <c:pt idx="196">
                  <c:v>0.98</c:v>
                </c:pt>
                <c:pt idx="197">
                  <c:v>0.98499999999999999</c:v>
                </c:pt>
                <c:pt idx="198">
                  <c:v>0.99</c:v>
                </c:pt>
                <c:pt idx="199">
                  <c:v>0.996</c:v>
                </c:pt>
                <c:pt idx="200">
                  <c:v>1.0009999999999999</c:v>
                </c:pt>
              </c:numCache>
            </c:numRef>
          </c:xVal>
          <c:yVal>
            <c:numRef>
              <c:f>Feuil1!$E$4:$E$204</c:f>
              <c:numCache>
                <c:formatCode>General</c:formatCode>
                <c:ptCount val="201"/>
                <c:pt idx="0">
                  <c:v>0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12</c:v>
                </c:pt>
                <c:pt idx="12">
                  <c:v>12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  <c:pt idx="18">
                  <c:v>12</c:v>
                </c:pt>
                <c:pt idx="19">
                  <c:v>12</c:v>
                </c:pt>
                <c:pt idx="20">
                  <c:v>12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12</c:v>
                </c:pt>
                <c:pt idx="25">
                  <c:v>12</c:v>
                </c:pt>
                <c:pt idx="26">
                  <c:v>12</c:v>
                </c:pt>
                <c:pt idx="27">
                  <c:v>12</c:v>
                </c:pt>
                <c:pt idx="28">
                  <c:v>12</c:v>
                </c:pt>
                <c:pt idx="29">
                  <c:v>12</c:v>
                </c:pt>
                <c:pt idx="30">
                  <c:v>12</c:v>
                </c:pt>
                <c:pt idx="31">
                  <c:v>12</c:v>
                </c:pt>
                <c:pt idx="32">
                  <c:v>12</c:v>
                </c:pt>
                <c:pt idx="33">
                  <c:v>12</c:v>
                </c:pt>
                <c:pt idx="34">
                  <c:v>12</c:v>
                </c:pt>
                <c:pt idx="35">
                  <c:v>12</c:v>
                </c:pt>
                <c:pt idx="36">
                  <c:v>12</c:v>
                </c:pt>
                <c:pt idx="37">
                  <c:v>12</c:v>
                </c:pt>
                <c:pt idx="38">
                  <c:v>12</c:v>
                </c:pt>
                <c:pt idx="39">
                  <c:v>12</c:v>
                </c:pt>
                <c:pt idx="40">
                  <c:v>12</c:v>
                </c:pt>
                <c:pt idx="41">
                  <c:v>12</c:v>
                </c:pt>
                <c:pt idx="42">
                  <c:v>12</c:v>
                </c:pt>
                <c:pt idx="43">
                  <c:v>12</c:v>
                </c:pt>
                <c:pt idx="44">
                  <c:v>12</c:v>
                </c:pt>
                <c:pt idx="45">
                  <c:v>12</c:v>
                </c:pt>
                <c:pt idx="46">
                  <c:v>12</c:v>
                </c:pt>
                <c:pt idx="47">
                  <c:v>12</c:v>
                </c:pt>
                <c:pt idx="48">
                  <c:v>12</c:v>
                </c:pt>
                <c:pt idx="49">
                  <c:v>12</c:v>
                </c:pt>
                <c:pt idx="50">
                  <c:v>12</c:v>
                </c:pt>
                <c:pt idx="51">
                  <c:v>12</c:v>
                </c:pt>
                <c:pt idx="52">
                  <c:v>12</c:v>
                </c:pt>
                <c:pt idx="53">
                  <c:v>12</c:v>
                </c:pt>
                <c:pt idx="54">
                  <c:v>12</c:v>
                </c:pt>
                <c:pt idx="55">
                  <c:v>12</c:v>
                </c:pt>
                <c:pt idx="56">
                  <c:v>12</c:v>
                </c:pt>
                <c:pt idx="57">
                  <c:v>12</c:v>
                </c:pt>
                <c:pt idx="58">
                  <c:v>12</c:v>
                </c:pt>
                <c:pt idx="59">
                  <c:v>12</c:v>
                </c:pt>
                <c:pt idx="60">
                  <c:v>12</c:v>
                </c:pt>
                <c:pt idx="61">
                  <c:v>12</c:v>
                </c:pt>
                <c:pt idx="62">
                  <c:v>12</c:v>
                </c:pt>
                <c:pt idx="63">
                  <c:v>12</c:v>
                </c:pt>
                <c:pt idx="64">
                  <c:v>12</c:v>
                </c:pt>
                <c:pt idx="65">
                  <c:v>12</c:v>
                </c:pt>
                <c:pt idx="66">
                  <c:v>11.82</c:v>
                </c:pt>
                <c:pt idx="67">
                  <c:v>10.93</c:v>
                </c:pt>
                <c:pt idx="68">
                  <c:v>10.06</c:v>
                </c:pt>
                <c:pt idx="69">
                  <c:v>9.31</c:v>
                </c:pt>
                <c:pt idx="70">
                  <c:v>8.57</c:v>
                </c:pt>
                <c:pt idx="71">
                  <c:v>7.71</c:v>
                </c:pt>
                <c:pt idx="72">
                  <c:v>6.85</c:v>
                </c:pt>
                <c:pt idx="73">
                  <c:v>6</c:v>
                </c:pt>
                <c:pt idx="74">
                  <c:v>5.19</c:v>
                </c:pt>
                <c:pt idx="75">
                  <c:v>4.3499999999999996</c:v>
                </c:pt>
                <c:pt idx="76">
                  <c:v>3.64</c:v>
                </c:pt>
                <c:pt idx="77">
                  <c:v>2.91</c:v>
                </c:pt>
                <c:pt idx="78">
                  <c:v>2.1</c:v>
                </c:pt>
                <c:pt idx="79">
                  <c:v>1.42</c:v>
                </c:pt>
                <c:pt idx="80">
                  <c:v>0.64</c:v>
                </c:pt>
                <c:pt idx="81">
                  <c:v>-0.16</c:v>
                </c:pt>
                <c:pt idx="82">
                  <c:v>-0.91</c:v>
                </c:pt>
                <c:pt idx="83">
                  <c:v>-1.62</c:v>
                </c:pt>
                <c:pt idx="84">
                  <c:v>-2.2999999999999998</c:v>
                </c:pt>
                <c:pt idx="85">
                  <c:v>-2.87</c:v>
                </c:pt>
                <c:pt idx="86">
                  <c:v>-3.23</c:v>
                </c:pt>
                <c:pt idx="87">
                  <c:v>-3.63</c:v>
                </c:pt>
                <c:pt idx="88">
                  <c:v>-3.89</c:v>
                </c:pt>
                <c:pt idx="89">
                  <c:v>-4.01</c:v>
                </c:pt>
                <c:pt idx="90">
                  <c:v>-4.0199999999999996</c:v>
                </c:pt>
                <c:pt idx="91">
                  <c:v>-3.93</c:v>
                </c:pt>
                <c:pt idx="92">
                  <c:v>-3.74</c:v>
                </c:pt>
                <c:pt idx="93">
                  <c:v>-3.47</c:v>
                </c:pt>
                <c:pt idx="94">
                  <c:v>-3.14</c:v>
                </c:pt>
                <c:pt idx="95">
                  <c:v>-2.75</c:v>
                </c:pt>
                <c:pt idx="96">
                  <c:v>-2.38</c:v>
                </c:pt>
                <c:pt idx="97">
                  <c:v>-1.92</c:v>
                </c:pt>
                <c:pt idx="98">
                  <c:v>-1.44</c:v>
                </c:pt>
                <c:pt idx="99">
                  <c:v>-0.95</c:v>
                </c:pt>
                <c:pt idx="100">
                  <c:v>-0.45</c:v>
                </c:pt>
                <c:pt idx="101">
                  <c:v>0.04</c:v>
                </c:pt>
                <c:pt idx="102">
                  <c:v>0.53</c:v>
                </c:pt>
                <c:pt idx="103">
                  <c:v>0.88</c:v>
                </c:pt>
                <c:pt idx="104">
                  <c:v>1.34</c:v>
                </c:pt>
                <c:pt idx="105">
                  <c:v>1.77</c:v>
                </c:pt>
                <c:pt idx="106">
                  <c:v>2.13</c:v>
                </c:pt>
                <c:pt idx="107">
                  <c:v>2.4300000000000002</c:v>
                </c:pt>
                <c:pt idx="108">
                  <c:v>2.65</c:v>
                </c:pt>
                <c:pt idx="109">
                  <c:v>2.79</c:v>
                </c:pt>
                <c:pt idx="110">
                  <c:v>2.85</c:v>
                </c:pt>
                <c:pt idx="111">
                  <c:v>2.84</c:v>
                </c:pt>
                <c:pt idx="112">
                  <c:v>2.76</c:v>
                </c:pt>
                <c:pt idx="113">
                  <c:v>2.63</c:v>
                </c:pt>
                <c:pt idx="114">
                  <c:v>2.44</c:v>
                </c:pt>
                <c:pt idx="115">
                  <c:v>2.2200000000000002</c:v>
                </c:pt>
                <c:pt idx="116">
                  <c:v>1.95</c:v>
                </c:pt>
                <c:pt idx="117">
                  <c:v>1.65</c:v>
                </c:pt>
                <c:pt idx="118">
                  <c:v>1.34</c:v>
                </c:pt>
                <c:pt idx="119">
                  <c:v>1.01</c:v>
                </c:pt>
                <c:pt idx="120">
                  <c:v>0.77</c:v>
                </c:pt>
                <c:pt idx="121">
                  <c:v>0.44</c:v>
                </c:pt>
                <c:pt idx="122">
                  <c:v>0.12</c:v>
                </c:pt>
                <c:pt idx="123">
                  <c:v>-0.2</c:v>
                </c:pt>
                <c:pt idx="124">
                  <c:v>-0.5</c:v>
                </c:pt>
                <c:pt idx="125">
                  <c:v>-0.78</c:v>
                </c:pt>
                <c:pt idx="126">
                  <c:v>-1.04</c:v>
                </c:pt>
                <c:pt idx="127">
                  <c:v>-1.25</c:v>
                </c:pt>
                <c:pt idx="128">
                  <c:v>-1.38</c:v>
                </c:pt>
                <c:pt idx="129">
                  <c:v>-1.52</c:v>
                </c:pt>
                <c:pt idx="130">
                  <c:v>-1.6</c:v>
                </c:pt>
                <c:pt idx="131">
                  <c:v>-1.64</c:v>
                </c:pt>
                <c:pt idx="132">
                  <c:v>-1.63</c:v>
                </c:pt>
                <c:pt idx="133">
                  <c:v>-1.58</c:v>
                </c:pt>
                <c:pt idx="134">
                  <c:v>-1.51</c:v>
                </c:pt>
                <c:pt idx="135">
                  <c:v>-1.39</c:v>
                </c:pt>
                <c:pt idx="136">
                  <c:v>-1.28</c:v>
                </c:pt>
                <c:pt idx="137">
                  <c:v>-1.1499999999999999</c:v>
                </c:pt>
                <c:pt idx="138">
                  <c:v>-0.99</c:v>
                </c:pt>
                <c:pt idx="139">
                  <c:v>-0.81</c:v>
                </c:pt>
                <c:pt idx="140">
                  <c:v>-0.61</c:v>
                </c:pt>
                <c:pt idx="141">
                  <c:v>-0.42</c:v>
                </c:pt>
                <c:pt idx="142">
                  <c:v>-0.22</c:v>
                </c:pt>
                <c:pt idx="143">
                  <c:v>-0.02</c:v>
                </c:pt>
                <c:pt idx="144">
                  <c:v>0.15</c:v>
                </c:pt>
                <c:pt idx="145">
                  <c:v>0.35</c:v>
                </c:pt>
                <c:pt idx="146">
                  <c:v>0.52</c:v>
                </c:pt>
                <c:pt idx="147">
                  <c:v>0.69</c:v>
                </c:pt>
                <c:pt idx="148">
                  <c:v>0.84</c:v>
                </c:pt>
                <c:pt idx="149">
                  <c:v>0.98</c:v>
                </c:pt>
                <c:pt idx="150">
                  <c:v>1.03</c:v>
                </c:pt>
                <c:pt idx="151">
                  <c:v>1.04</c:v>
                </c:pt>
                <c:pt idx="152">
                  <c:v>1.03</c:v>
                </c:pt>
                <c:pt idx="153">
                  <c:v>1</c:v>
                </c:pt>
                <c:pt idx="154">
                  <c:v>0.97</c:v>
                </c:pt>
                <c:pt idx="155">
                  <c:v>0.91</c:v>
                </c:pt>
                <c:pt idx="156">
                  <c:v>0.84</c:v>
                </c:pt>
                <c:pt idx="157">
                  <c:v>0.77</c:v>
                </c:pt>
                <c:pt idx="158">
                  <c:v>0.68</c:v>
                </c:pt>
                <c:pt idx="159">
                  <c:v>0.6</c:v>
                </c:pt>
                <c:pt idx="160">
                  <c:v>0.5</c:v>
                </c:pt>
                <c:pt idx="161">
                  <c:v>0.41</c:v>
                </c:pt>
                <c:pt idx="162">
                  <c:v>0.35</c:v>
                </c:pt>
                <c:pt idx="163">
                  <c:v>0.26</c:v>
                </c:pt>
                <c:pt idx="164">
                  <c:v>0.19</c:v>
                </c:pt>
                <c:pt idx="165">
                  <c:v>0.11</c:v>
                </c:pt>
                <c:pt idx="166">
                  <c:v>0.04</c:v>
                </c:pt>
                <c:pt idx="167">
                  <c:v>0</c:v>
                </c:pt>
                <c:pt idx="168">
                  <c:v>-0.05</c:v>
                </c:pt>
                <c:pt idx="169">
                  <c:v>-0.08</c:v>
                </c:pt>
                <c:pt idx="170">
                  <c:v>-0.09</c:v>
                </c:pt>
                <c:pt idx="171">
                  <c:v>-0.1</c:v>
                </c:pt>
                <c:pt idx="172">
                  <c:v>-0.1</c:v>
                </c:pt>
                <c:pt idx="173">
                  <c:v>-0.1</c:v>
                </c:pt>
                <c:pt idx="174">
                  <c:v>-0.1</c:v>
                </c:pt>
                <c:pt idx="175">
                  <c:v>-0.1</c:v>
                </c:pt>
                <c:pt idx="176">
                  <c:v>-0.1</c:v>
                </c:pt>
                <c:pt idx="177">
                  <c:v>-0.1</c:v>
                </c:pt>
                <c:pt idx="178">
                  <c:v>-0.1</c:v>
                </c:pt>
                <c:pt idx="179">
                  <c:v>-0.1</c:v>
                </c:pt>
                <c:pt idx="180">
                  <c:v>-0.1</c:v>
                </c:pt>
                <c:pt idx="181">
                  <c:v>-0.1</c:v>
                </c:pt>
                <c:pt idx="182">
                  <c:v>-0.1</c:v>
                </c:pt>
                <c:pt idx="183">
                  <c:v>-0.1</c:v>
                </c:pt>
                <c:pt idx="184">
                  <c:v>-0.1</c:v>
                </c:pt>
                <c:pt idx="185">
                  <c:v>-0.1</c:v>
                </c:pt>
                <c:pt idx="186">
                  <c:v>-0.1</c:v>
                </c:pt>
                <c:pt idx="187">
                  <c:v>-0.1</c:v>
                </c:pt>
                <c:pt idx="188">
                  <c:v>-0.1</c:v>
                </c:pt>
                <c:pt idx="189">
                  <c:v>-0.1</c:v>
                </c:pt>
                <c:pt idx="190">
                  <c:v>-0.1</c:v>
                </c:pt>
                <c:pt idx="191">
                  <c:v>-0.1</c:v>
                </c:pt>
                <c:pt idx="192">
                  <c:v>-0.1</c:v>
                </c:pt>
                <c:pt idx="193">
                  <c:v>-0.1</c:v>
                </c:pt>
                <c:pt idx="194">
                  <c:v>-0.1</c:v>
                </c:pt>
                <c:pt idx="195">
                  <c:v>-0.1</c:v>
                </c:pt>
                <c:pt idx="196">
                  <c:v>-0.1</c:v>
                </c:pt>
                <c:pt idx="197">
                  <c:v>-0.1</c:v>
                </c:pt>
                <c:pt idx="198">
                  <c:v>-0.1</c:v>
                </c:pt>
                <c:pt idx="199">
                  <c:v>-0.1</c:v>
                </c:pt>
                <c:pt idx="200">
                  <c:v>-0.1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583-445F-A919-856F54D48F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0548992"/>
        <c:axId val="340550960"/>
      </c:scatterChart>
      <c:valAx>
        <c:axId val="340548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40550960"/>
        <c:crosses val="autoZero"/>
        <c:crossBetween val="midCat"/>
      </c:valAx>
      <c:valAx>
        <c:axId val="34055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405489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F8A6-8F70-46E6-A841-47EFA4C88703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275F-B883-4C99-A4DB-0C0003BB234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75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F8A6-8F70-46E6-A841-47EFA4C88703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275F-B883-4C99-A4DB-0C0003BB23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02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F8A6-8F70-46E6-A841-47EFA4C88703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275F-B883-4C99-A4DB-0C0003BB23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71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F8A6-8F70-46E6-A841-47EFA4C88703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275F-B883-4C99-A4DB-0C0003BB23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47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F8A6-8F70-46E6-A841-47EFA4C88703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275F-B883-4C99-A4DB-0C0003BB234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2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F8A6-8F70-46E6-A841-47EFA4C88703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275F-B883-4C99-A4DB-0C0003BB23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08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F8A6-8F70-46E6-A841-47EFA4C88703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275F-B883-4C99-A4DB-0C0003BB23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63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F8A6-8F70-46E6-A841-47EFA4C88703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275F-B883-4C99-A4DB-0C0003BB23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25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F8A6-8F70-46E6-A841-47EFA4C88703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275F-B883-4C99-A4DB-0C0003BB23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22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E27F8A6-8F70-46E6-A841-47EFA4C88703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BA275F-B883-4C99-A4DB-0C0003BB23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84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F8A6-8F70-46E6-A841-47EFA4C88703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275F-B883-4C99-A4DB-0C0003BB23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61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E27F8A6-8F70-46E6-A841-47EFA4C88703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BA275F-B883-4C99-A4DB-0C0003BB2349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33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4370" y="864523"/>
            <a:ext cx="9144000" cy="99120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Etude du poignet </a:t>
            </a:r>
            <a:r>
              <a:rPr lang="fr-FR" dirty="0" err="1" smtClean="0"/>
              <a:t>Ericc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90" y="1779530"/>
            <a:ext cx="5434661" cy="422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25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Vitesse moteur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476413"/>
            <a:ext cx="10058400" cy="2762425"/>
          </a:xfrm>
        </p:spPr>
      </p:pic>
    </p:spTree>
    <p:extLst>
      <p:ext uri="{BB962C8B-B14F-4D97-AF65-F5344CB8AC3E}">
        <p14:creationId xmlns:p14="http://schemas.microsoft.com/office/powerpoint/2010/main" val="3647650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 de transfert (Sortie/Entrée)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417416"/>
            <a:ext cx="10058400" cy="2880419"/>
          </a:xfrm>
        </p:spPr>
      </p:pic>
    </p:spTree>
    <p:extLst>
      <p:ext uri="{BB962C8B-B14F-4D97-AF65-F5344CB8AC3E}">
        <p14:creationId xmlns:p14="http://schemas.microsoft.com/office/powerpoint/2010/main" val="408982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Visualisation du système 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07" y="2421466"/>
            <a:ext cx="7570523" cy="341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5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Chaîne d’énergie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134" y="2242608"/>
            <a:ext cx="10058400" cy="323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3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Détermination de Km et </a:t>
            </a:r>
            <a:r>
              <a:rPr lang="el-GR" dirty="0" smtClean="0"/>
              <a:t>τ</a:t>
            </a:r>
            <a:endParaRPr lang="fr-FR" dirty="0"/>
          </a:p>
        </p:txBody>
      </p:sp>
      <p:graphicFrame>
        <p:nvGraphicFramePr>
          <p:cNvPr id="10" name="Espace réservé du contenu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553385"/>
              </p:ext>
            </p:extLst>
          </p:nvPr>
        </p:nvGraphicFramePr>
        <p:xfrm>
          <a:off x="1620981" y="2202873"/>
          <a:ext cx="9534381" cy="3666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2003367" y="5004262"/>
            <a:ext cx="1438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Km=5.4</a:t>
            </a:r>
          </a:p>
          <a:p>
            <a:r>
              <a:rPr lang="el-GR" dirty="0" smtClean="0"/>
              <a:t>Τ</a:t>
            </a:r>
            <a:r>
              <a:rPr lang="fr-FR" dirty="0" smtClean="0"/>
              <a:t>=0.01358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87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Mesures expérimentales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Vitesse maximale en degré/seconde</a:t>
            </a:r>
          </a:p>
          <a:p>
            <a:endParaRPr lang="fr-FR" dirty="0"/>
          </a:p>
        </p:txBody>
      </p:sp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050224"/>
              </p:ext>
            </p:extLst>
          </p:nvPr>
        </p:nvGraphicFramePr>
        <p:xfrm>
          <a:off x="881149" y="2194561"/>
          <a:ext cx="10357658" cy="3591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1954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2024335"/>
          </a:xfrm>
        </p:spPr>
        <p:txBody>
          <a:bodyPr>
            <a:normAutofit/>
          </a:bodyPr>
          <a:lstStyle/>
          <a:p>
            <a:r>
              <a:rPr lang="fr-FR" dirty="0"/>
              <a:t>Accélération maximale en degré/seconde²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8694780"/>
              </p:ext>
            </p:extLst>
          </p:nvPr>
        </p:nvGraphicFramePr>
        <p:xfrm>
          <a:off x="175444" y="2244437"/>
          <a:ext cx="10797356" cy="3966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200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Mesure et commande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51271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40031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Schéma bloc du système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3034217"/>
            <a:ext cx="10058400" cy="164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90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Simulation avec </a:t>
            </a:r>
            <a:r>
              <a:rPr lang="fr-FR" dirty="0" err="1" smtClean="0"/>
              <a:t>Xcos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993742"/>
            <a:ext cx="10058400" cy="1727766"/>
          </a:xfr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757" y="2090404"/>
            <a:ext cx="981212" cy="104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0659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</TotalTime>
  <Words>62</Words>
  <Application>Microsoft Office PowerPoint</Application>
  <PresentationFormat>Grand écran</PresentationFormat>
  <Paragraphs>18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Rétrospective</vt:lpstr>
      <vt:lpstr>Etude du poignet Ericc</vt:lpstr>
      <vt:lpstr>Visualisation du système </vt:lpstr>
      <vt:lpstr>Chaîne d’énergie</vt:lpstr>
      <vt:lpstr>Détermination de Km et τ</vt:lpstr>
      <vt:lpstr>Mesures expérimentales </vt:lpstr>
      <vt:lpstr>Accélération maximale en degré/seconde² </vt:lpstr>
      <vt:lpstr>Mesure et commande</vt:lpstr>
      <vt:lpstr>Schéma bloc du système</vt:lpstr>
      <vt:lpstr>Simulation avec Xcos</vt:lpstr>
      <vt:lpstr>Vitesse moteur</vt:lpstr>
      <vt:lpstr>Fonction de transfert (Sortie/Entrée)</vt:lpstr>
    </vt:vector>
  </TitlesOfParts>
  <Company>Région Grand Est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 du poignet Ericc</dc:title>
  <dc:creator>CHEVRIER Johann</dc:creator>
  <cp:lastModifiedBy>ADMIN-LK</cp:lastModifiedBy>
  <cp:revision>9</cp:revision>
  <dcterms:created xsi:type="dcterms:W3CDTF">2019-05-14T13:33:55Z</dcterms:created>
  <dcterms:modified xsi:type="dcterms:W3CDTF">2019-05-21T13:42:37Z</dcterms:modified>
</cp:coreProperties>
</file>