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52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529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38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41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96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04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5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5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92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56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95A6-8A99-44D6-B97B-1258CEAF144D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DB3EA3A-D474-4434-8F5A-6C0C152EF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5267806" cy="1061873"/>
          </a:xfrm>
        </p:spPr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fr-FR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tude de l’asservissement en position du </a:t>
            </a:r>
            <a:r>
              <a:rPr lang="fr-FR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axpid</a:t>
            </a:r>
            <a:endParaRPr lang="fr-F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000" b="82333" l="3000" r="9883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1462" y="2935470"/>
            <a:ext cx="3724794" cy="372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517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Etude de l’asservissement en position du Maxpid</vt:lpstr>
    </vt:vector>
  </TitlesOfParts>
  <Company>Région Grand 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tude de l’asservissement en position du Maxpid</dc:title>
  <dc:creator>BOHN Sébastien</dc:creator>
  <cp:lastModifiedBy>BOHN Sébastien</cp:lastModifiedBy>
  <cp:revision>2</cp:revision>
  <dcterms:created xsi:type="dcterms:W3CDTF">2019-05-14T13:23:15Z</dcterms:created>
  <dcterms:modified xsi:type="dcterms:W3CDTF">2019-05-14T13:32:59Z</dcterms:modified>
</cp:coreProperties>
</file>