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B936-8DAB-4522-B3A1-24FEC5C8567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2ED20-27C2-4962-8CB4-84F3DA16C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B22E4-7C13-40E4-B7EF-00C00ED8E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AE97C8-F92C-4D54-A71A-98E82268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F6997E-CC0E-435A-9A6C-364CD0E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5F02-B9DE-4861-8469-BB02E25C5581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F4287-13CD-43C0-BD14-96B0288E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9853D-1D75-4BDF-97BB-B35A593F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63D8D-85EC-4E8C-A15B-F13026D0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ED6E5-E65A-4FF3-9CBE-3D2E7759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43E4CB-BFDD-4F2D-9A2E-335BCB6D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1C2B-6AE2-4DA5-845B-80B7D94CE342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AA88A-4989-4767-99DD-B1BEE33B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17F6D-87F3-431C-B7C0-C8A00AAF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249630-6B3E-47FB-AE7C-3CD09570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7A2799-3B0F-4E58-911F-A4376849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DABF7-21BF-433B-BBC3-72C12F88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6E18-3D8C-42EB-B78B-5C8517B58882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A1564-F047-4D0C-BA2A-55FCE5A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D51BF-A134-4162-95F0-C1622E21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9ABE0-466D-4B07-86B4-20F8957C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5EF67-60CC-4451-998E-8D12F074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7FF81-01AB-43AA-BEA4-D895934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9244-00BF-4691-89E3-32C69C6D21B1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5C021-D23C-49B5-B82C-27613012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DC954-7187-4E1F-86B9-2EC5A263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A4FCC-185B-45E6-913E-515C8604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2038B-4B62-4012-999F-308AA1F6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C55BB-2C42-4545-8424-BE3A46D2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393-6B03-418F-90D9-9788FF4D48CE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02D38-C5F8-4861-995C-CA888E9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85696-F76B-4E68-BE3B-2FBA224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EB34-A634-4848-B8A3-36F0D1D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E12A0-E93C-4AAC-BFFB-7D74B9F17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8BC6B1-8DBF-470C-97AD-57C7336C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A32290-9509-4D42-84B3-1962576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FC13-D265-4DC9-BE1B-BD115A11AC9C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75D78-359C-4F58-B48F-A7A2019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F889C1-E604-4BEF-83DC-4BD7222B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8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7B660-ED2B-4707-9F9F-0C224B81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575C4-E652-4CE7-BDC4-4C682AFB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0BFA76-2B50-42A1-B191-7FB221AB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EBB1DD-E5C8-4F83-BEFE-B2B4E7D1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A6CC69-DCDE-411A-B310-9A37F6C06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7D0064-ED4A-41BC-8EDA-B2D814F1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949-87FC-47D6-8FD0-229219DD32F1}" type="datetime1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C9F4B5-1AC0-4C4A-A0D4-D3E737A4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8A439-209F-47AC-9B57-DC9441F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5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53537-F2F5-4F1B-B88C-7BEA1B73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07CFDA-C014-46B3-8A68-6E7BD642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850-4765-4197-8F64-ECF447B4A384}" type="datetime1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D58A99-7784-4CE9-A53C-76526DEF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BB5F9-7572-4E84-B02B-98B87E3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9C4902-58F1-4A19-9713-A1AFA252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A7AF-53AB-4610-9EC2-5DC37308D830}" type="datetime1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6076E1-C754-41C7-991B-93DD25D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1FC702-80A9-40F2-B75A-C3C6818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42A6E-6F5E-47BC-BA11-50199902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2C37C-FCF5-45A0-96B6-1F7B630B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D0403-92E0-489C-8D7A-5B3DA2CD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4A6210-2B75-4D71-81D9-41197E69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677F-A87E-4FCC-B83D-BC99159C1EF0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59F0A-FE4A-4A5F-89AE-132E564E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9CB619-F9A1-447B-9A64-FAB02DE9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0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D7006-9A9D-4B25-89F7-6194C765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EF89AA-2DB5-455D-947F-6DA94FD0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0AB355-85D5-476D-BECB-FDC91B94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2050CB-7FAE-495E-8C69-F859DA6C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FA5-66C9-4543-A18D-355CCD8452FD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5D3F3C-15FE-4301-9CB5-C0F3EC6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22079-B57B-4357-A3D7-E7CBACC2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83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EA0EA-CFB6-4C04-9122-4575065B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4387A-E3C4-41E4-8EE1-946C4505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F31F5-78BE-416E-83E9-539477B8B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C9F4-A559-4B88-BBC5-058F9741809B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75ECA-8FCD-426A-B680-DC86BE57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110DA4-D761-44A2-A3E3-BF7DB7AE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DBEF-460C-4E77-8A4D-F049EAD9E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D4AE8-3388-4814-8B74-316359C5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38" y="6139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b="1" dirty="0">
                <a:solidFill>
                  <a:srgbClr val="CC6600"/>
                </a:solidFill>
                <a:latin typeface="Agency FB" panose="020B0503020202020204" pitchFamily="34" charset="0"/>
              </a:rPr>
              <a:t>PACMAN </a:t>
            </a:r>
            <a:br>
              <a:rPr lang="fr-FR" sz="6600" b="1" dirty="0">
                <a:solidFill>
                  <a:srgbClr val="CC6600"/>
                </a:solidFill>
                <a:latin typeface="Agency FB" panose="020B0503020202020204" pitchFamily="34" charset="0"/>
              </a:rPr>
            </a:br>
            <a:r>
              <a:rPr lang="fr-FR" sz="6600" b="1" dirty="0">
                <a:solidFill>
                  <a:srgbClr val="CC6600"/>
                </a:solidFill>
                <a:latin typeface="Agency FB" panose="020B0503020202020204" pitchFamily="34" charset="0"/>
              </a:rPr>
              <a:t>Modélisation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D230-744A-464F-A4B2-06D006EE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9" y="5192200"/>
            <a:ext cx="6477001" cy="92115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Simon PROVOT ~ Alan PERRON ~ Nicolas BLANCHARD </a:t>
            </a:r>
          </a:p>
        </p:txBody>
      </p:sp>
      <p:pic>
        <p:nvPicPr>
          <p:cNvPr id="1026" name="Picture 2" descr="PAC MAN, tout un univers à découvrir chez Micromania-Zing. Le plus vaste  choix de produits dérivés pour tous les fans de Pop culture !">
            <a:extLst>
              <a:ext uri="{FF2B5EF4-FFF2-40B4-BE49-F238E27FC236}">
                <a16:creationId xmlns:a16="http://schemas.microsoft.com/office/drawing/2014/main" id="{EF6349A3-8788-46DF-8285-60185EE5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071273"/>
            <a:ext cx="62865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6BDF6-0E83-404A-BD14-BC787E1D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240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dirty="0">
                <a:solidFill>
                  <a:srgbClr val="CC6600"/>
                </a:solidFill>
                <a:latin typeface="Agency FB" panose="020B0503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C796D6-5F74-4A31-A3F7-42A90664E7E5}"/>
              </a:ext>
            </a:extLst>
          </p:cNvPr>
          <p:cNvSpPr txBox="1"/>
          <p:nvPr/>
        </p:nvSpPr>
        <p:spPr>
          <a:xfrm>
            <a:off x="3951797" y="2289975"/>
            <a:ext cx="6822219" cy="294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• Diagramme de classe</a:t>
            </a:r>
          </a:p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• Modélisation des règles du jeu</a:t>
            </a:r>
          </a:p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• Diagramme d’instance</a:t>
            </a:r>
          </a:p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• Diagramme de séquence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BD5FC-D141-43B7-81FF-5E63D99C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2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-141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66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Diagramme de classe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407578-07A9-40BC-98C8-1FE7139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81E6CE-9A32-4DF5-B908-837E75E8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4" y="1184185"/>
            <a:ext cx="9011331" cy="5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240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66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Modélisation des règles du jeu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407578-07A9-40BC-98C8-1FE7139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4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590CE8-B1B9-4573-AC96-F99871D39AD3}"/>
              </a:ext>
            </a:extLst>
          </p:cNvPr>
          <p:cNvGrpSpPr/>
          <p:nvPr/>
        </p:nvGrpSpPr>
        <p:grpSpPr>
          <a:xfrm>
            <a:off x="2102282" y="1803852"/>
            <a:ext cx="8289863" cy="3491715"/>
            <a:chOff x="2102282" y="1803852"/>
            <a:chExt cx="8289863" cy="349171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50A5346-038F-424F-A63C-863355731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2282" y="1880730"/>
              <a:ext cx="8289863" cy="3414837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6EEB112-6DBA-448E-9137-2DEBCE061F3F}"/>
                </a:ext>
              </a:extLst>
            </p:cNvPr>
            <p:cNvSpPr txBox="1"/>
            <p:nvPr/>
          </p:nvSpPr>
          <p:spPr>
            <a:xfrm>
              <a:off x="5518205" y="1803852"/>
              <a:ext cx="4039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Invariants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2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240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66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Modélisation des règles du jeu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407578-07A9-40BC-98C8-1FE7139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5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7B654FE-1D7A-4D01-B502-D52E71049BC8}"/>
              </a:ext>
            </a:extLst>
          </p:cNvPr>
          <p:cNvGrpSpPr/>
          <p:nvPr/>
        </p:nvGrpSpPr>
        <p:grpSpPr>
          <a:xfrm>
            <a:off x="1124446" y="2423842"/>
            <a:ext cx="10082086" cy="3134423"/>
            <a:chOff x="1124446" y="2423842"/>
            <a:chExt cx="10082086" cy="313442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C47421D-3F25-4CB4-89E2-9F2FA969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446" y="2540547"/>
              <a:ext cx="8545118" cy="221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71C27E3-E421-43CB-8E60-2669C6757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578" y="4434158"/>
              <a:ext cx="4686954" cy="11241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6A4D57D-17D5-498D-B4CD-065B8EC81298}"/>
                </a:ext>
              </a:extLst>
            </p:cNvPr>
            <p:cNvSpPr txBox="1"/>
            <p:nvPr/>
          </p:nvSpPr>
          <p:spPr>
            <a:xfrm>
              <a:off x="5144494" y="2423842"/>
              <a:ext cx="4039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Pre-post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6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240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66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Diagramme d’instance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407578-07A9-40BC-98C8-1FE7139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392CB7-8426-4284-B3D2-A40D9208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4" y="1626117"/>
            <a:ext cx="6013503" cy="50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559452D-BB4D-4F8E-BB43-9EF871662E51}"/>
              </a:ext>
            </a:extLst>
          </p:cNvPr>
          <p:cNvSpPr txBox="1">
            <a:spLocks/>
          </p:cNvSpPr>
          <p:nvPr/>
        </p:nvSpPr>
        <p:spPr>
          <a:xfrm>
            <a:off x="838200" y="240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66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Diagramme de séquence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407578-07A9-40BC-98C8-1FE7139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DBEF-460C-4E77-8A4D-F049EAD9EB86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CFF91-D92A-4135-B150-4F6DD91D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76" y="1565848"/>
            <a:ext cx="7609447" cy="49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6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Thème Office</vt:lpstr>
      <vt:lpstr>PACMAN  Modélisation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 Modélisation objet</dc:title>
  <dc:creator>blanchard.e1800074@etud.univ-ubs.fr</dc:creator>
  <cp:lastModifiedBy>blanchard.e1800074@etud.univ-ubs.fr</cp:lastModifiedBy>
  <cp:revision>5</cp:revision>
  <dcterms:created xsi:type="dcterms:W3CDTF">2021-03-22T13:42:40Z</dcterms:created>
  <dcterms:modified xsi:type="dcterms:W3CDTF">2021-03-22T13:57:14Z</dcterms:modified>
</cp:coreProperties>
</file>