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
  </p:notesMasterIdLst>
  <p:sldIdLst>
    <p:sldId id="258" r:id="rId2"/>
    <p:sldId id="257" r:id="rId3"/>
    <p:sldId id="264"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Work Sans" pitchFamily="2" charset="0"/>
      <p:regular r:id="rId10"/>
      <p:bold r:id="rId11"/>
      <p:italic r:id="rId12"/>
      <p:boldItalic r:id="rId13"/>
    </p:embeddedFont>
    <p:embeddedFont>
      <p:font typeface="Work Sans Light" pitchFamily="2" charset="0"/>
      <p:regular r:id="rId14"/>
      <p:bold r:id="rId15"/>
      <p:italic r:id="rId16"/>
      <p:boldItalic r:id="rId17"/>
    </p:embeddedFont>
    <p:embeddedFont>
      <p:font typeface="Work Sans Medium"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212B8C-7EA2-4735-99C3-221B242010C4}">
  <a:tblStyle styleId="{7D212B8C-7EA2-4735-99C3-221B242010C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BC1630-6950-4E9B-A478-63F9FC8654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16.fntdata"/><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heme" Target="theme/theme1.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viewProps" Target="viewProp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685800" y="393450"/>
            <a:ext cx="3470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t>Hello!</a:t>
            </a:r>
            <a:endParaRPr sz="7200" dirty="0"/>
          </a:p>
        </p:txBody>
      </p:sp>
      <p:sp>
        <p:nvSpPr>
          <p:cNvPr id="84" name="Google Shape;84;p14"/>
          <p:cNvSpPr txBox="1">
            <a:spLocks noGrp="1"/>
          </p:cNvSpPr>
          <p:nvPr>
            <p:ph type="subTitle" idx="4294967295"/>
          </p:nvPr>
        </p:nvSpPr>
        <p:spPr>
          <a:xfrm>
            <a:off x="685800" y="2023486"/>
            <a:ext cx="3470400" cy="2015700"/>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US" b="1" dirty="0" err="1">
                <a:latin typeface="Work Sans"/>
                <a:ea typeface="Work Sans"/>
                <a:cs typeface="Work Sans"/>
                <a:sym typeface="Work Sans"/>
              </a:rPr>
              <a:t>Chào</a:t>
            </a:r>
            <a:r>
              <a:rPr lang="en-US" b="1" dirty="0">
                <a:latin typeface="Work Sans"/>
                <a:ea typeface="Work Sans"/>
                <a:cs typeface="Work Sans"/>
                <a:sym typeface="Work Sans"/>
              </a:rPr>
              <a:t> </a:t>
            </a:r>
            <a:r>
              <a:rPr lang="en-US" b="1" dirty="0" err="1">
                <a:latin typeface="Work Sans"/>
                <a:ea typeface="Work Sans"/>
                <a:cs typeface="Work Sans"/>
                <a:sym typeface="Work Sans"/>
              </a:rPr>
              <a:t>thầy</a:t>
            </a:r>
            <a:r>
              <a:rPr lang="en-US" b="1" dirty="0">
                <a:latin typeface="Work Sans"/>
                <a:ea typeface="Work Sans"/>
                <a:cs typeface="Work Sans"/>
                <a:sym typeface="Work Sans"/>
              </a:rPr>
              <a:t> </a:t>
            </a:r>
            <a:r>
              <a:rPr lang="en-US" b="1" dirty="0" err="1">
                <a:latin typeface="Work Sans"/>
                <a:ea typeface="Work Sans"/>
                <a:cs typeface="Work Sans"/>
                <a:sym typeface="Work Sans"/>
              </a:rPr>
              <a:t>va</a:t>
            </a:r>
            <a:r>
              <a:rPr lang="en-US" b="1" dirty="0">
                <a:latin typeface="Work Sans"/>
                <a:ea typeface="Work Sans"/>
                <a:cs typeface="Work Sans"/>
                <a:sym typeface="Work Sans"/>
              </a:rPr>
              <a:t>̀ </a:t>
            </a:r>
            <a:r>
              <a:rPr lang="en-US" b="1" dirty="0" err="1">
                <a:latin typeface="Work Sans"/>
                <a:ea typeface="Work Sans"/>
                <a:cs typeface="Work Sans"/>
                <a:sym typeface="Work Sans"/>
              </a:rPr>
              <a:t>mọi</a:t>
            </a:r>
            <a:r>
              <a:rPr lang="en-US" b="1" dirty="0">
                <a:latin typeface="Work Sans"/>
                <a:ea typeface="Work Sans"/>
                <a:cs typeface="Work Sans"/>
                <a:sym typeface="Work Sans"/>
              </a:rPr>
              <a:t> </a:t>
            </a:r>
            <a:r>
              <a:rPr lang="en-US" b="1" dirty="0" err="1">
                <a:latin typeface="Work Sans"/>
                <a:ea typeface="Work Sans"/>
                <a:cs typeface="Work Sans"/>
                <a:sym typeface="Work Sans"/>
              </a:rPr>
              <a:t>người</a:t>
            </a:r>
            <a:endParaRPr b="1" dirty="0">
              <a:latin typeface="Work Sans"/>
              <a:ea typeface="Work Sans"/>
              <a:cs typeface="Work Sans"/>
              <a:sym typeface="Work Sans"/>
            </a:endParaRPr>
          </a:p>
          <a:p>
            <a:pPr marL="0" lvl="0" indent="0" algn="l" rtl="0">
              <a:spcBef>
                <a:spcPts val="600"/>
              </a:spcBef>
              <a:spcAft>
                <a:spcPts val="0"/>
              </a:spcAft>
              <a:buClr>
                <a:schemeClr val="dk1"/>
              </a:buClr>
              <a:buSzPts val="1100"/>
              <a:buFont typeface="Arial"/>
              <a:buNone/>
            </a:pPr>
            <a:r>
              <a:rPr lang="en" b="1" dirty="0"/>
              <a:t>Nhóm em bao gồm :</a:t>
            </a:r>
          </a:p>
          <a:p>
            <a:pPr marL="0" lvl="0" indent="0" algn="l" rtl="0">
              <a:spcBef>
                <a:spcPts val="600"/>
              </a:spcBef>
              <a:spcAft>
                <a:spcPts val="0"/>
              </a:spcAft>
              <a:buClr>
                <a:schemeClr val="dk1"/>
              </a:buClr>
              <a:buSzPts val="1100"/>
              <a:buFont typeface="Arial"/>
              <a:buNone/>
            </a:pPr>
            <a:r>
              <a:rPr lang="en" b="1" dirty="0"/>
              <a:t>Nguyễn Minh Phú</a:t>
            </a:r>
          </a:p>
          <a:p>
            <a:pPr marL="0" lvl="0" indent="0" algn="l" rtl="0">
              <a:spcBef>
                <a:spcPts val="600"/>
              </a:spcBef>
              <a:spcAft>
                <a:spcPts val="0"/>
              </a:spcAft>
              <a:buClr>
                <a:schemeClr val="dk1"/>
              </a:buClr>
              <a:buSzPts val="1100"/>
              <a:buFont typeface="Arial"/>
              <a:buNone/>
            </a:pPr>
            <a:r>
              <a:rPr lang="en" b="1" dirty="0"/>
              <a:t>Ngô Văn Nam</a:t>
            </a:r>
          </a:p>
          <a:p>
            <a:pPr marL="0" lvl="0" indent="0" algn="l" rtl="0">
              <a:spcBef>
                <a:spcPts val="600"/>
              </a:spcBef>
              <a:spcAft>
                <a:spcPts val="0"/>
              </a:spcAft>
              <a:buClr>
                <a:schemeClr val="dk1"/>
              </a:buClr>
              <a:buSzPts val="1100"/>
              <a:buFont typeface="Arial"/>
              <a:buNone/>
            </a:pPr>
            <a:r>
              <a:rPr lang="en" b="1" dirty="0"/>
              <a:t>Trần Minh Thắng</a:t>
            </a:r>
          </a:p>
          <a:p>
            <a:pPr marL="0" lvl="0" indent="0" algn="l" rtl="0">
              <a:spcBef>
                <a:spcPts val="600"/>
              </a:spcBef>
              <a:spcAft>
                <a:spcPts val="0"/>
              </a:spcAft>
              <a:buClr>
                <a:schemeClr val="dk1"/>
              </a:buClr>
              <a:buSzPts val="1100"/>
              <a:buFont typeface="Arial"/>
              <a:buNone/>
            </a:pPr>
            <a:r>
              <a:rPr lang="en" b="1" dirty="0"/>
              <a:t>Xin trình bày về sản phẩm </a:t>
            </a:r>
            <a:endParaRPr b="1" dirty="0"/>
          </a:p>
        </p:txBody>
      </p:sp>
      <p:pic>
        <p:nvPicPr>
          <p:cNvPr id="85" name="Google Shape;85;p14" descr="photo-1434030216411-0b793f4b4173.jpg"/>
          <p:cNvPicPr preferRelativeResize="0"/>
          <p:nvPr/>
        </p:nvPicPr>
        <p:blipFill>
          <a:blip r:embed="rId3">
            <a:alphaModFix/>
          </a:blip>
          <a:stretch>
            <a:fillRect/>
          </a:stretch>
        </p:blipFill>
        <p:spPr>
          <a:xfrm>
            <a:off x="4380075" y="393450"/>
            <a:ext cx="4368875" cy="4368875"/>
          </a:xfrm>
          <a:prstGeom prst="rect">
            <a:avLst/>
          </a:prstGeom>
          <a:noFill/>
          <a:ln>
            <a:noFill/>
          </a:ln>
        </p:spPr>
      </p:pic>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745778" y="45687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Tầm nhìn</a:t>
            </a:r>
            <a:endParaRPr dirty="0"/>
          </a:p>
        </p:txBody>
      </p:sp>
      <p:sp>
        <p:nvSpPr>
          <p:cNvPr id="70" name="Google Shape;70;p13"/>
          <p:cNvSpPr txBox="1">
            <a:spLocks noGrp="1"/>
          </p:cNvSpPr>
          <p:nvPr>
            <p:ph type="body" idx="2"/>
          </p:nvPr>
        </p:nvSpPr>
        <p:spPr>
          <a:xfrm>
            <a:off x="4680227" y="2094275"/>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400" dirty="0">
                <a:solidFill>
                  <a:srgbClr val="000000"/>
                </a:solidFill>
                <a:latin typeface="Work Sans Medium"/>
                <a:ea typeface="Work Sans Medium"/>
                <a:cs typeface="Work Sans Medium"/>
                <a:sym typeface="Work Sans Medium"/>
              </a:rPr>
              <a:t>Vì </a:t>
            </a:r>
            <a:r>
              <a:rPr lang="en-US" sz="1400" dirty="0" err="1">
                <a:solidFill>
                  <a:srgbClr val="000000"/>
                </a:solidFill>
                <a:latin typeface="Work Sans Medium"/>
                <a:ea typeface="Work Sans Medium"/>
                <a:cs typeface="Work Sans Medium"/>
                <a:sym typeface="Work Sans Medium"/>
              </a:rPr>
              <a:t>sao</a:t>
            </a:r>
            <a:r>
              <a:rPr lang="en-US" sz="1400" dirty="0">
                <a:solidFill>
                  <a:srgbClr val="000000"/>
                </a:solidFill>
                <a:latin typeface="Work Sans Medium"/>
                <a:ea typeface="Work Sans Medium"/>
                <a:cs typeface="Work Sans Medium"/>
                <a:sym typeface="Work Sans Medium"/>
              </a:rPr>
              <a:t> nó </a:t>
            </a:r>
            <a:r>
              <a:rPr lang="en-US" sz="1400" dirty="0" err="1">
                <a:solidFill>
                  <a:srgbClr val="000000"/>
                </a:solidFill>
                <a:latin typeface="Work Sans Medium"/>
                <a:ea typeface="Work Sans Medium"/>
                <a:cs typeface="Work Sans Medium"/>
                <a:sym typeface="Work Sans Medium"/>
              </a:rPr>
              <a:t>lại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cần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thiết</a:t>
            </a:r>
            <a:r>
              <a:rPr lang="en-US" sz="1400" dirty="0">
                <a:solidFill>
                  <a:srgbClr val="000000"/>
                </a:solidFill>
                <a:latin typeface="Work Sans Medium"/>
                <a:ea typeface="Work Sans Medium"/>
                <a:cs typeface="Work Sans Medium"/>
                <a:sym typeface="Work Sans Medium"/>
              </a:rPr>
              <a:t> ?</a:t>
            </a:r>
            <a:endParaRPr sz="1400" dirty="0">
              <a:solidFill>
                <a:srgbClr val="000000"/>
              </a:solidFill>
              <a:latin typeface="Work Sans Medium"/>
              <a:ea typeface="Work Sans Medium"/>
              <a:cs typeface="Work Sans Medium"/>
              <a:sym typeface="Work Sans Medium"/>
            </a:endParaRPr>
          </a:p>
          <a:p>
            <a:pPr marL="0" indent="0">
              <a:buSzPts val="1100"/>
              <a:buNone/>
            </a:pPr>
            <a:r>
              <a:rPr lang="vi-VN" sz="1400" dirty="0">
                <a:effectLst/>
                <a:latin typeface="Times New Roman" panose="02020603050405020304" pitchFamily="18" charset="0"/>
                <a:ea typeface="MS Mincho" panose="02020609040205080304" pitchFamily="49" charset="-128"/>
                <a:cs typeface="Times New Roman" panose="02020603050405020304" pitchFamily="18" charset="0"/>
              </a:rPr>
              <a:t>Với ý tưởng sản phẩm của bọn em sẽ giúp mọi người đang loay hoay, đang phân vân không biết nấu món gì với những thực phẩm đang có ở nhà. Để mọi người có thể chế biến được các món ăn hằng ngày hay một món ăn mới lạ mà chưa ăn bao giờ và có thể có</a:t>
            </a:r>
            <a:r>
              <a:rPr lang="en-US" sz="1400" dirty="0">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latin typeface="Times New Roman" panose="02020603050405020304" pitchFamily="18" charset="0"/>
                <a:ea typeface="MS Mincho" panose="02020609040205080304" pitchFamily="49" charset="-128"/>
                <a:cs typeface="Times New Roman" panose="02020603050405020304" pitchFamily="18" charset="0"/>
              </a:rPr>
              <a:t>tiếp</a:t>
            </a:r>
            <a:r>
              <a:rPr lang="en-US" sz="1400" dirty="0">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latin typeface="Times New Roman" panose="02020603050405020304" pitchFamily="18" charset="0"/>
                <a:ea typeface="MS Mincho" panose="02020609040205080304" pitchFamily="49" charset="-128"/>
                <a:cs typeface="Times New Roman" panose="02020603050405020304" pitchFamily="18" charset="0"/>
              </a:rPr>
              <a:t>cận</a:t>
            </a:r>
            <a:r>
              <a:rPr lang="vi-VN" sz="1400" dirty="0">
                <a:effectLst/>
                <a:latin typeface="Times New Roman" panose="02020603050405020304" pitchFamily="18" charset="0"/>
                <a:ea typeface="MS Mincho" panose="02020609040205080304" pitchFamily="49" charset="-128"/>
                <a:cs typeface="Times New Roman" panose="02020603050405020304" pitchFamily="18" charset="0"/>
              </a:rPr>
              <a:t> các món ăn của nước ngoài.</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Ngoài</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ra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còn</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có cả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chê</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đô</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dinh</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dưỡng</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làm</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sao</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đê</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cân</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bằng</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đu</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va</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ngon</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một</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bữa</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ăn</a:t>
            </a:r>
            <a:endParaRPr lang="en-US" sz="14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indent="0">
              <a:buSzPts val="1100"/>
              <a:buNone/>
            </a:pPr>
            <a:endParaRPr lang="en-US" sz="1000" dirty="0">
              <a:effectLst/>
              <a:latin typeface="Calibri" panose="020F0502020204030204" pitchFamily="34" charset="0"/>
              <a:ea typeface="MS Mincho" panose="02020609040205080304" pitchFamily="49" charset="-128"/>
              <a:cs typeface="Times New Roman" panose="02020603050405020304" pitchFamily="18" charset="0"/>
            </a:endParaRPr>
          </a:p>
          <a:p>
            <a:pPr marL="0" lvl="0" indent="0" algn="l" rtl="0">
              <a:spcBef>
                <a:spcPts val="600"/>
              </a:spcBef>
              <a:spcAft>
                <a:spcPts val="0"/>
              </a:spcAft>
              <a:buClr>
                <a:schemeClr val="dk1"/>
              </a:buClr>
              <a:buSzPts val="1100"/>
              <a:buFont typeface="Arial"/>
              <a:buNone/>
            </a:pPr>
            <a:endParaRPr sz="1000" dirty="0">
              <a:solidFill>
                <a:srgbClr val="000000"/>
              </a:solidFill>
            </a:endParaRPr>
          </a:p>
          <a:p>
            <a:pPr marL="0" lvl="0" indent="0" algn="l" rtl="0">
              <a:spcBef>
                <a:spcPts val="600"/>
              </a:spcBef>
              <a:spcAft>
                <a:spcPts val="0"/>
              </a:spcAft>
              <a:buNone/>
            </a:pPr>
            <a:endParaRPr sz="1000" dirty="0">
              <a:solidFill>
                <a:srgbClr val="000000"/>
              </a:solidFill>
            </a:endParaRPr>
          </a:p>
        </p:txBody>
      </p:sp>
      <p:sp>
        <p:nvSpPr>
          <p:cNvPr id="71" name="Google Shape;71;p13"/>
          <p:cNvSpPr txBox="1">
            <a:spLocks noGrp="1"/>
          </p:cNvSpPr>
          <p:nvPr>
            <p:ph type="body" idx="2"/>
          </p:nvPr>
        </p:nvSpPr>
        <p:spPr>
          <a:xfrm>
            <a:off x="869150" y="3829725"/>
            <a:ext cx="7405800" cy="82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800" i="1" dirty="0">
              <a:solidFill>
                <a:srgbClr val="666666"/>
              </a:solidFill>
            </a:endParaRPr>
          </a:p>
          <a:p>
            <a:pPr marL="0" lvl="0" indent="0" algn="l" rtl="0">
              <a:spcBef>
                <a:spcPts val="1000"/>
              </a:spcBef>
              <a:spcAft>
                <a:spcPts val="1000"/>
              </a:spcAft>
              <a:buNone/>
            </a:pPr>
            <a:endParaRPr sz="800" i="1" dirty="0">
              <a:solidFill>
                <a:srgbClr val="666666"/>
              </a:solidFill>
            </a:endParaRPr>
          </a:p>
        </p:txBody>
      </p:sp>
      <p:sp>
        <p:nvSpPr>
          <p:cNvPr id="72" name="Google Shape;72;p13"/>
          <p:cNvSpPr txBox="1">
            <a:spLocks noGrp="1"/>
          </p:cNvSpPr>
          <p:nvPr>
            <p:ph type="body" idx="1"/>
          </p:nvPr>
        </p:nvSpPr>
        <p:spPr>
          <a:xfrm>
            <a:off x="811093" y="2224929"/>
            <a:ext cx="3594600" cy="119318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err="1">
                <a:solidFill>
                  <a:srgbClr val="000000"/>
                </a:solidFill>
                <a:latin typeface="Work Sans Medium"/>
                <a:ea typeface="Work Sans Medium"/>
                <a:cs typeface="Work Sans Medium"/>
                <a:sym typeface="Work Sans Medium"/>
              </a:rPr>
              <a:t>Sản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phẩm</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hướng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tới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việc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làm</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sao</a:t>
            </a:r>
            <a:r>
              <a:rPr lang="en-US" sz="1400" dirty="0">
                <a:solidFill>
                  <a:srgbClr val="000000"/>
                </a:solidFill>
                <a:latin typeface="Work Sans Medium"/>
                <a:ea typeface="Work Sans Medium"/>
                <a:cs typeface="Work Sans Medium"/>
                <a:sym typeface="Work Sans Medium"/>
              </a:rPr>
              <a:t> có </a:t>
            </a:r>
            <a:r>
              <a:rPr lang="en-US" sz="1400" dirty="0" err="1">
                <a:solidFill>
                  <a:srgbClr val="000000"/>
                </a:solidFill>
                <a:latin typeface="Work Sans Medium"/>
                <a:ea typeface="Work Sans Medium"/>
                <a:cs typeface="Work Sans Medium"/>
                <a:sym typeface="Work Sans Medium"/>
              </a:rPr>
              <a:t>thê</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chê</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biến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được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món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ăn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với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những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nguyên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liệu</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sẵn</a:t>
            </a:r>
            <a:r>
              <a:rPr lang="en-US" sz="1400" dirty="0">
                <a:solidFill>
                  <a:srgbClr val="000000"/>
                </a:solidFill>
                <a:latin typeface="Work Sans Medium"/>
                <a:ea typeface="Work Sans Medium"/>
                <a:cs typeface="Work Sans Medium"/>
                <a:sym typeface="Work Sans Medium"/>
              </a:rPr>
              <a:t> có </a:t>
            </a:r>
            <a:r>
              <a:rPr lang="en-US" sz="1400" dirty="0" err="1">
                <a:solidFill>
                  <a:srgbClr val="000000"/>
                </a:solidFill>
                <a:latin typeface="Work Sans Medium"/>
                <a:ea typeface="Work Sans Medium"/>
                <a:cs typeface="Work Sans Medium"/>
                <a:sym typeface="Work Sans Medium"/>
              </a:rPr>
              <a:t>trong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nha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khi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không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biết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phải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như</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thê</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nào</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cho</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ngon</a:t>
            </a:r>
            <a:r>
              <a:rPr lang="en-US" sz="1400" dirty="0">
                <a:solidFill>
                  <a:srgbClr val="000000"/>
                </a:solidFill>
                <a:latin typeface="Work Sans Medium"/>
                <a:ea typeface="Work Sans Medium"/>
                <a:cs typeface="Work Sans Medium"/>
                <a:sym typeface="Work Sans Medium"/>
              </a:rPr>
              <a:t>.</a:t>
            </a:r>
          </a:p>
          <a:p>
            <a:pPr marL="0" lvl="0" indent="0" algn="l" rtl="0">
              <a:spcBef>
                <a:spcPts val="1000"/>
              </a:spcBef>
              <a:spcAft>
                <a:spcPts val="0"/>
              </a:spcAft>
              <a:buNone/>
            </a:pPr>
            <a:r>
              <a:rPr lang="en-US" sz="1400" b="1" dirty="0" err="1">
                <a:solidFill>
                  <a:srgbClr val="000000"/>
                </a:solidFill>
              </a:rPr>
              <a:t>Sản</a:t>
            </a:r>
            <a:r>
              <a:rPr lang="en-US" sz="1400" b="1" dirty="0">
                <a:solidFill>
                  <a:srgbClr val="000000"/>
                </a:solidFill>
              </a:rPr>
              <a:t> </a:t>
            </a:r>
            <a:r>
              <a:rPr lang="en-US" sz="1400" b="1" dirty="0" err="1">
                <a:solidFill>
                  <a:srgbClr val="000000"/>
                </a:solidFill>
              </a:rPr>
              <a:t>phẩm</a:t>
            </a:r>
            <a:r>
              <a:rPr lang="en-US" sz="1400" b="1" dirty="0">
                <a:solidFill>
                  <a:srgbClr val="000000"/>
                </a:solidFill>
              </a:rPr>
              <a:t> </a:t>
            </a:r>
            <a:r>
              <a:rPr lang="en-US" sz="1400" b="1" dirty="0" err="1">
                <a:solidFill>
                  <a:srgbClr val="000000"/>
                </a:solidFill>
              </a:rPr>
              <a:t>này</a:t>
            </a:r>
            <a:r>
              <a:rPr lang="en-US" sz="1400" b="1" dirty="0">
                <a:solidFill>
                  <a:srgbClr val="000000"/>
                </a:solidFill>
              </a:rPr>
              <a:t> </a:t>
            </a:r>
            <a:r>
              <a:rPr lang="en-US" sz="1400" b="1" dirty="0" err="1">
                <a:solidFill>
                  <a:srgbClr val="000000"/>
                </a:solidFill>
              </a:rPr>
              <a:t>được</a:t>
            </a:r>
            <a:r>
              <a:rPr lang="en-US" sz="1400" b="1" dirty="0">
                <a:solidFill>
                  <a:srgbClr val="000000"/>
                </a:solidFill>
              </a:rPr>
              <a:t> </a:t>
            </a:r>
            <a:r>
              <a:rPr lang="en-US" sz="1400" b="1" dirty="0" err="1">
                <a:solidFill>
                  <a:srgbClr val="000000"/>
                </a:solidFill>
              </a:rPr>
              <a:t>đưa</a:t>
            </a:r>
            <a:r>
              <a:rPr lang="en-US" sz="1400" b="1" dirty="0">
                <a:solidFill>
                  <a:srgbClr val="000000"/>
                </a:solidFill>
              </a:rPr>
              <a:t> ra </a:t>
            </a:r>
            <a:r>
              <a:rPr lang="en-US" sz="1400" b="1" dirty="0" err="1">
                <a:solidFill>
                  <a:srgbClr val="000000"/>
                </a:solidFill>
              </a:rPr>
              <a:t>đê</a:t>
            </a:r>
            <a:r>
              <a:rPr lang="en-US" sz="1400" b="1" dirty="0">
                <a:solidFill>
                  <a:srgbClr val="000000"/>
                </a:solidFill>
              </a:rPr>
              <a:t>̉ </a:t>
            </a:r>
            <a:r>
              <a:rPr lang="en-US" sz="1400" b="1" dirty="0" err="1">
                <a:solidFill>
                  <a:srgbClr val="000000"/>
                </a:solidFill>
              </a:rPr>
              <a:t>dành</a:t>
            </a:r>
            <a:r>
              <a:rPr lang="en-US" sz="1400" b="1" dirty="0">
                <a:solidFill>
                  <a:srgbClr val="000000"/>
                </a:solidFill>
              </a:rPr>
              <a:t> </a:t>
            </a:r>
            <a:r>
              <a:rPr lang="en-US" sz="1400" b="1" dirty="0" err="1">
                <a:solidFill>
                  <a:srgbClr val="000000"/>
                </a:solidFill>
              </a:rPr>
              <a:t>cho</a:t>
            </a:r>
            <a:r>
              <a:rPr lang="en-US" sz="1400" b="1" dirty="0">
                <a:solidFill>
                  <a:srgbClr val="000000"/>
                </a:solidFill>
              </a:rPr>
              <a:t> </a:t>
            </a:r>
            <a:r>
              <a:rPr lang="en-US" sz="1400" b="1" dirty="0" err="1">
                <a:solidFill>
                  <a:srgbClr val="000000"/>
                </a:solidFill>
              </a:rPr>
              <a:t>tất</a:t>
            </a:r>
            <a:r>
              <a:rPr lang="en-US" sz="1400" b="1" dirty="0">
                <a:solidFill>
                  <a:srgbClr val="000000"/>
                </a:solidFill>
              </a:rPr>
              <a:t> cả </a:t>
            </a:r>
            <a:r>
              <a:rPr lang="en-US" sz="1400" b="1" dirty="0" err="1">
                <a:solidFill>
                  <a:srgbClr val="000000"/>
                </a:solidFill>
              </a:rPr>
              <a:t>mọi</a:t>
            </a:r>
            <a:r>
              <a:rPr lang="en-US" sz="1400" b="1" dirty="0">
                <a:solidFill>
                  <a:srgbClr val="000000"/>
                </a:solidFill>
              </a:rPr>
              <a:t> </a:t>
            </a:r>
            <a:r>
              <a:rPr lang="en-US" sz="1400" b="1" dirty="0" err="1">
                <a:solidFill>
                  <a:srgbClr val="000000"/>
                </a:solidFill>
              </a:rPr>
              <a:t>người</a:t>
            </a:r>
            <a:r>
              <a:rPr lang="en-US" sz="1400" b="1" dirty="0">
                <a:solidFill>
                  <a:srgbClr val="000000"/>
                </a:solidFill>
              </a:rPr>
              <a:t> </a:t>
            </a:r>
            <a:r>
              <a:rPr lang="en-US" sz="1400" b="1" dirty="0" err="1">
                <a:solidFill>
                  <a:srgbClr val="000000"/>
                </a:solidFill>
              </a:rPr>
              <a:t>yêu</a:t>
            </a:r>
            <a:r>
              <a:rPr lang="en-US" sz="1400" b="1" dirty="0">
                <a:solidFill>
                  <a:srgbClr val="000000"/>
                </a:solidFill>
              </a:rPr>
              <a:t> </a:t>
            </a:r>
            <a:r>
              <a:rPr lang="en-US" sz="1400" b="1" dirty="0" err="1">
                <a:solidFill>
                  <a:srgbClr val="000000"/>
                </a:solidFill>
              </a:rPr>
              <a:t>ẩm</a:t>
            </a:r>
            <a:r>
              <a:rPr lang="en-US" sz="1400" b="1" dirty="0">
                <a:solidFill>
                  <a:srgbClr val="000000"/>
                </a:solidFill>
              </a:rPr>
              <a:t> </a:t>
            </a:r>
            <a:r>
              <a:rPr lang="en-US" sz="1400" b="1" dirty="0" err="1">
                <a:solidFill>
                  <a:srgbClr val="000000"/>
                </a:solidFill>
              </a:rPr>
              <a:t>thực</a:t>
            </a:r>
            <a:r>
              <a:rPr lang="en-US" sz="1400" b="1" dirty="0">
                <a:solidFill>
                  <a:srgbClr val="000000"/>
                </a:solidFill>
              </a:rPr>
              <a:t> </a:t>
            </a:r>
            <a:r>
              <a:rPr lang="en-US" sz="1400" b="1" dirty="0" err="1">
                <a:solidFill>
                  <a:srgbClr val="000000"/>
                </a:solidFill>
              </a:rPr>
              <a:t>va</a:t>
            </a:r>
            <a:r>
              <a:rPr lang="en-US" sz="1400" b="1" dirty="0">
                <a:solidFill>
                  <a:srgbClr val="000000"/>
                </a:solidFill>
              </a:rPr>
              <a:t>̀ cả </a:t>
            </a:r>
            <a:r>
              <a:rPr lang="en-US" sz="1400" b="1" dirty="0" err="1">
                <a:solidFill>
                  <a:srgbClr val="000000"/>
                </a:solidFill>
              </a:rPr>
              <a:t>những</a:t>
            </a:r>
            <a:r>
              <a:rPr lang="en-US" sz="1400" b="1" dirty="0">
                <a:solidFill>
                  <a:srgbClr val="000000"/>
                </a:solidFill>
              </a:rPr>
              <a:t> </a:t>
            </a:r>
            <a:r>
              <a:rPr lang="en-US" sz="1400" b="1" dirty="0" err="1">
                <a:solidFill>
                  <a:srgbClr val="000000"/>
                </a:solidFill>
              </a:rPr>
              <a:t>người</a:t>
            </a:r>
            <a:r>
              <a:rPr lang="en-US" sz="1400" b="1" dirty="0">
                <a:solidFill>
                  <a:srgbClr val="000000"/>
                </a:solidFill>
              </a:rPr>
              <a:t>  </a:t>
            </a:r>
            <a:r>
              <a:rPr lang="en-US" sz="1400" b="1" dirty="0" err="1">
                <a:solidFill>
                  <a:srgbClr val="000000"/>
                </a:solidFill>
              </a:rPr>
              <a:t>chưa</a:t>
            </a:r>
            <a:r>
              <a:rPr lang="en-US" sz="1400" b="1" dirty="0">
                <a:solidFill>
                  <a:srgbClr val="000000"/>
                </a:solidFill>
              </a:rPr>
              <a:t> </a:t>
            </a:r>
            <a:r>
              <a:rPr lang="en-US" sz="1400" b="1" dirty="0" err="1">
                <a:solidFill>
                  <a:srgbClr val="000000"/>
                </a:solidFill>
              </a:rPr>
              <a:t>đụng</a:t>
            </a:r>
            <a:r>
              <a:rPr lang="en-US" sz="1400" b="1" dirty="0">
                <a:solidFill>
                  <a:srgbClr val="000000"/>
                </a:solidFill>
              </a:rPr>
              <a:t> </a:t>
            </a:r>
            <a:r>
              <a:rPr lang="en-US" sz="1400" b="1" dirty="0" err="1">
                <a:solidFill>
                  <a:srgbClr val="000000"/>
                </a:solidFill>
              </a:rPr>
              <a:t>tay</a:t>
            </a:r>
            <a:r>
              <a:rPr lang="en-US" sz="1400" b="1" dirty="0">
                <a:solidFill>
                  <a:srgbClr val="000000"/>
                </a:solidFill>
              </a:rPr>
              <a:t> </a:t>
            </a:r>
            <a:r>
              <a:rPr lang="en-US" sz="1400" b="1" dirty="0" err="1">
                <a:solidFill>
                  <a:srgbClr val="000000"/>
                </a:solidFill>
              </a:rPr>
              <a:t>vào</a:t>
            </a:r>
            <a:r>
              <a:rPr lang="en-US" sz="1400" b="1" dirty="0">
                <a:solidFill>
                  <a:srgbClr val="000000"/>
                </a:solidFill>
              </a:rPr>
              <a:t> </a:t>
            </a:r>
            <a:r>
              <a:rPr lang="en-US" sz="1400" b="1" dirty="0" err="1">
                <a:solidFill>
                  <a:srgbClr val="000000"/>
                </a:solidFill>
              </a:rPr>
              <a:t>bếp</a:t>
            </a:r>
            <a:r>
              <a:rPr lang="en-US" sz="1400" b="1" dirty="0">
                <a:solidFill>
                  <a:srgbClr val="000000"/>
                </a:solidFill>
              </a:rPr>
              <a:t>. </a:t>
            </a:r>
            <a:r>
              <a:rPr lang="en-US" sz="1400" b="1" dirty="0" err="1">
                <a:solidFill>
                  <a:srgbClr val="000000"/>
                </a:solidFill>
              </a:rPr>
              <a:t>Sản</a:t>
            </a:r>
            <a:r>
              <a:rPr lang="en-US" sz="1400" b="1" dirty="0">
                <a:solidFill>
                  <a:srgbClr val="000000"/>
                </a:solidFill>
              </a:rPr>
              <a:t> </a:t>
            </a:r>
            <a:r>
              <a:rPr lang="en-US" sz="1400" b="1" dirty="0" err="1">
                <a:solidFill>
                  <a:srgbClr val="000000"/>
                </a:solidFill>
              </a:rPr>
              <a:t>phẩm</a:t>
            </a:r>
            <a:r>
              <a:rPr lang="en-US" sz="1400" b="1" dirty="0">
                <a:solidFill>
                  <a:srgbClr val="000000"/>
                </a:solidFill>
              </a:rPr>
              <a:t> sẽ </a:t>
            </a:r>
            <a:r>
              <a:rPr lang="en-US" sz="1400" b="1" dirty="0" err="1">
                <a:solidFill>
                  <a:srgbClr val="000000"/>
                </a:solidFill>
              </a:rPr>
              <a:t>cho</a:t>
            </a:r>
            <a:r>
              <a:rPr lang="en-US" sz="1400" b="1" dirty="0">
                <a:solidFill>
                  <a:srgbClr val="000000"/>
                </a:solidFill>
              </a:rPr>
              <a:t> </a:t>
            </a:r>
            <a:r>
              <a:rPr lang="en-US" sz="1400" b="1" dirty="0" err="1">
                <a:solidFill>
                  <a:srgbClr val="000000"/>
                </a:solidFill>
              </a:rPr>
              <a:t>công</a:t>
            </a:r>
            <a:r>
              <a:rPr lang="en-US" sz="1400" b="1" dirty="0">
                <a:solidFill>
                  <a:srgbClr val="000000"/>
                </a:solidFill>
              </a:rPr>
              <a:t> </a:t>
            </a:r>
            <a:r>
              <a:rPr lang="en-US" sz="1400" b="1" dirty="0" err="1">
                <a:solidFill>
                  <a:srgbClr val="000000"/>
                </a:solidFill>
              </a:rPr>
              <a:t>thức</a:t>
            </a:r>
            <a:r>
              <a:rPr lang="en-US" sz="1400" b="1" dirty="0">
                <a:solidFill>
                  <a:srgbClr val="000000"/>
                </a:solidFill>
              </a:rPr>
              <a:t> </a:t>
            </a:r>
            <a:r>
              <a:rPr lang="en-US" sz="1400" b="1" dirty="0" err="1">
                <a:solidFill>
                  <a:srgbClr val="000000"/>
                </a:solidFill>
              </a:rPr>
              <a:t>cách</a:t>
            </a:r>
            <a:r>
              <a:rPr lang="en-US" sz="1400" b="1" dirty="0">
                <a:solidFill>
                  <a:srgbClr val="000000"/>
                </a:solidFill>
              </a:rPr>
              <a:t> </a:t>
            </a:r>
            <a:r>
              <a:rPr lang="en-US" sz="1400" b="1" dirty="0" err="1">
                <a:solidFill>
                  <a:srgbClr val="000000"/>
                </a:solidFill>
              </a:rPr>
              <a:t>làm</a:t>
            </a:r>
            <a:r>
              <a:rPr lang="en-US" sz="1400" b="1" dirty="0">
                <a:solidFill>
                  <a:srgbClr val="000000"/>
                </a:solidFill>
              </a:rPr>
              <a:t> </a:t>
            </a:r>
            <a:r>
              <a:rPr lang="en-US" sz="1400" b="1" dirty="0" err="1">
                <a:solidFill>
                  <a:srgbClr val="000000"/>
                </a:solidFill>
              </a:rPr>
              <a:t>món</a:t>
            </a:r>
            <a:r>
              <a:rPr lang="en-US" sz="1400" b="1" dirty="0">
                <a:solidFill>
                  <a:srgbClr val="000000"/>
                </a:solidFill>
              </a:rPr>
              <a:t> </a:t>
            </a:r>
            <a:r>
              <a:rPr lang="en-US" sz="1400" b="1" dirty="0" err="1">
                <a:solidFill>
                  <a:srgbClr val="000000"/>
                </a:solidFill>
              </a:rPr>
              <a:t>ăn</a:t>
            </a:r>
            <a:r>
              <a:rPr lang="en-US" sz="1400" b="1" dirty="0">
                <a:solidFill>
                  <a:srgbClr val="000000"/>
                </a:solidFill>
              </a:rPr>
              <a:t> </a:t>
            </a:r>
            <a:r>
              <a:rPr lang="en-US" sz="1400" b="1" dirty="0" err="1">
                <a:solidFill>
                  <a:srgbClr val="000000"/>
                </a:solidFill>
              </a:rPr>
              <a:t>sao</a:t>
            </a:r>
            <a:r>
              <a:rPr lang="en-US" sz="1400" b="1" dirty="0">
                <a:solidFill>
                  <a:srgbClr val="000000"/>
                </a:solidFill>
              </a:rPr>
              <a:t> </a:t>
            </a:r>
            <a:r>
              <a:rPr lang="en-US" sz="1400" b="1" dirty="0" err="1">
                <a:solidFill>
                  <a:srgbClr val="000000"/>
                </a:solidFill>
              </a:rPr>
              <a:t>cho</a:t>
            </a:r>
            <a:r>
              <a:rPr lang="en-US" sz="1400" b="1" dirty="0">
                <a:solidFill>
                  <a:srgbClr val="000000"/>
                </a:solidFill>
              </a:rPr>
              <a:t> </a:t>
            </a:r>
            <a:r>
              <a:rPr lang="en-US" sz="1400" b="1" dirty="0" err="1">
                <a:solidFill>
                  <a:srgbClr val="000000"/>
                </a:solidFill>
              </a:rPr>
              <a:t>đu</a:t>
            </a:r>
            <a:r>
              <a:rPr lang="en-US" sz="1400" b="1" dirty="0">
                <a:solidFill>
                  <a:srgbClr val="000000"/>
                </a:solidFill>
              </a:rPr>
              <a:t>̉ </a:t>
            </a:r>
            <a:r>
              <a:rPr lang="en-US" sz="1400" b="1" dirty="0" err="1">
                <a:solidFill>
                  <a:srgbClr val="000000"/>
                </a:solidFill>
              </a:rPr>
              <a:t>dinh</a:t>
            </a:r>
            <a:r>
              <a:rPr lang="en-US" sz="1400" b="1" dirty="0">
                <a:solidFill>
                  <a:srgbClr val="000000"/>
                </a:solidFill>
              </a:rPr>
              <a:t> </a:t>
            </a:r>
            <a:r>
              <a:rPr lang="en-US" sz="1400" b="1" dirty="0" err="1">
                <a:solidFill>
                  <a:srgbClr val="000000"/>
                </a:solidFill>
              </a:rPr>
              <a:t>dưỡng</a:t>
            </a:r>
            <a:r>
              <a:rPr lang="en-US" sz="1400" b="1">
                <a:solidFill>
                  <a:srgbClr val="000000"/>
                </a:solidFill>
              </a:rPr>
              <a:t> </a:t>
            </a:r>
            <a:endParaRPr sz="1400" b="1" dirty="0">
              <a:solidFill>
                <a:srgbClr val="000000"/>
              </a:solidFill>
            </a:endParaRPr>
          </a:p>
          <a:p>
            <a:pPr marL="0" lvl="0" indent="0" algn="l" rtl="0">
              <a:spcBef>
                <a:spcPts val="1000"/>
              </a:spcBef>
              <a:spcAft>
                <a:spcPts val="1000"/>
              </a:spcAft>
              <a:buNone/>
            </a:pPr>
            <a:br>
              <a:rPr lang="en" sz="1000" dirty="0">
                <a:solidFill>
                  <a:srgbClr val="000000"/>
                </a:solidFill>
                <a:latin typeface="Work Sans Medium"/>
                <a:ea typeface="Work Sans Medium"/>
                <a:cs typeface="Work Sans Medium"/>
                <a:sym typeface="Work Sans Medium"/>
              </a:rPr>
            </a:br>
            <a:endParaRPr sz="1000" dirty="0">
              <a:solidFill>
                <a:srgbClr val="000000"/>
              </a:solidFill>
              <a:latin typeface="Work Sans Medium"/>
              <a:ea typeface="Work Sans Medium"/>
              <a:cs typeface="Work Sans Medium"/>
              <a:sym typeface="Work Sans Medium"/>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78347" y="60383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Hướng tiếp cận </a:t>
            </a:r>
            <a:endParaRPr dirty="0"/>
          </a:p>
        </p:txBody>
      </p:sp>
      <p:sp>
        <p:nvSpPr>
          <p:cNvPr id="148" name="Google Shape;148;p20"/>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latin typeface="Work Sans"/>
                <a:ea typeface="Work Sans"/>
                <a:cs typeface="Work Sans"/>
                <a:sym typeface="Work Sans"/>
              </a:rPr>
              <a:t>Nguồn</a:t>
            </a:r>
            <a:endParaRPr b="1" dirty="0">
              <a:latin typeface="Work Sans"/>
              <a:ea typeface="Work Sans"/>
              <a:cs typeface="Work Sans"/>
              <a:sym typeface="Work Sans"/>
            </a:endParaRPr>
          </a:p>
          <a:p>
            <a:pPr marL="0" lvl="0" indent="0" algn="l" rtl="0">
              <a:spcBef>
                <a:spcPts val="600"/>
              </a:spcBef>
              <a:spcAft>
                <a:spcPts val="0"/>
              </a:spcAft>
              <a:buNone/>
            </a:pPr>
            <a:r>
              <a:rPr lang="vi-VN" sz="1200" dirty="0">
                <a:effectLst/>
                <a:latin typeface="Times New Roman" panose="02020603050405020304" pitchFamily="18" charset="0"/>
                <a:ea typeface="MS Mincho" panose="02020609040205080304" pitchFamily="49" charset="-128"/>
              </a:rPr>
              <a:t>Với những thông tin cần thiết về các món ăn thì ta có thể tìm kiếm dễ dàng tại thời điểm này. Người dùng có thể nhập những thông tin cần thiết để có thể tìm ra món ăn phù hợp với các thực phẩm hiện đang có.Khi bắt đầu làm dự án có thể thiếu đi những món ăn nhưng mà chúng ta có thể cập nhật dữ liệu về các món ăn sau này.</a:t>
            </a:r>
            <a:endParaRPr sz="1200" dirty="0"/>
          </a:p>
        </p:txBody>
      </p:sp>
      <p:sp>
        <p:nvSpPr>
          <p:cNvPr id="149" name="Google Shape;149;p20"/>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p>
            <a:pPr marL="0" lvl="0" indent="0">
              <a:lnSpc>
                <a:spcPct val="115000"/>
              </a:lnSpc>
              <a:spcAft>
                <a:spcPts val="1000"/>
              </a:spcAft>
              <a:buNone/>
            </a:pPr>
            <a:r>
              <a:rPr lang="vi-VN" b="1"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US"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nSpc>
                <a:spcPct val="115000"/>
              </a:lnSpc>
              <a:spcAft>
                <a:spcPts val="1000"/>
              </a:spcAft>
              <a:buNone/>
            </a:pPr>
            <a:endParaRPr lang="en-US" b="1"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50" name="Google Shape;150;p20"/>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Work Sans"/>
                <a:ea typeface="Work Sans"/>
                <a:cs typeface="Work Sans"/>
                <a:sym typeface="Work Sans"/>
              </a:rPr>
              <a:t>Ngôn ngữ thực hiện</a:t>
            </a:r>
            <a:endParaRPr b="1" dirty="0">
              <a:latin typeface="Work Sans"/>
              <a:ea typeface="Work Sans"/>
              <a:cs typeface="Work Sans"/>
              <a:sym typeface="Work Sans"/>
            </a:endParaRPr>
          </a:p>
          <a:p>
            <a:pPr marL="0" lvl="0" indent="0">
              <a:lnSpc>
                <a:spcPct val="115000"/>
              </a:lnSpc>
              <a:spcAft>
                <a:spcPts val="1000"/>
              </a:spcAft>
              <a:buNone/>
            </a:pPr>
            <a:r>
              <a:rPr lang="en-US" sz="1200" dirty="0">
                <a:latin typeface="Times New Roman" panose="02020603050405020304" pitchFamily="18" charset="0"/>
                <a:ea typeface="MS Mincho" panose="02020609040205080304" pitchFamily="49" charset="-128"/>
                <a:cs typeface="Times New Roman" panose="02020603050405020304" pitchFamily="18" charset="0"/>
              </a:rPr>
              <a:t>C</a:t>
            </a:r>
            <a:r>
              <a:rPr lang="vi-VN" sz="1200" dirty="0">
                <a:effectLst/>
                <a:latin typeface="Times New Roman" panose="02020603050405020304" pitchFamily="18" charset="0"/>
                <a:ea typeface="MS Mincho" panose="02020609040205080304" pitchFamily="49" charset="-128"/>
                <a:cs typeface="Times New Roman" panose="02020603050405020304" pitchFamily="18" charset="0"/>
              </a:rPr>
              <a:t>húng em sẽ sử dụng ngôn ngữ HTML, CSS để viết giao diện bên ngoài của trang web và dùng javascrip để viết về hoạt động của trang web</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p>
            <a:pPr marL="0" lvl="0" indent="0" algn="l" rtl="0">
              <a:spcBef>
                <a:spcPts val="600"/>
              </a:spcBef>
              <a:spcAft>
                <a:spcPts val="0"/>
              </a:spcAft>
              <a:buNone/>
            </a:pPr>
            <a:endParaRPr dirty="0"/>
          </a:p>
        </p:txBody>
      </p:sp>
      <p:grpSp>
        <p:nvGrpSpPr>
          <p:cNvPr id="151" name="Google Shape;151;p20"/>
          <p:cNvGrpSpPr/>
          <p:nvPr/>
        </p:nvGrpSpPr>
        <p:grpSpPr>
          <a:xfrm>
            <a:off x="7516121" y="711701"/>
            <a:ext cx="903434" cy="903434"/>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325</Words>
  <Application>Microsoft Office PowerPoint</Application>
  <PresentationFormat>On-screen Show (16:9)</PresentationFormat>
  <Paragraphs>23</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Work Sans Light</vt:lpstr>
      <vt:lpstr>Calibri</vt:lpstr>
      <vt:lpstr>Work Sans Medium</vt:lpstr>
      <vt:lpstr>Arial</vt:lpstr>
      <vt:lpstr>Work Sans</vt:lpstr>
      <vt:lpstr>Times New Roman</vt:lpstr>
      <vt:lpstr>Jacquenetta template</vt:lpstr>
      <vt:lpstr>Hello!</vt:lpstr>
      <vt:lpstr>Tầm nhìn</vt:lpstr>
      <vt:lpstr>Hướng tiếp cận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 tất cả mọi người và thầy đến với bài thuyết trình của chúng em ngày hôm nay </dc:title>
  <cp:lastModifiedBy>Nguyễn Minh Phú</cp:lastModifiedBy>
  <cp:revision>12</cp:revision>
  <dcterms:modified xsi:type="dcterms:W3CDTF">2022-02-28T08:12:02Z</dcterms:modified>
</cp:coreProperties>
</file>