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72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7026C-8CF6-C54D-BD06-35289FFC2D04}" v="1" dt="2023-03-28T12:50:47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1"/>
  </p:normalViewPr>
  <p:slideViewPr>
    <p:cSldViewPr snapToGrid="0" showGuides="1">
      <p:cViewPr>
        <p:scale>
          <a:sx n="240" d="100"/>
          <a:sy n="240" d="100"/>
        </p:scale>
        <p:origin x="4720" y="-5120"/>
      </p:cViewPr>
      <p:guideLst>
        <p:guide orient="horz" pos="312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ONG Xin" userId="5005eae9-336c-4714-96df-1c1bef3d405b" providerId="ADAL" clId="{40E6C09F-C960-4944-9D5F-728C885A7F5D}"/>
    <pc:docChg chg="modSld">
      <pc:chgData name="XIONG Xin" userId="5005eae9-336c-4714-96df-1c1bef3d405b" providerId="ADAL" clId="{40E6C09F-C960-4944-9D5F-728C885A7F5D}" dt="2023-02-28T06:41:30.740" v="2"/>
      <pc:docMkLst>
        <pc:docMk/>
      </pc:docMkLst>
      <pc:sldChg chg="addSp delSp modSp mod">
        <pc:chgData name="XIONG Xin" userId="5005eae9-336c-4714-96df-1c1bef3d405b" providerId="ADAL" clId="{40E6C09F-C960-4944-9D5F-728C885A7F5D}" dt="2023-02-28T06:41:30.740" v="2"/>
        <pc:sldMkLst>
          <pc:docMk/>
          <pc:sldMk cId="3736436205" sldId="262"/>
        </pc:sldMkLst>
        <pc:spChg chg="add del mod">
          <ac:chgData name="XIONG Xin" userId="5005eae9-336c-4714-96df-1c1bef3d405b" providerId="ADAL" clId="{40E6C09F-C960-4944-9D5F-728C885A7F5D}" dt="2023-02-28T06:41:30.740" v="2"/>
          <ac:spMkLst>
            <pc:docMk/>
            <pc:sldMk cId="3736436205" sldId="262"/>
            <ac:spMk id="2" creationId="{800E5458-E245-EB53-B303-293BD271BC59}"/>
          </ac:spMkLst>
        </pc:spChg>
        <pc:grpChg chg="mod">
          <ac:chgData name="XIONG Xin" userId="5005eae9-336c-4714-96df-1c1bef3d405b" providerId="ADAL" clId="{40E6C09F-C960-4944-9D5F-728C885A7F5D}" dt="2023-02-28T06:41:19.193" v="0" actId="1076"/>
          <ac:grpSpMkLst>
            <pc:docMk/>
            <pc:sldMk cId="3736436205" sldId="262"/>
            <ac:grpSpMk id="44" creationId="{00000000-0000-0000-0000-000000000000}"/>
          </ac:grpSpMkLst>
        </pc:grpChg>
      </pc:sldChg>
    </pc:docChg>
  </pc:docChgLst>
  <pc:docChgLst>
    <pc:chgData name="XIONG Xin" userId="5005eae9-336c-4714-96df-1c1bef3d405b" providerId="ADAL" clId="{7517026C-8CF6-C54D-BD06-35289FFC2D04}"/>
    <pc:docChg chg="custSel addSld modSld">
      <pc:chgData name="XIONG Xin" userId="5005eae9-336c-4714-96df-1c1bef3d405b" providerId="ADAL" clId="{7517026C-8CF6-C54D-BD06-35289FFC2D04}" dt="2023-03-28T13:25:42.303" v="121" actId="1076"/>
      <pc:docMkLst>
        <pc:docMk/>
      </pc:docMkLst>
      <pc:sldChg chg="delSp modSp add mod">
        <pc:chgData name="XIONG Xin" userId="5005eae9-336c-4714-96df-1c1bef3d405b" providerId="ADAL" clId="{7517026C-8CF6-C54D-BD06-35289FFC2D04}" dt="2023-03-28T13:25:42.303" v="121" actId="1076"/>
        <pc:sldMkLst>
          <pc:docMk/>
          <pc:sldMk cId="1775599074" sldId="272"/>
        </pc:sldMkLst>
        <pc:spChg chg="mod">
          <ac:chgData name="XIONG Xin" userId="5005eae9-336c-4714-96df-1c1bef3d405b" providerId="ADAL" clId="{7517026C-8CF6-C54D-BD06-35289FFC2D04}" dt="2023-03-28T13:06:14.691" v="52" actId="1076"/>
          <ac:spMkLst>
            <pc:docMk/>
            <pc:sldMk cId="1775599074" sldId="272"/>
            <ac:spMk id="5" creationId="{32889513-EC9E-477F-9F3D-42850493D2FF}"/>
          </ac:spMkLst>
        </pc:spChg>
        <pc:spChg chg="mod">
          <ac:chgData name="XIONG Xin" userId="5005eae9-336c-4714-96df-1c1bef3d405b" providerId="ADAL" clId="{7517026C-8CF6-C54D-BD06-35289FFC2D04}" dt="2023-03-28T13:03:34.181" v="32" actId="1076"/>
          <ac:spMkLst>
            <pc:docMk/>
            <pc:sldMk cId="1775599074" sldId="272"/>
            <ac:spMk id="6" creationId="{D0B62F09-24B3-46E4-BD95-873F0F398FEF}"/>
          </ac:spMkLst>
        </pc:spChg>
        <pc:spChg chg="mod">
          <ac:chgData name="XIONG Xin" userId="5005eae9-336c-4714-96df-1c1bef3d405b" providerId="ADAL" clId="{7517026C-8CF6-C54D-BD06-35289FFC2D04}" dt="2023-03-28T13:05:41.888" v="49" actId="1037"/>
          <ac:spMkLst>
            <pc:docMk/>
            <pc:sldMk cId="1775599074" sldId="272"/>
            <ac:spMk id="8" creationId="{692BA9B7-DBA1-4B03-8017-9CCFD79C9200}"/>
          </ac:spMkLst>
        </pc:spChg>
        <pc:spChg chg="mod">
          <ac:chgData name="XIONG Xin" userId="5005eae9-336c-4714-96df-1c1bef3d405b" providerId="ADAL" clId="{7517026C-8CF6-C54D-BD06-35289FFC2D04}" dt="2023-03-28T13:05:36.789" v="48" actId="1037"/>
          <ac:spMkLst>
            <pc:docMk/>
            <pc:sldMk cId="1775599074" sldId="272"/>
            <ac:spMk id="9" creationId="{9B1B1EA1-194D-4285-B89D-A71A59B17781}"/>
          </ac:spMkLst>
        </pc:spChg>
        <pc:spChg chg="mod">
          <ac:chgData name="XIONG Xin" userId="5005eae9-336c-4714-96df-1c1bef3d405b" providerId="ADAL" clId="{7517026C-8CF6-C54D-BD06-35289FFC2D04}" dt="2023-03-28T13:15:30.170" v="93" actId="1037"/>
          <ac:spMkLst>
            <pc:docMk/>
            <pc:sldMk cId="1775599074" sldId="272"/>
            <ac:spMk id="11" creationId="{A9A6ABCE-8F99-4B94-9352-F1858D5D0BF2}"/>
          </ac:spMkLst>
        </pc:spChg>
        <pc:spChg chg="mod">
          <ac:chgData name="XIONG Xin" userId="5005eae9-336c-4714-96df-1c1bef3d405b" providerId="ADAL" clId="{7517026C-8CF6-C54D-BD06-35289FFC2D04}" dt="2023-03-28T13:03:34.181" v="32" actId="1076"/>
          <ac:spMkLst>
            <pc:docMk/>
            <pc:sldMk cId="1775599074" sldId="272"/>
            <ac:spMk id="12" creationId="{B1C3650E-72C8-4DA1-B8CE-5802BAAE0607}"/>
          </ac:spMkLst>
        </pc:spChg>
        <pc:spChg chg="mod">
          <ac:chgData name="XIONG Xin" userId="5005eae9-336c-4714-96df-1c1bef3d405b" providerId="ADAL" clId="{7517026C-8CF6-C54D-BD06-35289FFC2D04}" dt="2023-03-28T13:03:26.171" v="31" actId="1076"/>
          <ac:spMkLst>
            <pc:docMk/>
            <pc:sldMk cId="1775599074" sldId="272"/>
            <ac:spMk id="13" creationId="{9491EB98-F89B-4B44-AEC0-E5CD72B75861}"/>
          </ac:spMkLst>
        </pc:spChg>
        <pc:spChg chg="mod">
          <ac:chgData name="XIONG Xin" userId="5005eae9-336c-4714-96df-1c1bef3d405b" providerId="ADAL" clId="{7517026C-8CF6-C54D-BD06-35289FFC2D04}" dt="2023-03-28T13:03:26.171" v="31" actId="1076"/>
          <ac:spMkLst>
            <pc:docMk/>
            <pc:sldMk cId="1775599074" sldId="272"/>
            <ac:spMk id="15" creationId="{03DBE21B-2CDA-42F3-A189-30B0C1C4C2CB}"/>
          </ac:spMkLst>
        </pc:spChg>
        <pc:spChg chg="mod">
          <ac:chgData name="XIONG Xin" userId="5005eae9-336c-4714-96df-1c1bef3d405b" providerId="ADAL" clId="{7517026C-8CF6-C54D-BD06-35289FFC2D04}" dt="2023-03-28T13:03:26.171" v="31" actId="1076"/>
          <ac:spMkLst>
            <pc:docMk/>
            <pc:sldMk cId="1775599074" sldId="272"/>
            <ac:spMk id="17" creationId="{E7BE5D92-7D20-4EF7-90D3-C6544B8ABE60}"/>
          </ac:spMkLst>
        </pc:spChg>
        <pc:spChg chg="mod">
          <ac:chgData name="XIONG Xin" userId="5005eae9-336c-4714-96df-1c1bef3d405b" providerId="ADAL" clId="{7517026C-8CF6-C54D-BD06-35289FFC2D04}" dt="2023-03-28T12:59:18.079" v="11" actId="1076"/>
          <ac:spMkLst>
            <pc:docMk/>
            <pc:sldMk cId="1775599074" sldId="272"/>
            <ac:spMk id="18" creationId="{594643AC-EA3E-4043-9605-EC24804F8023}"/>
          </ac:spMkLst>
        </pc:spChg>
        <pc:spChg chg="mod">
          <ac:chgData name="XIONG Xin" userId="5005eae9-336c-4714-96df-1c1bef3d405b" providerId="ADAL" clId="{7517026C-8CF6-C54D-BD06-35289FFC2D04}" dt="2023-03-28T12:59:18.079" v="11" actId="1076"/>
          <ac:spMkLst>
            <pc:docMk/>
            <pc:sldMk cId="1775599074" sldId="272"/>
            <ac:spMk id="19" creationId="{04B95AD8-3E0A-4BF6-A4F5-C01D0A16AF1D}"/>
          </ac:spMkLst>
        </pc:spChg>
        <pc:spChg chg="mod">
          <ac:chgData name="XIONG Xin" userId="5005eae9-336c-4714-96df-1c1bef3d405b" providerId="ADAL" clId="{7517026C-8CF6-C54D-BD06-35289FFC2D04}" dt="2023-03-28T12:59:18.079" v="11" actId="1076"/>
          <ac:spMkLst>
            <pc:docMk/>
            <pc:sldMk cId="1775599074" sldId="272"/>
            <ac:spMk id="20" creationId="{F430D4D2-4574-49AE-BA5C-B0F8749EDC54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21" creationId="{84F53A0B-12F6-4AE1-B7D5-A5F98940778E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23" creationId="{102D27A5-EAFC-45C5-992C-8E8944B49DDB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25" creationId="{403946AC-F032-408A-8DD5-C69DD4CF5F86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26" creationId="{F7956298-CBC5-4613-8803-AD900C6C25E8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27" creationId="{0C94B2AC-5586-4A3D-A189-1D178301C387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28" creationId="{187019E6-553B-456C-A632-F5BFB4F18E40}"/>
          </ac:spMkLst>
        </pc:spChg>
        <pc:spChg chg="mod">
          <ac:chgData name="XIONG Xin" userId="5005eae9-336c-4714-96df-1c1bef3d405b" providerId="ADAL" clId="{7517026C-8CF6-C54D-BD06-35289FFC2D04}" dt="2023-03-28T13:06:23.744" v="53" actId="1076"/>
          <ac:spMkLst>
            <pc:docMk/>
            <pc:sldMk cId="1775599074" sldId="272"/>
            <ac:spMk id="33" creationId="{654CEC44-76B0-480F-B2D5-AE1A78AB86D0}"/>
          </ac:spMkLst>
        </pc:spChg>
        <pc:spChg chg="mod">
          <ac:chgData name="XIONG Xin" userId="5005eae9-336c-4714-96df-1c1bef3d405b" providerId="ADAL" clId="{7517026C-8CF6-C54D-BD06-35289FFC2D04}" dt="2023-03-28T13:06:41.732" v="62" actId="1076"/>
          <ac:spMkLst>
            <pc:docMk/>
            <pc:sldMk cId="1775599074" sldId="272"/>
            <ac:spMk id="34" creationId="{6B619ABA-FBEC-4B29-BB7C-286A2E0629C6}"/>
          </ac:spMkLst>
        </pc:spChg>
        <pc:spChg chg="mod">
          <ac:chgData name="XIONG Xin" userId="5005eae9-336c-4714-96df-1c1bef3d405b" providerId="ADAL" clId="{7517026C-8CF6-C54D-BD06-35289FFC2D04}" dt="2023-03-28T13:07:59.005" v="85" actId="1076"/>
          <ac:spMkLst>
            <pc:docMk/>
            <pc:sldMk cId="1775599074" sldId="272"/>
            <ac:spMk id="36" creationId="{C125875B-5CC5-48FA-9350-DCE7B215F153}"/>
          </ac:spMkLst>
        </pc:spChg>
        <pc:spChg chg="mod">
          <ac:chgData name="XIONG Xin" userId="5005eae9-336c-4714-96df-1c1bef3d405b" providerId="ADAL" clId="{7517026C-8CF6-C54D-BD06-35289FFC2D04}" dt="2023-03-28T13:06:54.468" v="71" actId="1076"/>
          <ac:spMkLst>
            <pc:docMk/>
            <pc:sldMk cId="1775599074" sldId="272"/>
            <ac:spMk id="52" creationId="{54B0CDB6-ADF1-FC4F-D9F5-779BA0BA08FB}"/>
          </ac:spMkLst>
        </pc:spChg>
        <pc:spChg chg="mod">
          <ac:chgData name="XIONG Xin" userId="5005eae9-336c-4714-96df-1c1bef3d405b" providerId="ADAL" clId="{7517026C-8CF6-C54D-BD06-35289FFC2D04}" dt="2023-03-28T13:25:42.303" v="121" actId="1076"/>
          <ac:spMkLst>
            <pc:docMk/>
            <pc:sldMk cId="1775599074" sldId="272"/>
            <ac:spMk id="53" creationId="{515D8417-538F-9EB9-8312-7729998CDE3C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57" creationId="{EF7B47EA-0774-E65F-A4FC-42CE030D154D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73" creationId="{CA5BBFB8-C27C-EF54-9218-FE938C94CA79}"/>
          </ac:spMkLst>
        </pc:spChg>
        <pc:spChg chg="mod">
          <ac:chgData name="XIONG Xin" userId="5005eae9-336c-4714-96df-1c1bef3d405b" providerId="ADAL" clId="{7517026C-8CF6-C54D-BD06-35289FFC2D04}" dt="2023-03-28T13:03:34.181" v="32" actId="1076"/>
          <ac:spMkLst>
            <pc:docMk/>
            <pc:sldMk cId="1775599074" sldId="272"/>
            <ac:spMk id="97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3:26.171" v="31" actId="1076"/>
          <ac:spMkLst>
            <pc:docMk/>
            <pc:sldMk cId="1775599074" sldId="272"/>
            <ac:spMk id="98" creationId="{00000000-0000-0000-0000-000000000000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99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2:59:18.079" v="11" actId="1076"/>
          <ac:spMkLst>
            <pc:docMk/>
            <pc:sldMk cId="1775599074" sldId="272"/>
            <ac:spMk id="100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101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5:05.006" v="44" actId="1076"/>
          <ac:spMkLst>
            <pc:docMk/>
            <pc:sldMk cId="1775599074" sldId="272"/>
            <ac:spMk id="114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5:05.006" v="44" actId="1076"/>
          <ac:spMkLst>
            <pc:docMk/>
            <pc:sldMk cId="1775599074" sldId="272"/>
            <ac:spMk id="116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5:05.006" v="44" actId="1076"/>
          <ac:spMkLst>
            <pc:docMk/>
            <pc:sldMk cId="1775599074" sldId="272"/>
            <ac:spMk id="117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5:05.006" v="44" actId="1076"/>
          <ac:spMkLst>
            <pc:docMk/>
            <pc:sldMk cId="1775599074" sldId="272"/>
            <ac:spMk id="119" creationId="{00000000-0000-0000-0000-000000000000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162" creationId="{0A18BB4A-6DEF-319F-F9D9-ADFC384210BF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163" creationId="{8FFB865D-9A22-B577-2CA1-506B4340B92E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164" creationId="{3B0D19D4-E5C1-CF7F-D34B-5D94B323E25B}"/>
          </ac:spMkLst>
        </pc:spChg>
        <pc:spChg chg="del">
          <ac:chgData name="XIONG Xin" userId="5005eae9-336c-4714-96df-1c1bef3d405b" providerId="ADAL" clId="{7517026C-8CF6-C54D-BD06-35289FFC2D04}" dt="2023-03-28T12:58:55.900" v="10" actId="478"/>
          <ac:spMkLst>
            <pc:docMk/>
            <pc:sldMk cId="1775599074" sldId="272"/>
            <ac:spMk id="165" creationId="{AC9A598D-D1DD-0276-0C10-2393CA4CBD6D}"/>
          </ac:spMkLst>
        </pc:spChg>
        <pc:spChg chg="mod">
          <ac:chgData name="XIONG Xin" userId="5005eae9-336c-4714-96df-1c1bef3d405b" providerId="ADAL" clId="{7517026C-8CF6-C54D-BD06-35289FFC2D04}" dt="2023-03-28T13:15:04.500" v="92" actId="20577"/>
          <ac:spMkLst>
            <pc:docMk/>
            <pc:sldMk cId="1775599074" sldId="272"/>
            <ac:spMk id="260" creationId="{3BA94CB2-2B62-D320-430C-D1004CE4B2C8}"/>
          </ac:spMkLst>
        </pc:spChg>
        <pc:spChg chg="mod">
          <ac:chgData name="XIONG Xin" userId="5005eae9-336c-4714-96df-1c1bef3d405b" providerId="ADAL" clId="{7517026C-8CF6-C54D-BD06-35289FFC2D04}" dt="2023-03-28T13:03:52.129" v="33" actId="1076"/>
          <ac:spMkLst>
            <pc:docMk/>
            <pc:sldMk cId="1775599074" sldId="272"/>
            <ac:spMk id="268" creationId="{618820F0-0841-877A-5DD7-FFAD622614A5}"/>
          </ac:spMkLst>
        </pc:spChg>
        <pc:spChg chg="mod">
          <ac:chgData name="XIONG Xin" userId="5005eae9-336c-4714-96df-1c1bef3d405b" providerId="ADAL" clId="{7517026C-8CF6-C54D-BD06-35289FFC2D04}" dt="2023-03-28T13:03:52.129" v="33" actId="1076"/>
          <ac:spMkLst>
            <pc:docMk/>
            <pc:sldMk cId="1775599074" sldId="272"/>
            <ac:spMk id="270" creationId="{5118BF8E-BDD8-484D-E49D-ED307B7EA0C5}"/>
          </ac:spMkLst>
        </pc:spChg>
        <pc:spChg chg="mod">
          <ac:chgData name="XIONG Xin" userId="5005eae9-336c-4714-96df-1c1bef3d405b" providerId="ADAL" clId="{7517026C-8CF6-C54D-BD06-35289FFC2D04}" dt="2023-03-28T13:03:52.129" v="33" actId="1076"/>
          <ac:spMkLst>
            <pc:docMk/>
            <pc:sldMk cId="1775599074" sldId="272"/>
            <ac:spMk id="272" creationId="{7CD81458-222C-EA5A-BAF3-913091042BB4}"/>
          </ac:spMkLst>
        </pc:spChg>
        <pc:spChg chg="mod">
          <ac:chgData name="XIONG Xin" userId="5005eae9-336c-4714-96df-1c1bef3d405b" providerId="ADAL" clId="{7517026C-8CF6-C54D-BD06-35289FFC2D04}" dt="2023-03-28T13:03:52.129" v="33" actId="1076"/>
          <ac:spMkLst>
            <pc:docMk/>
            <pc:sldMk cId="1775599074" sldId="272"/>
            <ac:spMk id="273" creationId="{52F94505-1373-5A19-A3E9-599E828F5D9C}"/>
          </ac:spMkLst>
        </pc:spChg>
        <pc:spChg chg="mod">
          <ac:chgData name="XIONG Xin" userId="5005eae9-336c-4714-96df-1c1bef3d405b" providerId="ADAL" clId="{7517026C-8CF6-C54D-BD06-35289FFC2D04}" dt="2023-03-28T13:18:26.123" v="94" actId="14100"/>
          <ac:spMkLst>
            <pc:docMk/>
            <pc:sldMk cId="1775599074" sldId="272"/>
            <ac:spMk id="283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18:36.842" v="95" actId="1076"/>
          <ac:spMkLst>
            <pc:docMk/>
            <pc:sldMk cId="1775599074" sldId="272"/>
            <ac:spMk id="284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6:00.938" v="50" actId="1076"/>
          <ac:spMkLst>
            <pc:docMk/>
            <pc:sldMk cId="1775599074" sldId="272"/>
            <ac:spMk id="285" creationId="{00000000-0000-0000-0000-000000000000}"/>
          </ac:spMkLst>
        </pc:spChg>
        <pc:spChg chg="mod">
          <ac:chgData name="XIONG Xin" userId="5005eae9-336c-4714-96df-1c1bef3d405b" providerId="ADAL" clId="{7517026C-8CF6-C54D-BD06-35289FFC2D04}" dt="2023-03-28T13:02:18.030" v="26" actId="1076"/>
          <ac:spMkLst>
            <pc:docMk/>
            <pc:sldMk cId="1775599074" sldId="272"/>
            <ac:spMk id="319" creationId="{47BDB519-B364-100A-FA7D-0B612A4647A6}"/>
          </ac:spMkLst>
        </pc:spChg>
        <pc:spChg chg="mod">
          <ac:chgData name="XIONG Xin" userId="5005eae9-336c-4714-96df-1c1bef3d405b" providerId="ADAL" clId="{7517026C-8CF6-C54D-BD06-35289FFC2D04}" dt="2023-03-28T13:02:18.030" v="26" actId="1076"/>
          <ac:spMkLst>
            <pc:docMk/>
            <pc:sldMk cId="1775599074" sldId="272"/>
            <ac:spMk id="320" creationId="{D06DB1A0-7F1E-D104-3726-1A312D2C6D31}"/>
          </ac:spMkLst>
        </pc:spChg>
        <pc:spChg chg="mod">
          <ac:chgData name="XIONG Xin" userId="5005eae9-336c-4714-96df-1c1bef3d405b" providerId="ADAL" clId="{7517026C-8CF6-C54D-BD06-35289FFC2D04}" dt="2023-03-28T13:02:18.030" v="26" actId="1076"/>
          <ac:spMkLst>
            <pc:docMk/>
            <pc:sldMk cId="1775599074" sldId="272"/>
            <ac:spMk id="321" creationId="{AB2EFBD7-6F14-F7AA-AFEF-DCAD6A7502A9}"/>
          </ac:spMkLst>
        </pc:spChg>
        <pc:spChg chg="mod">
          <ac:chgData name="XIONG Xin" userId="5005eae9-336c-4714-96df-1c1bef3d405b" providerId="ADAL" clId="{7517026C-8CF6-C54D-BD06-35289FFC2D04}" dt="2023-03-28T13:02:18.030" v="26" actId="1076"/>
          <ac:spMkLst>
            <pc:docMk/>
            <pc:sldMk cId="1775599074" sldId="272"/>
            <ac:spMk id="322" creationId="{3F3C146D-6CCD-9760-2E70-1D44E3293789}"/>
          </ac:spMkLst>
        </pc:spChg>
        <pc:picChg chg="del">
          <ac:chgData name="XIONG Xin" userId="5005eae9-336c-4714-96df-1c1bef3d405b" providerId="ADAL" clId="{7517026C-8CF6-C54D-BD06-35289FFC2D04}" dt="2023-03-28T12:58:40.622" v="9" actId="478"/>
          <ac:picMkLst>
            <pc:docMk/>
            <pc:sldMk cId="1775599074" sldId="272"/>
            <ac:picMk id="145" creationId="{E4201288-E7CD-3D67-5EE4-BBD68D6ECA78}"/>
          </ac:picMkLst>
        </pc:picChg>
        <pc:cxnChg chg="mod">
          <ac:chgData name="XIONG Xin" userId="5005eae9-336c-4714-96df-1c1bef3d405b" providerId="ADAL" clId="{7517026C-8CF6-C54D-BD06-35289FFC2D04}" dt="2023-03-28T13:15:30.170" v="93" actId="1037"/>
          <ac:cxnSpMkLst>
            <pc:docMk/>
            <pc:sldMk cId="1775599074" sldId="272"/>
            <ac:cxnSpMk id="29" creationId="{E488F9A4-3B3A-4889-B737-5F24B8E0A199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0" creationId="{53B39DA2-5082-4479-A08A-682A5F86AADA}"/>
          </ac:cxnSpMkLst>
        </pc:cxnChg>
        <pc:cxnChg chg="mod">
          <ac:chgData name="XIONG Xin" userId="5005eae9-336c-4714-96df-1c1bef3d405b" providerId="ADAL" clId="{7517026C-8CF6-C54D-BD06-35289FFC2D04}" dt="2023-03-28T13:02:18.030" v="26" actId="1076"/>
          <ac:cxnSpMkLst>
            <pc:docMk/>
            <pc:sldMk cId="1775599074" sldId="272"/>
            <ac:cxnSpMk id="31" creationId="{F14A77D5-CDF1-44B2-A689-292EC312277B}"/>
          </ac:cxnSpMkLst>
        </pc:cxnChg>
        <pc:cxnChg chg="del mod">
          <ac:chgData name="XIONG Xin" userId="5005eae9-336c-4714-96df-1c1bef3d405b" providerId="ADAL" clId="{7517026C-8CF6-C54D-BD06-35289FFC2D04}" dt="2023-03-28T12:58:55.900" v="10" actId="478"/>
          <ac:cxnSpMkLst>
            <pc:docMk/>
            <pc:sldMk cId="1775599074" sldId="272"/>
            <ac:cxnSpMk id="32" creationId="{F4EABDDA-D041-4BFC-B6D5-25CCC154AFFE}"/>
          </ac:cxnSpMkLst>
        </pc:cxnChg>
        <pc:cxnChg chg="mod">
          <ac:chgData name="XIONG Xin" userId="5005eae9-336c-4714-96df-1c1bef3d405b" providerId="ADAL" clId="{7517026C-8CF6-C54D-BD06-35289FFC2D04}" dt="2023-03-28T13:03:34.181" v="32" actId="1076"/>
          <ac:cxnSpMkLst>
            <pc:docMk/>
            <pc:sldMk cId="1775599074" sldId="272"/>
            <ac:cxnSpMk id="37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41.888" v="49" actId="1037"/>
          <ac:cxnSpMkLst>
            <pc:docMk/>
            <pc:sldMk cId="1775599074" sldId="272"/>
            <ac:cxnSpMk id="40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36.789" v="48" actId="1037"/>
          <ac:cxnSpMkLst>
            <pc:docMk/>
            <pc:sldMk cId="1775599074" sldId="272"/>
            <ac:cxnSpMk id="41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15:30.170" v="93" actId="1037"/>
          <ac:cxnSpMkLst>
            <pc:docMk/>
            <pc:sldMk cId="1775599074" sldId="272"/>
            <ac:cxnSpMk id="54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36.789" v="48" actId="1037"/>
          <ac:cxnSpMkLst>
            <pc:docMk/>
            <pc:sldMk cId="1775599074" sldId="272"/>
            <ac:cxnSpMk id="55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41.888" v="49" actId="1037"/>
          <ac:cxnSpMkLst>
            <pc:docMk/>
            <pc:sldMk cId="1775599074" sldId="272"/>
            <ac:cxnSpMk id="56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3:34.181" v="32" actId="1076"/>
          <ac:cxnSpMkLst>
            <pc:docMk/>
            <pc:sldMk cId="1775599074" sldId="272"/>
            <ac:cxnSpMk id="59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60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63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66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2:18.030" v="26" actId="1076"/>
          <ac:cxnSpMkLst>
            <pc:docMk/>
            <pc:sldMk cId="1775599074" sldId="272"/>
            <ac:cxnSpMk id="68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2:18.030" v="26" actId="1076"/>
          <ac:cxnSpMkLst>
            <pc:docMk/>
            <pc:sldMk cId="1775599074" sldId="272"/>
            <ac:cxnSpMk id="71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2:18.030" v="26" actId="1076"/>
          <ac:cxnSpMkLst>
            <pc:docMk/>
            <pc:sldMk cId="1775599074" sldId="272"/>
            <ac:cxnSpMk id="72" creationId="{00000000-0000-0000-0000-000000000000}"/>
          </ac:cxnSpMkLst>
        </pc:cxnChg>
        <pc:cxnChg chg="del mod">
          <ac:chgData name="XIONG Xin" userId="5005eae9-336c-4714-96df-1c1bef3d405b" providerId="ADAL" clId="{7517026C-8CF6-C54D-BD06-35289FFC2D04}" dt="2023-03-28T12:58:55.900" v="10" actId="478"/>
          <ac:cxnSpMkLst>
            <pc:docMk/>
            <pc:sldMk cId="1775599074" sldId="272"/>
            <ac:cxnSpMk id="75" creationId="{00000000-0000-0000-0000-000000000000}"/>
          </ac:cxnSpMkLst>
        </pc:cxnChg>
        <pc:cxnChg chg="del mod">
          <ac:chgData name="XIONG Xin" userId="5005eae9-336c-4714-96df-1c1bef3d405b" providerId="ADAL" clId="{7517026C-8CF6-C54D-BD06-35289FFC2D04}" dt="2023-03-28T13:04:04.250" v="35" actId="478"/>
          <ac:cxnSpMkLst>
            <pc:docMk/>
            <pc:sldMk cId="1775599074" sldId="272"/>
            <ac:cxnSpMk id="90" creationId="{00000000-0000-0000-0000-000000000000}"/>
          </ac:cxnSpMkLst>
        </pc:cxnChg>
        <pc:cxnChg chg="del mod">
          <ac:chgData name="XIONG Xin" userId="5005eae9-336c-4714-96df-1c1bef3d405b" providerId="ADAL" clId="{7517026C-8CF6-C54D-BD06-35289FFC2D04}" dt="2023-03-28T12:58:55.900" v="10" actId="478"/>
          <ac:cxnSpMkLst>
            <pc:docMk/>
            <pc:sldMk cId="1775599074" sldId="272"/>
            <ac:cxnSpMk id="124" creationId="{00000000-0000-0000-0000-000000000000}"/>
          </ac:cxnSpMkLst>
        </pc:cxnChg>
        <pc:cxnChg chg="del mod">
          <ac:chgData name="XIONG Xin" userId="5005eae9-336c-4714-96df-1c1bef3d405b" providerId="ADAL" clId="{7517026C-8CF6-C54D-BD06-35289FFC2D04}" dt="2023-03-28T12:58:55.900" v="10" actId="478"/>
          <ac:cxnSpMkLst>
            <pc:docMk/>
            <pc:sldMk cId="1775599074" sldId="272"/>
            <ac:cxnSpMk id="139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6:00.938" v="50" actId="1076"/>
          <ac:cxnSpMkLst>
            <pc:docMk/>
            <pc:sldMk cId="1775599074" sldId="272"/>
            <ac:cxnSpMk id="142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6:00.938" v="50" actId="1076"/>
          <ac:cxnSpMkLst>
            <pc:docMk/>
            <pc:sldMk cId="1775599074" sldId="272"/>
            <ac:cxnSpMk id="143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6:00.938" v="50" actId="1076"/>
          <ac:cxnSpMkLst>
            <pc:docMk/>
            <pc:sldMk cId="1775599074" sldId="272"/>
            <ac:cxnSpMk id="152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6:00.938" v="50" actId="1076"/>
          <ac:cxnSpMkLst>
            <pc:docMk/>
            <pc:sldMk cId="1775599074" sldId="272"/>
            <ac:cxnSpMk id="153" creationId="{00000000-0000-0000-0000-000000000000}"/>
          </ac:cxnSpMkLst>
        </pc:cxnChg>
        <pc:cxnChg chg="mod">
          <ac:chgData name="XIONG Xin" userId="5005eae9-336c-4714-96df-1c1bef3d405b" providerId="ADAL" clId="{7517026C-8CF6-C54D-BD06-35289FFC2D04}" dt="2023-03-28T13:05:05.006" v="44" actId="1076"/>
          <ac:cxnSpMkLst>
            <pc:docMk/>
            <pc:sldMk cId="1775599074" sldId="272"/>
            <ac:cxnSpMk id="184" creationId="{E6F83AE0-7ED0-86B1-87FB-9E24A5764772}"/>
          </ac:cxnSpMkLst>
        </pc:cxnChg>
        <pc:cxnChg chg="mod">
          <ac:chgData name="XIONG Xin" userId="5005eae9-336c-4714-96df-1c1bef3d405b" providerId="ADAL" clId="{7517026C-8CF6-C54D-BD06-35289FFC2D04}" dt="2023-03-28T13:05:05.006" v="44" actId="1076"/>
          <ac:cxnSpMkLst>
            <pc:docMk/>
            <pc:sldMk cId="1775599074" sldId="272"/>
            <ac:cxnSpMk id="187" creationId="{F4EABDDA-D041-4BFC-B6D5-25CCC154AFFE}"/>
          </ac:cxnSpMkLst>
        </pc:cxnChg>
        <pc:cxnChg chg="mod">
          <ac:chgData name="XIONG Xin" userId="5005eae9-336c-4714-96df-1c1bef3d405b" providerId="ADAL" clId="{7517026C-8CF6-C54D-BD06-35289FFC2D04}" dt="2023-03-28T13:05:05.006" v="44" actId="1076"/>
          <ac:cxnSpMkLst>
            <pc:docMk/>
            <pc:sldMk cId="1775599074" sldId="272"/>
            <ac:cxnSpMk id="190" creationId="{F4EABDDA-D041-4BFC-B6D5-25CCC154AFFE}"/>
          </ac:cxnSpMkLst>
        </pc:cxnChg>
        <pc:cxnChg chg="mod">
          <ac:chgData name="XIONG Xin" userId="5005eae9-336c-4714-96df-1c1bef3d405b" providerId="ADAL" clId="{7517026C-8CF6-C54D-BD06-35289FFC2D04}" dt="2023-03-28T13:05:05.006" v="44" actId="1076"/>
          <ac:cxnSpMkLst>
            <pc:docMk/>
            <pc:sldMk cId="1775599074" sldId="272"/>
            <ac:cxnSpMk id="257" creationId="{F4EABDDA-D041-4BFC-B6D5-25CCC154AFFE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23" creationId="{A4D124D0-FF9F-6BF7-C2E5-51D43EA2BB0B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27" creationId="{4D95FEFC-98BC-5556-5592-25F60862F9CC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30" creationId="{A4D124D0-FF9F-6BF7-C2E5-51D43EA2BB0B}"/>
          </ac:cxnSpMkLst>
        </pc:cxnChg>
        <pc:cxnChg chg="mod">
          <ac:chgData name="XIONG Xin" userId="5005eae9-336c-4714-96df-1c1bef3d405b" providerId="ADAL" clId="{7517026C-8CF6-C54D-BD06-35289FFC2D04}" dt="2023-03-28T13:03:52.129" v="33" actId="1076"/>
          <ac:cxnSpMkLst>
            <pc:docMk/>
            <pc:sldMk cId="1775599074" sldId="272"/>
            <ac:cxnSpMk id="333" creationId="{A4D124D0-FF9F-6BF7-C2E5-51D43EA2BB0B}"/>
          </ac:cxnSpMkLst>
        </pc:cxnChg>
        <pc:cxnChg chg="del mod">
          <ac:chgData name="XIONG Xin" userId="5005eae9-336c-4714-96df-1c1bef3d405b" providerId="ADAL" clId="{7517026C-8CF6-C54D-BD06-35289FFC2D04}" dt="2023-03-28T13:04:06.356" v="37" actId="478"/>
          <ac:cxnSpMkLst>
            <pc:docMk/>
            <pc:sldMk cId="1775599074" sldId="272"/>
            <ac:cxnSpMk id="390" creationId="{CF5E2BA7-395F-6FC0-63F0-D2805FB916DD}"/>
          </ac:cxnSpMkLst>
        </pc:cxnChg>
        <pc:cxnChg chg="del mod">
          <ac:chgData name="XIONG Xin" userId="5005eae9-336c-4714-96df-1c1bef3d405b" providerId="ADAL" clId="{7517026C-8CF6-C54D-BD06-35289FFC2D04}" dt="2023-03-28T13:04:03.181" v="34" actId="478"/>
          <ac:cxnSpMkLst>
            <pc:docMk/>
            <pc:sldMk cId="1775599074" sldId="272"/>
            <ac:cxnSpMk id="395" creationId="{1554EAA2-0EF0-60A6-5CEE-294D66B187FD}"/>
          </ac:cxnSpMkLst>
        </pc:cxnChg>
        <pc:cxnChg chg="del mod">
          <ac:chgData name="XIONG Xin" userId="5005eae9-336c-4714-96df-1c1bef3d405b" providerId="ADAL" clId="{7517026C-8CF6-C54D-BD06-35289FFC2D04}" dt="2023-03-28T13:04:05.455" v="36" actId="478"/>
          <ac:cxnSpMkLst>
            <pc:docMk/>
            <pc:sldMk cId="1775599074" sldId="272"/>
            <ac:cxnSpMk id="398" creationId="{DE50CC46-A0D0-C32E-679C-BC945F624D2A}"/>
          </ac:cxnSpMkLst>
        </pc:cxnChg>
      </pc:sldChg>
    </pc:docChg>
  </pc:docChgLst>
  <pc:docChgLst>
    <pc:chgData name="Xin XIONG" userId="5005eae9-336c-4714-96df-1c1bef3d405b" providerId="ADAL" clId="{C266C686-C2EA-C444-8EC4-D65B66138257}"/>
    <pc:docChg chg="modSld">
      <pc:chgData name="Xin XIONG" userId="5005eae9-336c-4714-96df-1c1bef3d405b" providerId="ADAL" clId="{C266C686-C2EA-C444-8EC4-D65B66138257}" dt="2022-12-29T03:12:35.548" v="7" actId="1076"/>
      <pc:docMkLst>
        <pc:docMk/>
      </pc:docMkLst>
      <pc:sldChg chg="addSp delSp modSp mod">
        <pc:chgData name="Xin XIONG" userId="5005eae9-336c-4714-96df-1c1bef3d405b" providerId="ADAL" clId="{C266C686-C2EA-C444-8EC4-D65B66138257}" dt="2022-12-29T03:12:35.548" v="7" actId="1076"/>
        <pc:sldMkLst>
          <pc:docMk/>
          <pc:sldMk cId="2820891288" sldId="270"/>
        </pc:sldMkLst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2" creationId="{B7BC88DE-822E-A134-0950-9C522962F4B5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3" creationId="{EDC937ED-FCF6-3318-B6B5-E4FD67C3A861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" creationId="{9C96A179-098F-DE3D-AB20-B8A97812231E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5" creationId="{32889513-EC9E-477F-9F3D-42850493D2FF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6" creationId="{D0B62F09-24B3-46E4-BD95-873F0F398FE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7" creationId="{DB68473E-26B8-5EEA-82C6-4AE3E7DF5E8C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8" creationId="{692BA9B7-DBA1-4B03-8017-9CCFD79C92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9" creationId="{9B1B1EA1-194D-4285-B89D-A71A59B17781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" creationId="{FD76D907-8A39-2E00-3C74-2FEA8732CD44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" creationId="{A9A6ABCE-8F99-4B94-9352-F1858D5D0BF2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2" creationId="{B1C3650E-72C8-4DA1-B8CE-5802BAAE0607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3" creationId="{9491EB98-F89B-4B44-AEC0-E5CD72B75861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4" creationId="{2429AFF5-6E01-06FC-38D9-429A4771E049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5" creationId="{03DBE21B-2CDA-42F3-A189-30B0C1C4C2CB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6" creationId="{6786AA42-8707-B2E9-9FF1-EE9984AFE142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7" creationId="{E7BE5D92-7D20-4EF7-90D3-C6544B8ABE6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8" creationId="{594643AC-EA3E-4043-9605-EC24804F8023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9" creationId="{04B95AD8-3E0A-4BF6-A4F5-C01D0A16AF1D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0" creationId="{F430D4D2-4574-49AE-BA5C-B0F8749EDC54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1" creationId="{84F53A0B-12F6-4AE1-B7D5-A5F98940778E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22" creationId="{1FA099BE-FAE6-7021-453A-B25ADEAFA5CA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3" creationId="{102D27A5-EAFC-45C5-992C-8E8944B49DDB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24" creationId="{4D2BA6CC-06E6-1A89-EB5B-7D9E0D9A0408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5" creationId="{403946AC-F032-408A-8DD5-C69DD4CF5F86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6" creationId="{F7956298-CBC5-4613-8803-AD900C6C25E8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7" creationId="{0C94B2AC-5586-4A3D-A189-1D178301C387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8" creationId="{187019E6-553B-456C-A632-F5BFB4F18E4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3" creationId="{654CEC44-76B0-480F-B2D5-AE1A78AB86D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4" creationId="{6B619ABA-FBEC-4B29-BB7C-286A2E0629C6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35" creationId="{8EB3F92B-AC8F-4329-DCCB-0ADDD137E007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6" creationId="{C125875B-5CC5-48FA-9350-DCE7B215F153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38" creationId="{8C87204D-45A8-28DA-B860-8DA1BB165874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39" creationId="{06B1EF4F-C778-2EE3-A1BC-00C12CB9ADF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2" creationId="{AA5A899C-2ADF-BFC4-A387-03D5CAD09B67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3" creationId="{6C179896-711A-08A6-ACB1-DA56AD373D23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4" creationId="{6DFB42E1-2B12-1B17-C226-82B6891F223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5" creationId="{80BB938F-27CD-F92B-7604-30477B88BDD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6" creationId="{8A12C267-F48B-AA0C-2212-4DC217F433EA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47" creationId="{F32EFA3F-D758-6C71-ED4F-D3DAA58BA78F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52" creationId="{54B0CDB6-ADF1-FC4F-D9F5-779BA0BA08FB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53" creationId="{515D8417-538F-9EB9-8312-7729998CDE3C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57" creationId="{EF7B47EA-0774-E65F-A4FC-42CE030D154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58" creationId="{0176DF6B-8AAF-DE13-11F6-58F874744FCE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61" creationId="{0FEE844B-F838-95DD-7980-4ED14602923A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62" creationId="{2C1C629F-C89C-DD5E-7FFA-04944A2B0B94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73" creationId="{CA5BBFB8-C27C-EF54-9218-FE938C94CA7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5" creationId="{265944D4-18E6-6E29-501D-6550F01AE10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6" creationId="{17982E93-9933-DBC7-123A-C4DF9FE4573E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7" creationId="{44E0E78C-B4AB-342F-CE3F-90A4023FB3C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8" creationId="{937A8F6D-2B02-2BBA-5FCF-49C9091085D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89" creationId="{685BF97F-9709-379A-5D34-2942CEDF8E52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91" creationId="{80BA9859-9D13-7029-35F1-D787B20CEE4E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92" creationId="{A6F72DE9-4AC7-A313-188C-02E5D5ADCB1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93" creationId="{9EC30D73-0C6E-74F0-CB82-3A5B0061727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94" creationId="{B8BC834C-BD1E-CB8D-47F8-EA1B52AC112C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97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98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99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00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01" creationId="{00000000-0000-0000-0000-00000000000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6" creationId="{C9C8C067-E579-69CC-6ECB-6054F6775A9D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7" creationId="{6B0650B3-2CA0-B177-2592-E4C72DE11409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8" creationId="{333015EE-01AF-95FF-3DAA-8579E1265D07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09" creationId="{A1392311-CD9E-5BE5-3F1F-CBB37AE3AE9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0" creationId="{D65844BA-A54C-411D-0CC8-D11AECD03BF4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1" creationId="{7931BDBA-F59D-4A48-CFD9-75AEDCC0ECFF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2" creationId="{F9526BC6-8CA6-8BE2-3505-210A60C8E85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3" creationId="{5FCE66F8-935D-4F11-AB84-1D79AAA78D5F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4" creationId="{00000000-0000-0000-0000-00000000000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5" creationId="{BAF87044-BCE5-D7CF-57E7-26A35028EC78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6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7" creationId="{00000000-0000-0000-0000-00000000000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18" creationId="{38FE4788-8799-417D-1541-C457AA720C82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19" creationId="{00000000-0000-0000-0000-00000000000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20" creationId="{B1C6F82E-712A-029F-8EB6-7D3726EEEA24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29" creationId="{D6552362-D4B6-FAF4-1A21-B82BCF851FC5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0" creationId="{016A132C-F1C6-43E6-63B9-415E6AFD2075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1" creationId="{2F1C7470-6404-5FA0-579B-5E7EA6FE9065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2" creationId="{CADAE0F0-9EE5-518C-F109-1BF5F0BA38A8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3" creationId="{4F1903D9-4138-8D15-D3C8-5A182BDC755B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4" creationId="{93B07C79-025B-DE67-D5AB-FBE2C52E6380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5" creationId="{37B46590-7FEF-E361-4C36-889735102502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36" creationId="{D760BF37-797F-F250-22A2-59ABC16064DB}"/>
          </ac:spMkLst>
        </pc:spChg>
        <pc:spChg chg="add del mod">
          <ac:chgData name="Xin XIONG" userId="5005eae9-336c-4714-96df-1c1bef3d405b" providerId="ADAL" clId="{C266C686-C2EA-C444-8EC4-D65B66138257}" dt="2022-12-29T03:12:20.241" v="1"/>
          <ac:spMkLst>
            <pc:docMk/>
            <pc:sldMk cId="2820891288" sldId="270"/>
            <ac:spMk id="144" creationId="{02AFDE40-DA0D-F708-B18A-B014E31ECB51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62" creationId="{0A18BB4A-6DEF-319F-F9D9-ADFC384210BF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63" creationId="{8FFB865D-9A22-B577-2CA1-506B4340B92E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64" creationId="{3B0D19D4-E5C1-CF7F-D34B-5D94B323E25B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165" creationId="{AC9A598D-D1DD-0276-0C10-2393CA4CBD6D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60" creationId="{3BA94CB2-2B62-D320-430C-D1004CE4B2C8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68" creationId="{618820F0-0841-877A-5DD7-FFAD622614A5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70" creationId="{5118BF8E-BDD8-484D-E49D-ED307B7EA0C5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72" creationId="{7CD81458-222C-EA5A-BAF3-913091042BB4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73" creationId="{52F94505-1373-5A19-A3E9-599E828F5D9C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83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84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285" creationId="{00000000-0000-0000-0000-000000000000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19" creationId="{47BDB519-B364-100A-FA7D-0B612A4647A6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20" creationId="{D06DB1A0-7F1E-D104-3726-1A312D2C6D31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21" creationId="{AB2EFBD7-6F14-F7AA-AFEF-DCAD6A7502A9}"/>
          </ac:spMkLst>
        </pc:spChg>
        <pc:spChg chg="mod">
          <ac:chgData name="Xin XIONG" userId="5005eae9-336c-4714-96df-1c1bef3d405b" providerId="ADAL" clId="{C266C686-C2EA-C444-8EC4-D65B66138257}" dt="2022-12-29T03:12:32.572" v="5" actId="1076"/>
          <ac:spMkLst>
            <pc:docMk/>
            <pc:sldMk cId="2820891288" sldId="270"/>
            <ac:spMk id="322" creationId="{3F3C146D-6CCD-9760-2E70-1D44E3293789}"/>
          </ac:spMkLst>
        </pc:spChg>
        <pc:picChg chg="add mod">
          <ac:chgData name="Xin XIONG" userId="5005eae9-336c-4714-96df-1c1bef3d405b" providerId="ADAL" clId="{C266C686-C2EA-C444-8EC4-D65B66138257}" dt="2022-12-29T03:12:35.548" v="7" actId="1076"/>
          <ac:picMkLst>
            <pc:docMk/>
            <pc:sldMk cId="2820891288" sldId="270"/>
            <ac:picMk id="145" creationId="{E4201288-E7CD-3D67-5EE4-BBD68D6ECA78}"/>
          </ac:picMkLst>
        </pc:pic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29" creationId="{E488F9A4-3B3A-4889-B737-5F24B8E0A199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0" creationId="{53B39DA2-5082-4479-A08A-682A5F86AADA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1" creationId="{F14A77D5-CDF1-44B2-A689-292EC312277B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2" creationId="{F4EABDDA-D041-4BFC-B6D5-25CCC154AFF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7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40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41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48" creationId="{9AAD966D-59AA-9F28-8D5F-7E24259F3BF6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49" creationId="{5C7E9D3E-B0BA-8269-62AB-D2F8F51738F2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50" creationId="{4A84DE04-26E6-8C5B-DB2C-7D074876D7D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51" creationId="{68EC8E83-73C2-888A-C642-AD0D906AFAC1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54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55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56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59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60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63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64" creationId="{9F9D0A7B-5AF2-E5C6-81E9-983D0907DF2D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65" creationId="{581C1A61-D9D6-5C98-A36A-24583C8BF19A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66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67" creationId="{C1D1A1EB-9D22-2064-138F-5BE441625E9D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68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69" creationId="{61CE126E-6E50-DC02-70F8-649AC9F3D1B2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0" creationId="{1004FFCD-9A57-5AAF-5FD8-5B635A07D2B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71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72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4" creationId="{6D595A3D-C69D-7341-8314-3295AC127116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75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6" creationId="{E529047A-D46F-5DB7-1F43-86D511048591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7" creationId="{6E283228-6750-89ED-BEE6-FF8095303DC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8" creationId="{76F9F938-BBB7-DFA2-CF66-F20D93AA279C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79" creationId="{19FE7511-F499-D554-7F09-076CED21C91E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0" creationId="{8AB9341D-B9E2-8B6B-95E1-A999BB4941C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1" creationId="{889D9A8E-6B74-22AE-89A6-DF7691B38853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2" creationId="{43FEC428-6155-5548-A339-290DCA4EE49E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3" creationId="{C1251A2C-E82D-5C75-0330-879D604C6C4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84" creationId="{32D3CE70-6BE3-F22F-E97D-8FFD9FF577F2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90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95" creationId="{EB26F2B3-05BE-7092-8097-2C4D889CAA17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96" creationId="{4D3F5456-940B-7A71-45A5-82A3A7B5BD6D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02" creationId="{7241DB34-865D-2821-1ED1-59907ED6FD6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03" creationId="{96539692-B2EA-D530-7E49-5D18D861F334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04" creationId="{D11126DC-F3CC-A118-446B-F88F31B3D56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05" creationId="{0EBB0D46-304E-EB79-F2F3-C1E608092536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1" creationId="{43515BF6-7855-9ECF-B349-744AC67DC57A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2" creationId="{CFB2229D-DC49-2260-FC23-E56C5226B90C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3" creationId="{A293BF35-BF42-771A-DE38-6E20D020C09F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24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5" creationId="{ABC2786E-710E-6797-2919-1084F548808B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6" creationId="{BA3EE0D8-5353-9038-C67C-F431A8EF208C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7" creationId="{1F1C43AC-3F3A-E462-22DF-4F315C3CA545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28" creationId="{9D43A833-C70E-26CB-95AE-37511658041A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37" creationId="{799E9616-9430-B57E-51AA-02B99BE6656A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38" creationId="{A7C3E88A-EA0B-C4FC-864C-C06B40E5F9DD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39" creationId="{00000000-0000-0000-0000-000000000000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40" creationId="{F60567EA-7502-A999-0842-01FB71E8FDEE}"/>
          </ac:cxnSpMkLst>
        </pc:cxnChg>
        <pc:cxnChg chg="add del mod">
          <ac:chgData name="Xin XIONG" userId="5005eae9-336c-4714-96df-1c1bef3d405b" providerId="ADAL" clId="{C266C686-C2EA-C444-8EC4-D65B66138257}" dt="2022-12-29T03:12:20.241" v="1"/>
          <ac:cxnSpMkLst>
            <pc:docMk/>
            <pc:sldMk cId="2820891288" sldId="270"/>
            <ac:cxnSpMk id="141" creationId="{7F2D6975-CCA9-39D9-8373-F64479BF2C54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42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43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52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53" creationId="{00000000-0000-0000-0000-000000000000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84" creationId="{E6F83AE0-7ED0-86B1-87FB-9E24A5764772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87" creationId="{F4EABDDA-D041-4BFC-B6D5-25CCC154AFF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190" creationId="{F4EABDDA-D041-4BFC-B6D5-25CCC154AFF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257" creationId="{F4EABDDA-D041-4BFC-B6D5-25CCC154AFFE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23" creationId="{A4D124D0-FF9F-6BF7-C2E5-51D43EA2BB0B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27" creationId="{4D95FEFC-98BC-5556-5592-25F60862F9CC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30" creationId="{A4D124D0-FF9F-6BF7-C2E5-51D43EA2BB0B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33" creationId="{A4D124D0-FF9F-6BF7-C2E5-51D43EA2BB0B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90" creationId="{CF5E2BA7-395F-6FC0-63F0-D2805FB916DD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95" creationId="{1554EAA2-0EF0-60A6-5CEE-294D66B187FD}"/>
          </ac:cxnSpMkLst>
        </pc:cxnChg>
        <pc:cxnChg chg="mod">
          <ac:chgData name="Xin XIONG" userId="5005eae9-336c-4714-96df-1c1bef3d405b" providerId="ADAL" clId="{C266C686-C2EA-C444-8EC4-D65B66138257}" dt="2022-12-29T03:12:32.572" v="5" actId="1076"/>
          <ac:cxnSpMkLst>
            <pc:docMk/>
            <pc:sldMk cId="2820891288" sldId="270"/>
            <ac:cxnSpMk id="398" creationId="{DE50CC46-A0D0-C32E-679C-BC945F624D2A}"/>
          </ac:cxnSpMkLst>
        </pc:cxnChg>
      </pc:sldChg>
    </pc:docChg>
  </pc:docChgLst>
  <pc:docChgLst>
    <pc:chgData name="Xin XIONG" userId="5005eae9-336c-4714-96df-1c1bef3d405b" providerId="ADAL" clId="{33B9CC95-C16B-9948-AC37-577DCB23C18C}"/>
    <pc:docChg chg="undo custSel addSld modSld modMainMaster modNotesMaster">
      <pc:chgData name="Xin XIONG" userId="5005eae9-336c-4714-96df-1c1bef3d405b" providerId="ADAL" clId="{33B9CC95-C16B-9948-AC37-577DCB23C18C}" dt="2022-08-15T14:15:37.765" v="1388" actId="478"/>
      <pc:docMkLst>
        <pc:docMk/>
      </pc:docMkLst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750037939" sldId="256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750037939" sldId="256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750037939" sldId="256"/>
            <ac:spMk id="3" creationId="{00000000-0000-0000-0000-000000000000}"/>
          </ac:spMkLst>
        </pc:sp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2339705881" sldId="257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1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2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2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2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3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4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4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4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4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5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6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339705881" sldId="257"/>
            <ac:spMk id="73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339705881" sldId="257"/>
            <ac:grpSpMk id="21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339705881" sldId="257"/>
            <ac:grpSpMk id="22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339705881" sldId="257"/>
            <ac:grpSpMk id="88" creationId="{00000000-0000-0000-0000-000000000000}"/>
          </ac:grpSpMkLst>
        </pc:gr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29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87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90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94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339705881" sldId="257"/>
            <ac:picMk id="95" creationId="{00000000-0000-0000-0000-000000000000}"/>
          </ac:picMkLst>
        </pc:pic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1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2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3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4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339705881" sldId="257"/>
            <ac:cxnSpMk id="49" creationId="{00000000-0000-0000-0000-000000000000}"/>
          </ac:cxnSpMkLst>
        </pc:cxnChg>
      </pc:sldChg>
      <pc:sldChg chg="addSp modSp">
        <pc:chgData name="Xin XIONG" userId="5005eae9-336c-4714-96df-1c1bef3d405b" providerId="ADAL" clId="{33B9CC95-C16B-9948-AC37-577DCB23C18C}" dt="2022-08-11T12:26:06.717" v="1168"/>
        <pc:sldMkLst>
          <pc:docMk/>
          <pc:sldMk cId="3944235817" sldId="258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944235817" sldId="258"/>
            <ac:spMk id="1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944235817" sldId="258"/>
            <ac:spMk id="1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944235817" sldId="258"/>
            <ac:spMk id="19" creationId="{851460F8-DC2F-CF1E-652C-C327235DE1D2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944235817" sldId="258"/>
            <ac:spMk id="20" creationId="{220F498E-9550-15FB-DA2E-9727A40633AE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3944235817" sldId="258"/>
            <ac:grpSpMk id="12" creationId="{00000000-0000-0000-0000-000000000000}"/>
          </ac:grpSpMkLst>
        </pc:grpChg>
        <pc:grpChg chg="add mod">
          <ac:chgData name="Xin XIONG" userId="5005eae9-336c-4714-96df-1c1bef3d405b" providerId="ADAL" clId="{33B9CC95-C16B-9948-AC37-577DCB23C18C}" dt="2022-08-11T12:26:06.717" v="1168"/>
          <ac:grpSpMkLst>
            <pc:docMk/>
            <pc:sldMk cId="3944235817" sldId="258"/>
            <ac:grpSpMk id="17" creationId="{75A54897-FFB8-F2A4-9E77-AF5FB9B4E632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3944235817" sldId="258"/>
            <ac:grpSpMk id="18" creationId="{52191D3C-F040-EF59-959F-747E646879BB}"/>
          </ac:grpSpMkLst>
        </pc:gr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11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23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25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45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48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944235817" sldId="258"/>
            <ac:picMk id="52" creationId="{00000000-0000-0000-0000-000000000000}"/>
          </ac:picMkLst>
        </pc:pic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944235817" sldId="258"/>
            <ac:cxnSpMk id="1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944235817" sldId="258"/>
            <ac:cxnSpMk id="1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944235817" sldId="258"/>
            <ac:cxnSpMk id="21" creationId="{8C211904-16C9-B7B3-9F90-2AC6ACC8F5FA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944235817" sldId="258"/>
            <ac:cxnSpMk id="22" creationId="{36AC4533-EAA5-C7DC-155F-BDBE80A320D3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1259674519" sldId="259"/>
        </pc:sldMkLst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1259674519" sldId="259"/>
            <ac:picMk id="4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1259674519" sldId="259"/>
            <ac:picMk id="16" creationId="{00000000-0000-0000-0000-000000000000}"/>
          </ac:picMkLst>
        </pc:pic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2627458917" sldId="260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1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2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2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3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7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4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627458917" sldId="260"/>
            <ac:spMk id="54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627458917" sldId="260"/>
            <ac:grpSpMk id="21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627458917" sldId="260"/>
            <ac:grpSpMk id="22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2627458917" sldId="260"/>
            <ac:grpSpMk id="88" creationId="{00000000-0000-0000-0000-000000000000}"/>
          </ac:grpSpMkLst>
        </pc:gr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29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55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56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62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627458917" sldId="260"/>
            <ac:picMk id="67" creationId="{00000000-0000-0000-0000-000000000000}"/>
          </ac:picMkLst>
        </pc:pic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1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2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3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4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2627458917" sldId="260"/>
            <ac:cxnSpMk id="49" creationId="{00000000-0000-0000-0000-000000000000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489270955" sldId="261"/>
        </pc:sldMkLst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489270955" sldId="261"/>
            <ac:picMk id="42" creationId="{00000000-0000-0000-0000-000000000000}"/>
          </ac:picMkLst>
        </pc:pic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3736436205" sldId="262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7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3736436205" sldId="262"/>
            <ac:spMk id="43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3736436205" sldId="262"/>
            <ac:grpSpMk id="44" creationId="{00000000-0000-0000-0000-000000000000}"/>
          </ac:grpSpMkLst>
        </pc:gr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736436205" sldId="262"/>
            <ac:picMk id="42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3736436205" sldId="262"/>
            <ac:picMk id="63" creationId="{00000000-0000-0000-0000-000000000000}"/>
          </ac:picMkLst>
        </pc:pic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1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1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1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1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2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2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3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3736436205" sldId="262"/>
            <ac:cxnSpMk id="35" creationId="{00000000-0000-0000-0000-000000000000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1313180410" sldId="263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4" creationId="{ABA6F95A-9278-4E59-A114-AF72795F7F4A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1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2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2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313180410" sldId="263"/>
            <ac:spMk id="22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313180410" sldId="263"/>
            <ac:grpSpMk id="5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313180410" sldId="263"/>
            <ac:grpSpMk id="16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313180410" sldId="263"/>
            <ac:grpSpMk id="19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313180410" sldId="263"/>
            <ac:grpSpMk id="23" creationId="{00000000-0000-0000-0000-000000000000}"/>
          </ac:grpSpMkLst>
        </pc:grpChg>
        <pc:graphicFrameChg chg="mod">
          <ac:chgData name="Xin XIONG" userId="5005eae9-336c-4714-96df-1c1bef3d405b" providerId="ADAL" clId="{33B9CC95-C16B-9948-AC37-577DCB23C18C}" dt="2022-08-11T12:26:06.717" v="1168"/>
          <ac:graphicFrameMkLst>
            <pc:docMk/>
            <pc:sldMk cId="1313180410" sldId="263"/>
            <ac:graphicFrameMk id="17" creationId="{00000000-0000-0000-0000-000000000000}"/>
          </ac:graphicFrameMkLst>
        </pc:graphicFrame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313180410" sldId="263"/>
            <ac:cxnSpMk id="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313180410" sldId="263"/>
            <ac:cxnSpMk id="11" creationId="{00000000-0000-0000-0000-000000000000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1660242114" sldId="264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660242114" sldId="264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660242114" sldId="264"/>
            <ac:spMk id="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660242114" sldId="264"/>
            <ac:spMk id="10" creationId="{00000000-0000-0000-0000-000000000000}"/>
          </ac:spMkLst>
        </pc:s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1660242114" sldId="264"/>
            <ac:picMk id="7" creationId="{00000000-0000-0000-0000-000000000000}"/>
          </ac:picMkLst>
        </pc:pic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1660242114" sldId="264"/>
            <ac:picMk id="8" creationId="{00000000-0000-0000-0000-000000000000}"/>
          </ac:picMkLst>
        </pc:pic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2517527019" sldId="265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2517527019" sldId="265"/>
            <ac:spMk id="2" creationId="{00000000-0000-0000-0000-000000000000}"/>
          </ac:spMkLst>
        </pc:s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2517527019" sldId="265"/>
            <ac:picMk id="15" creationId="{00000000-0000-0000-0000-000000000000}"/>
          </ac:picMkLst>
        </pc:pic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1439319133" sldId="266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5" creationId="{32889513-EC9E-477F-9F3D-42850493D2FF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6" creationId="{D0B62F09-24B3-46E4-BD95-873F0F398FEF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7" creationId="{3C8D548A-C44D-4688-83B9-9753F9D85F2D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8" creationId="{692BA9B7-DBA1-4B03-8017-9CCFD79C92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" creationId="{9B1B1EA1-194D-4285-B89D-A71A59B17781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0" creationId="{2F79685D-5E83-4F77-97B4-038A0E1AA0CC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" creationId="{A9A6ABCE-8F99-4B94-9352-F1858D5D0BF2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2" creationId="{B1C3650E-72C8-4DA1-B8CE-5802BAAE0607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3" creationId="{9491EB98-F89B-4B44-AEC0-E5CD72B75861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4" creationId="{45935971-98AE-480F-98EE-749716F48177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5" creationId="{03DBE21B-2CDA-42F3-A189-30B0C1C4C2CB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6" creationId="{35353AC8-500B-4252-9F52-09B81B75916D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7" creationId="{E7BE5D92-7D20-4EF7-90D3-C6544B8ABE6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8" creationId="{594643AC-EA3E-4043-9605-EC24804F8023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9" creationId="{04B95AD8-3E0A-4BF6-A4F5-C01D0A16AF1D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0" creationId="{F430D4D2-4574-49AE-BA5C-B0F8749EDC54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1" creationId="{84F53A0B-12F6-4AE1-B7D5-A5F98940778E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3" creationId="{102D27A5-EAFC-45C5-992C-8E8944B49DDB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5" creationId="{403946AC-F032-408A-8DD5-C69DD4CF5F86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6" creationId="{F7956298-CBC5-4613-8803-AD900C6C25E8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7" creationId="{0C94B2AC-5586-4A3D-A189-1D178301C387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8" creationId="{187019E6-553B-456C-A632-F5BFB4F18E4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33" creationId="{654CEC44-76B0-480F-B2D5-AE1A78AB86D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34" creationId="{6B619ABA-FBEC-4B29-BB7C-286A2E0629C6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35" creationId="{4F982E24-0014-4694-9010-27C526C7421C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36" creationId="{C125875B-5CC5-48FA-9350-DCE7B215F153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8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8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8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7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9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0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01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0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6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7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8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119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8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8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1439319133" sldId="266"/>
            <ac:spMk id="285" creationId="{00000000-0000-0000-0000-000000000000}"/>
          </ac:spMkLst>
        </pc:s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439319133" sldId="266"/>
            <ac:grpSpMk id="4" creationId="{00000000-0000-0000-0000-000000000000}"/>
          </ac:grpSpMkLst>
        </pc:grpChg>
        <pc:grpChg chg="mod">
          <ac:chgData name="Xin XIONG" userId="5005eae9-336c-4714-96df-1c1bef3d405b" providerId="ADAL" clId="{33B9CC95-C16B-9948-AC37-577DCB23C18C}" dt="2022-08-11T12:26:06.717" v="1168"/>
          <ac:grpSpMkLst>
            <pc:docMk/>
            <pc:sldMk cId="1439319133" sldId="266"/>
            <ac:grpSpMk id="287" creationId="{00000000-0000-0000-0000-000000000000}"/>
          </ac:grpSpMkLst>
        </pc:grp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29" creationId="{E488F9A4-3B3A-4889-B737-5F24B8E0A199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0" creationId="{53B39DA2-5082-4479-A08A-682A5F86AADA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1" creationId="{F14A77D5-CDF1-44B2-A689-292EC312277B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2" creationId="{F4EABDDA-D041-4BFC-B6D5-25CCC154AFFE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39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49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59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6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7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7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7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5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7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88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9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9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96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2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24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39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40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41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4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43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52" creationId="{00000000-0000-0000-0000-000000000000}"/>
          </ac:cxnSpMkLst>
        </pc:cxnChg>
        <pc:cxnChg chg="mod">
          <ac:chgData name="Xin XIONG" userId="5005eae9-336c-4714-96df-1c1bef3d405b" providerId="ADAL" clId="{33B9CC95-C16B-9948-AC37-577DCB23C18C}" dt="2022-08-11T12:26:06.717" v="1168"/>
          <ac:cxnSpMkLst>
            <pc:docMk/>
            <pc:sldMk cId="1439319133" sldId="266"/>
            <ac:cxnSpMk id="153" creationId="{00000000-0000-0000-0000-000000000000}"/>
          </ac:cxnSpMkLst>
        </pc:cxnChg>
      </pc:sldChg>
      <pc:sldChg chg="modSp">
        <pc:chgData name="Xin XIONG" userId="5005eae9-336c-4714-96df-1c1bef3d405b" providerId="ADAL" clId="{33B9CC95-C16B-9948-AC37-577DCB23C18C}" dt="2022-08-11T12:26:06.717" v="1168"/>
        <pc:sldMkLst>
          <pc:docMk/>
          <pc:sldMk cId="840788073" sldId="267"/>
        </pc:sld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k cId="840788073" sldId="267"/>
            <ac:spMk id="2" creationId="{00000000-0000-0000-0000-000000000000}"/>
          </ac:spMkLst>
        </pc:spChg>
        <pc:picChg chg="mod">
          <ac:chgData name="Xin XIONG" userId="5005eae9-336c-4714-96df-1c1bef3d405b" providerId="ADAL" clId="{33B9CC95-C16B-9948-AC37-577DCB23C18C}" dt="2022-08-11T12:26:06.717" v="1168"/>
          <ac:picMkLst>
            <pc:docMk/>
            <pc:sldMk cId="840788073" sldId="267"/>
            <ac:picMk id="4" creationId="{00000000-0000-0000-0000-000000000000}"/>
          </ac:picMkLst>
        </pc:picChg>
      </pc:sldChg>
      <pc:sldChg chg="addSp delSp modSp new mod">
        <pc:chgData name="Xin XIONG" userId="5005eae9-336c-4714-96df-1c1bef3d405b" providerId="ADAL" clId="{33B9CC95-C16B-9948-AC37-577DCB23C18C}" dt="2022-08-11T12:26:06.717" v="1168"/>
        <pc:sldMkLst>
          <pc:docMk/>
          <pc:sldMk cId="4056663035" sldId="268"/>
        </pc:sldMkLst>
        <pc:spChg chg="del">
          <ac:chgData name="Xin XIONG" userId="5005eae9-336c-4714-96df-1c1bef3d405b" providerId="ADAL" clId="{33B9CC95-C16B-9948-AC37-577DCB23C18C}" dt="2022-07-20T03:46:00.222" v="2" actId="478"/>
          <ac:spMkLst>
            <pc:docMk/>
            <pc:sldMk cId="4056663035" sldId="268"/>
            <ac:spMk id="2" creationId="{293FE8A7-BFBA-626C-E678-5EB19D821F41}"/>
          </ac:spMkLst>
        </pc:spChg>
        <pc:spChg chg="del">
          <ac:chgData name="Xin XIONG" userId="5005eae9-336c-4714-96df-1c1bef3d405b" providerId="ADAL" clId="{33B9CC95-C16B-9948-AC37-577DCB23C18C}" dt="2022-07-20T03:46:01.579" v="3" actId="478"/>
          <ac:spMkLst>
            <pc:docMk/>
            <pc:sldMk cId="4056663035" sldId="268"/>
            <ac:spMk id="3" creationId="{17CB8268-308C-BAC2-3FFF-655CA81FBF17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6" creationId="{DF945C99-960F-74FE-A8C7-0A6F85E1B639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7" creationId="{5C634131-B8D4-5EFC-2623-5DDC5407F165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" creationId="{278E7ED8-EE2A-0F44-6A64-C5BFA88A403E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9" creationId="{7DC7D275-F7CC-388D-018C-F29D55D2D6C9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0" creationId="{57950104-08EA-8982-6D60-10AFBD32558B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1" creationId="{738C2439-D0B4-B889-7C65-A8236D94DEF5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2" creationId="{AD0FA218-B797-F638-5BDC-5B333C177E1E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3" creationId="{BAA74475-0C67-A383-FEDB-0667BCB26C48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4" creationId="{3BDA0E5E-32D8-9B0A-7E87-2172DD5DEDF9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15" creationId="{1E568502-C733-9FE1-EDC7-762E1925D02A}"/>
          </ac:spMkLst>
        </pc:spChg>
        <pc:spChg chg="del mod topLvl">
          <ac:chgData name="Xin XIONG" userId="5005eae9-336c-4714-96df-1c1bef3d405b" providerId="ADAL" clId="{33B9CC95-C16B-9948-AC37-577DCB23C18C}" dt="2022-07-20T04:19:33.260" v="295" actId="478"/>
          <ac:spMkLst>
            <pc:docMk/>
            <pc:sldMk cId="4056663035" sldId="268"/>
            <ac:spMk id="16" creationId="{698AD018-B499-8DCC-2A57-BA542A28C0BC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17" creationId="{66043F67-C50D-7D44-3287-10F083E1E6E4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18" creationId="{74738616-C25A-8848-0DFE-0479C6DB7495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19" creationId="{724C39A1-1E70-6967-3C75-C355468867E7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20" creationId="{3C80EB5E-4CC8-2EBB-A4DD-3B012B6C363B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21" creationId="{A343DCBB-17E8-EE2E-47D4-BAE36100C6B6}"/>
          </ac:spMkLst>
        </pc:spChg>
        <pc:spChg chg="del mod topLvl">
          <ac:chgData name="Xin XIONG" userId="5005eae9-336c-4714-96df-1c1bef3d405b" providerId="ADAL" clId="{33B9CC95-C16B-9948-AC37-577DCB23C18C}" dt="2022-07-20T04:21:09.337" v="308" actId="478"/>
          <ac:spMkLst>
            <pc:docMk/>
            <pc:sldMk cId="4056663035" sldId="268"/>
            <ac:spMk id="22" creationId="{66FE24FF-8EB7-4A16-0F3A-F773BD20F0BA}"/>
          </ac:spMkLst>
        </pc:spChg>
        <pc:spChg chg="del mod topLvl">
          <ac:chgData name="Xin XIONG" userId="5005eae9-336c-4714-96df-1c1bef3d405b" providerId="ADAL" clId="{33B9CC95-C16B-9948-AC37-577DCB23C18C}" dt="2022-07-20T04:21:09.337" v="308" actId="478"/>
          <ac:spMkLst>
            <pc:docMk/>
            <pc:sldMk cId="4056663035" sldId="268"/>
            <ac:spMk id="23" creationId="{B35072DF-7FC4-8D25-3936-E3C77E8FE30C}"/>
          </ac:spMkLst>
        </pc:spChg>
        <pc:spChg chg="del mod topLvl">
          <ac:chgData name="Xin XIONG" userId="5005eae9-336c-4714-96df-1c1bef3d405b" providerId="ADAL" clId="{33B9CC95-C16B-9948-AC37-577DCB23C18C}" dt="2022-07-20T04:21:09.337" v="308" actId="478"/>
          <ac:spMkLst>
            <pc:docMk/>
            <pc:sldMk cId="4056663035" sldId="268"/>
            <ac:spMk id="24" creationId="{66FF69E1-8230-E420-850E-2B75E8156CCB}"/>
          </ac:spMkLst>
        </pc:spChg>
        <pc:spChg chg="del mod topLvl">
          <ac:chgData name="Xin XIONG" userId="5005eae9-336c-4714-96df-1c1bef3d405b" providerId="ADAL" clId="{33B9CC95-C16B-9948-AC37-577DCB23C18C}" dt="2022-07-20T04:21:50.906" v="315" actId="478"/>
          <ac:spMkLst>
            <pc:docMk/>
            <pc:sldMk cId="4056663035" sldId="268"/>
            <ac:spMk id="25" creationId="{48250242-9EE3-F0AB-0E58-BECB0FE7BB72}"/>
          </ac:spMkLst>
        </pc:spChg>
        <pc:spChg chg="del mod topLvl">
          <ac:chgData name="Xin XIONG" userId="5005eae9-336c-4714-96df-1c1bef3d405b" providerId="ADAL" clId="{33B9CC95-C16B-9948-AC37-577DCB23C18C}" dt="2022-07-20T04:21:50.906" v="315" actId="478"/>
          <ac:spMkLst>
            <pc:docMk/>
            <pc:sldMk cId="4056663035" sldId="268"/>
            <ac:spMk id="26" creationId="{644F23B0-12E8-B996-2443-330CC5864471}"/>
          </ac:spMkLst>
        </pc:spChg>
        <pc:spChg chg="del mod topLvl">
          <ac:chgData name="Xin XIONG" userId="5005eae9-336c-4714-96df-1c1bef3d405b" providerId="ADAL" clId="{33B9CC95-C16B-9948-AC37-577DCB23C18C}" dt="2022-07-20T04:21:50.906" v="315" actId="478"/>
          <ac:spMkLst>
            <pc:docMk/>
            <pc:sldMk cId="4056663035" sldId="268"/>
            <ac:spMk id="27" creationId="{1204D9CD-8C37-8552-4AF9-0201C76E80A6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8" creationId="{77309700-2ADC-E7FA-538A-2B70FACBF712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9" creationId="{8AA05341-8428-AAD8-20E0-D0D61C7E2B37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30" creationId="{3F97A445-9A43-D8BD-08AF-00B2495E8FCA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35" creationId="{7EE2DF58-40DF-AEC8-1359-7DE330073E35}"/>
          </ac:spMkLst>
        </pc:spChg>
        <pc:spChg chg="del mod topLvl">
          <ac:chgData name="Xin XIONG" userId="5005eae9-336c-4714-96df-1c1bef3d405b" providerId="ADAL" clId="{33B9CC95-C16B-9948-AC37-577DCB23C18C}" dt="2022-07-20T03:59:53.061" v="85" actId="478"/>
          <ac:spMkLst>
            <pc:docMk/>
            <pc:sldMk cId="4056663035" sldId="268"/>
            <ac:spMk id="36" creationId="{D320DC1C-6262-FD9A-6438-879FFC3F0380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37" creationId="{C6EE9D4C-2F78-2997-C270-85C709342356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38" creationId="{EF97F0A7-C8BA-F33D-7EB4-CDDF9C88BE03}"/>
          </ac:spMkLst>
        </pc:spChg>
        <pc:spChg chg="del mod topLvl">
          <ac:chgData name="Xin XIONG" userId="5005eae9-336c-4714-96df-1c1bef3d405b" providerId="ADAL" clId="{33B9CC95-C16B-9948-AC37-577DCB23C18C}" dt="2022-07-20T04:19:28.559" v="294" actId="478"/>
          <ac:spMkLst>
            <pc:docMk/>
            <pc:sldMk cId="4056663035" sldId="268"/>
            <ac:spMk id="73" creationId="{8F0445CE-410D-84B4-EA91-E2484AE32256}"/>
          </ac:spMkLst>
        </pc:spChg>
        <pc:spChg chg="del mod topLvl">
          <ac:chgData name="Xin XIONG" userId="5005eae9-336c-4714-96df-1c1bef3d405b" providerId="ADAL" clId="{33B9CC95-C16B-9948-AC37-577DCB23C18C}" dt="2022-07-20T04:20:18.464" v="300" actId="478"/>
          <ac:spMkLst>
            <pc:docMk/>
            <pc:sldMk cId="4056663035" sldId="268"/>
            <ac:spMk id="78" creationId="{73AD2D15-C697-1509-09AA-D5992C943365}"/>
          </ac:spMkLst>
        </pc:spChg>
        <pc:spChg chg="del mod topLvl">
          <ac:chgData name="Xin XIONG" userId="5005eae9-336c-4714-96df-1c1bef3d405b" providerId="ADAL" clId="{33B9CC95-C16B-9948-AC37-577DCB23C18C}" dt="2022-07-20T04:21:09.337" v="308" actId="478"/>
          <ac:spMkLst>
            <pc:docMk/>
            <pc:sldMk cId="4056663035" sldId="268"/>
            <ac:spMk id="81" creationId="{B4B2813E-F87B-4986-4555-8988A3B76A0A}"/>
          </ac:spMkLst>
        </pc:spChg>
        <pc:spChg chg="del mod topLvl">
          <ac:chgData name="Xin XIONG" userId="5005eae9-336c-4714-96df-1c1bef3d405b" providerId="ADAL" clId="{33B9CC95-C16B-9948-AC37-577DCB23C18C}" dt="2022-07-20T04:21:50.906" v="315" actId="478"/>
          <ac:spMkLst>
            <pc:docMk/>
            <pc:sldMk cId="4056663035" sldId="268"/>
            <ac:spMk id="84" creationId="{385DCC67-932A-CA68-0A61-BDE39D6F60D5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6" creationId="{361BBC36-074A-BD63-28C8-02C260707389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7" creationId="{1E67BD52-7C4D-DE00-7127-25DEC824FE68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8" creationId="{0871C72D-17C3-3CB0-0A98-92636E90BBED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89" creationId="{DD33F8A6-ADB5-3B8F-8E52-DCAE405CE34A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90" creationId="{C4F842BD-BE22-B254-C6D6-073D1E3ED20D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91" creationId="{DD771BF8-F7A4-9F0D-FFED-0A98909365F7}"/>
          </ac:spMkLst>
        </pc:spChg>
        <pc:spChg chg="del mod topLvl">
          <ac:chgData name="Xin XIONG" userId="5005eae9-336c-4714-96df-1c1bef3d405b" providerId="ADAL" clId="{33B9CC95-C16B-9948-AC37-577DCB23C18C}" dt="2022-07-20T04:22:25.151" v="322" actId="478"/>
          <ac:spMkLst>
            <pc:docMk/>
            <pc:sldMk cId="4056663035" sldId="268"/>
            <ac:spMk id="92" creationId="{5BD55F5D-4AFC-5101-83FB-19AC4FBF922D}"/>
          </ac:spMkLst>
        </pc:spChg>
        <pc:spChg chg="del mod topLvl">
          <ac:chgData name="Xin XIONG" userId="5005eae9-336c-4714-96df-1c1bef3d405b" providerId="ADAL" clId="{33B9CC95-C16B-9948-AC37-577DCB23C18C}" dt="2022-07-20T04:22:25.151" v="322" actId="478"/>
          <ac:spMkLst>
            <pc:docMk/>
            <pc:sldMk cId="4056663035" sldId="268"/>
            <ac:spMk id="93" creationId="{BF7E21CC-0ECA-DB42-B2E2-72110CE0316B}"/>
          </ac:spMkLst>
        </pc:spChg>
        <pc:spChg chg="del mod topLvl">
          <ac:chgData name="Xin XIONG" userId="5005eae9-336c-4714-96df-1c1bef3d405b" providerId="ADAL" clId="{33B9CC95-C16B-9948-AC37-577DCB23C18C}" dt="2022-07-20T04:22:25.151" v="322" actId="478"/>
          <ac:spMkLst>
            <pc:docMk/>
            <pc:sldMk cId="4056663035" sldId="268"/>
            <ac:spMk id="94" creationId="{0DBA59DB-831F-921D-ABBC-1B954ADFD18A}"/>
          </ac:spMkLst>
        </pc:spChg>
        <pc:spChg chg="del mod topLvl">
          <ac:chgData name="Xin XIONG" userId="5005eae9-336c-4714-96df-1c1bef3d405b" providerId="ADAL" clId="{33B9CC95-C16B-9948-AC37-577DCB23C18C}" dt="2022-07-20T04:22:25.151" v="322" actId="478"/>
          <ac:spMkLst>
            <pc:docMk/>
            <pc:sldMk cId="4056663035" sldId="268"/>
            <ac:spMk id="95" creationId="{08646672-D1D3-224E-16B6-D2BD2DFA1897}"/>
          </ac:spMkLst>
        </pc:spChg>
        <pc:spChg chg="mod topLvl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96" creationId="{12A394F2-5AD1-2C68-D46C-8C6F27E39780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10" creationId="{77BBF1A8-CCE1-CE20-7FAC-33ABF78304F1}"/>
          </ac:spMkLst>
        </pc:spChg>
        <pc:spChg chg="add del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0" creationId="{A1DC5ED8-8A6A-E204-3EEB-481FD4E086F8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1" creationId="{738497C0-9AB0-F8B1-5E81-87259847A67D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2" creationId="{A1DC5ED8-8A6A-E204-3EEB-481FD4E086F8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3" creationId="{A1DC5ED8-8A6A-E204-3EEB-481FD4E086F8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134" creationId="{3313170E-5402-0266-6187-7F10C97809EB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20" creationId="{0478E6EC-CA0D-DD3B-6136-286161D5000C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21" creationId="{E98E44DB-016C-D21D-D205-DEC49AB66217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22" creationId="{EBDFB5EF-AA43-29C6-F335-48FF86D67365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4056663035" sldId="268"/>
            <ac:spMk id="223" creationId="{4C5483D7-9BB6-0960-DC08-76CDF45DEEA5}"/>
          </ac:spMkLst>
        </pc:spChg>
        <pc:grpChg chg="add del mod">
          <ac:chgData name="Xin XIONG" userId="5005eae9-336c-4714-96df-1c1bef3d405b" providerId="ADAL" clId="{33B9CC95-C16B-9948-AC37-577DCB23C18C}" dt="2022-07-20T03:56:12.370" v="32" actId="165"/>
          <ac:grpSpMkLst>
            <pc:docMk/>
            <pc:sldMk cId="4056663035" sldId="268"/>
            <ac:grpSpMk id="4" creationId="{BDD5C504-BC39-056B-856D-B888AA388C26}"/>
          </ac:grpSpMkLst>
        </pc:grpChg>
        <pc:grpChg chg="del mod topLvl">
          <ac:chgData name="Xin XIONG" userId="5005eae9-336c-4714-96df-1c1bef3d405b" providerId="ADAL" clId="{33B9CC95-C16B-9948-AC37-577DCB23C18C}" dt="2022-07-20T03:56:23.813" v="33" actId="165"/>
          <ac:grpSpMkLst>
            <pc:docMk/>
            <pc:sldMk cId="4056663035" sldId="268"/>
            <ac:grpSpMk id="5" creationId="{6EFE31F1-697F-C85E-3D4F-8A32EC734C7E}"/>
          </ac:grpSpMkLst>
        </pc:grpChg>
        <pc:grpChg chg="add mod">
          <ac:chgData name="Xin XIONG" userId="5005eae9-336c-4714-96df-1c1bef3d405b" providerId="ADAL" clId="{33B9CC95-C16B-9948-AC37-577DCB23C18C}" dt="2022-08-11T12:26:06.717" v="1168"/>
          <ac:grpSpMkLst>
            <pc:docMk/>
            <pc:sldMk cId="4056663035" sldId="268"/>
            <ac:grpSpMk id="188" creationId="{660EA50D-BF36-9D7A-0299-5384A3BADA69}"/>
          </ac:grpSpMkLst>
        </pc:grpChg>
        <pc:grpChg chg="add mod">
          <ac:chgData name="Xin XIONG" userId="5005eae9-336c-4714-96df-1c1bef3d405b" providerId="ADAL" clId="{33B9CC95-C16B-9948-AC37-577DCB23C18C}" dt="2022-08-11T12:26:06.717" v="1168"/>
          <ac:grpSpMkLst>
            <pc:docMk/>
            <pc:sldMk cId="4056663035" sldId="268"/>
            <ac:grpSpMk id="219" creationId="{113E9BE4-780B-0B9B-0661-471BACABADE6}"/>
          </ac:grpSpMkLst>
        </pc:grpChg>
        <pc:grpChg chg="add mod">
          <ac:chgData name="Xin XIONG" userId="5005eae9-336c-4714-96df-1c1bef3d405b" providerId="ADAL" clId="{33B9CC95-C16B-9948-AC37-577DCB23C18C}" dt="2022-08-11T12:26:06.717" v="1168"/>
          <ac:grpSpMkLst>
            <pc:docMk/>
            <pc:sldMk cId="4056663035" sldId="268"/>
            <ac:grpSpMk id="224" creationId="{9AC0752A-6838-1AF9-7D92-353E51CA5347}"/>
          </ac:grpSpMkLst>
        </pc:grpChg>
        <pc:cxnChg chg="del mod topLvl">
          <ac:chgData name="Xin XIONG" userId="5005eae9-336c-4714-96df-1c1bef3d405b" providerId="ADAL" clId="{33B9CC95-C16B-9948-AC37-577DCB23C18C}" dt="2022-07-20T03:56:35.414" v="34" actId="478"/>
          <ac:cxnSpMkLst>
            <pc:docMk/>
            <pc:sldMk cId="4056663035" sldId="268"/>
            <ac:cxnSpMk id="31" creationId="{481B1E2F-F7F9-3D7B-E66B-073536A38DAA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32" creationId="{A2C212AD-3F35-AD69-3DB0-0C23CCE7229F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33" creationId="{BFD85F80-8B83-96C1-2793-9F9829B9D856}"/>
          </ac:cxnSpMkLst>
        </pc:cxnChg>
        <pc:cxnChg chg="del mod topLvl">
          <ac:chgData name="Xin XIONG" userId="5005eae9-336c-4714-96df-1c1bef3d405b" providerId="ADAL" clId="{33B9CC95-C16B-9948-AC37-577DCB23C18C}" dt="2022-07-20T04:06:25.296" v="148" actId="478"/>
          <ac:cxnSpMkLst>
            <pc:docMk/>
            <pc:sldMk cId="4056663035" sldId="268"/>
            <ac:cxnSpMk id="34" creationId="{CDDD8DBB-1737-A256-4940-FAB7B4FDB162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39" creationId="{79F9268B-23CA-E3D7-98B5-ACADA3CD7A9A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40" creationId="{FEA2E585-D102-986E-D85F-8BC01E08F63A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41" creationId="{548C7120-D64F-7CD0-9E37-7B75D1450BD8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42" creationId="{59207B95-F93B-6DC1-7FE1-3A8A543D45BC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43" creationId="{847680AF-E98E-A3FD-39C4-83605957786C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44" creationId="{3B18ED02-B13D-7F02-B709-B33B7E2CED3A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45" creationId="{F165F36A-7FB0-4C35-5B2F-800C9843FEB1}"/>
          </ac:cxnSpMkLst>
        </pc:cxnChg>
        <pc:cxnChg chg="del mod topLvl">
          <ac:chgData name="Xin XIONG" userId="5005eae9-336c-4714-96df-1c1bef3d405b" providerId="ADAL" clId="{33B9CC95-C16B-9948-AC37-577DCB23C18C}" dt="2022-07-20T03:57:07.125" v="38" actId="478"/>
          <ac:cxnSpMkLst>
            <pc:docMk/>
            <pc:sldMk cId="4056663035" sldId="268"/>
            <ac:cxnSpMk id="46" creationId="{5EAE6394-7F5E-5DA8-3AF9-3D211F5AEA81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47" creationId="{B8FFD0EC-1555-906E-6A2A-2625A3669CE1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48" creationId="{2D0012D7-B163-EE02-1014-36DFE2FE5F94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49" creationId="{8DE83F1A-2277-323D-5157-30030A05C662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0" creationId="{F1096341-AB7C-4245-4D0D-8D97447F158E}"/>
          </ac:cxnSpMkLst>
        </pc:cxnChg>
        <pc:cxnChg chg="del mod topLvl">
          <ac:chgData name="Xin XIONG" userId="5005eae9-336c-4714-96df-1c1bef3d405b" providerId="ADAL" clId="{33B9CC95-C16B-9948-AC37-577DCB23C18C}" dt="2022-07-20T03:57:10.308" v="39" actId="478"/>
          <ac:cxnSpMkLst>
            <pc:docMk/>
            <pc:sldMk cId="4056663035" sldId="268"/>
            <ac:cxnSpMk id="51" creationId="{0DED2FDD-E052-CCE2-EA1A-528C3829B7C3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2" creationId="{14B24F86-4B35-4E3B-EDA1-EB09D61B625C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53" creationId="{17DBA7B1-549C-956C-F6F4-F8B1F376A104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4" creationId="{3C1A02A9-7959-7EAA-7DA2-BA2A4F44420B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5" creationId="{CF6EFE91-91F3-E631-3E63-19EA4956B486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56" creationId="{90497EBC-8E59-79B1-1520-5314744EBDE7}"/>
          </ac:cxnSpMkLst>
        </pc:cxnChg>
        <pc:cxnChg chg="del mod topLvl">
          <ac:chgData name="Xin XIONG" userId="5005eae9-336c-4714-96df-1c1bef3d405b" providerId="ADAL" clId="{33B9CC95-C16B-9948-AC37-577DCB23C18C}" dt="2022-07-20T03:57:11.715" v="40" actId="478"/>
          <ac:cxnSpMkLst>
            <pc:docMk/>
            <pc:sldMk cId="4056663035" sldId="268"/>
            <ac:cxnSpMk id="57" creationId="{606442E7-6110-77BF-C781-6D52582F20ED}"/>
          </ac:cxnSpMkLst>
        </pc:cxnChg>
        <pc:cxnChg chg="del mod topLvl">
          <ac:chgData name="Xin XIONG" userId="5005eae9-336c-4714-96df-1c1bef3d405b" providerId="ADAL" clId="{33B9CC95-C16B-9948-AC37-577DCB23C18C}" dt="2022-07-20T03:57:00.409" v="37" actId="478"/>
          <ac:cxnSpMkLst>
            <pc:docMk/>
            <pc:sldMk cId="4056663035" sldId="268"/>
            <ac:cxnSpMk id="58" creationId="{9FF06FBB-9EAB-CA80-8BA0-A3500FE89179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59" creationId="{1C34463E-654D-EFE9-5DDE-F53C707CE6D3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60" creationId="{1301ADE8-8191-FF2C-942F-CE39B3A0A78E}"/>
          </ac:cxnSpMkLst>
        </pc:cxnChg>
        <pc:cxnChg chg="del mod topLvl">
          <ac:chgData name="Xin XIONG" userId="5005eae9-336c-4714-96df-1c1bef3d405b" providerId="ADAL" clId="{33B9CC95-C16B-9948-AC37-577DCB23C18C}" dt="2022-07-20T03:56:51.047" v="36" actId="478"/>
          <ac:cxnSpMkLst>
            <pc:docMk/>
            <pc:sldMk cId="4056663035" sldId="268"/>
            <ac:cxnSpMk id="61" creationId="{80B68912-B74B-46D1-ABFA-4EFA0FEE0D2A}"/>
          </ac:cxnSpMkLst>
        </pc:cxnChg>
        <pc:cxnChg chg="del mod topLvl">
          <ac:chgData name="Xin XIONG" userId="5005eae9-336c-4714-96df-1c1bef3d405b" providerId="ADAL" clId="{33B9CC95-C16B-9948-AC37-577DCB23C18C}" dt="2022-07-20T04:03:31.776" v="133" actId="478"/>
          <ac:cxnSpMkLst>
            <pc:docMk/>
            <pc:sldMk cId="4056663035" sldId="268"/>
            <ac:cxnSpMk id="62" creationId="{FEAE63CD-79E7-0376-10B5-3A2EDE70CF84}"/>
          </ac:cxnSpMkLst>
        </pc:cxnChg>
        <pc:cxnChg chg="del mod topLvl">
          <ac:chgData name="Xin XIONG" userId="5005eae9-336c-4714-96df-1c1bef3d405b" providerId="ADAL" clId="{33B9CC95-C16B-9948-AC37-577DCB23C18C}" dt="2022-07-20T04:03:31.143" v="132" actId="478"/>
          <ac:cxnSpMkLst>
            <pc:docMk/>
            <pc:sldMk cId="4056663035" sldId="268"/>
            <ac:cxnSpMk id="63" creationId="{53220A44-96AF-2AE8-73E6-37FB37387996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64" creationId="{1D615ECC-46FF-31A4-685A-22E4094CDC59}"/>
          </ac:cxnSpMkLst>
        </pc:cxnChg>
        <pc:cxnChg chg="del mod topLvl">
          <ac:chgData name="Xin XIONG" userId="5005eae9-336c-4714-96df-1c1bef3d405b" providerId="ADAL" clId="{33B9CC95-C16B-9948-AC37-577DCB23C18C}" dt="2022-07-20T04:03:29.240" v="130" actId="478"/>
          <ac:cxnSpMkLst>
            <pc:docMk/>
            <pc:sldMk cId="4056663035" sldId="268"/>
            <ac:cxnSpMk id="65" creationId="{3F2340E8-72EB-1A2D-808D-CEA518F64B72}"/>
          </ac:cxnSpMkLst>
        </pc:cxnChg>
        <pc:cxnChg chg="del mod topLvl">
          <ac:chgData name="Xin XIONG" userId="5005eae9-336c-4714-96df-1c1bef3d405b" providerId="ADAL" clId="{33B9CC95-C16B-9948-AC37-577DCB23C18C}" dt="2022-07-20T04:03:30.369" v="131" actId="478"/>
          <ac:cxnSpMkLst>
            <pc:docMk/>
            <pc:sldMk cId="4056663035" sldId="268"/>
            <ac:cxnSpMk id="66" creationId="{C953C9D8-221C-8C17-4C62-1F1A1CFAF183}"/>
          </ac:cxnSpMkLst>
        </pc:cxnChg>
        <pc:cxnChg chg="del mod topLvl">
          <ac:chgData name="Xin XIONG" userId="5005eae9-336c-4714-96df-1c1bef3d405b" providerId="ADAL" clId="{33B9CC95-C16B-9948-AC37-577DCB23C18C}" dt="2022-07-20T04:03:36.041" v="134" actId="478"/>
          <ac:cxnSpMkLst>
            <pc:docMk/>
            <pc:sldMk cId="4056663035" sldId="268"/>
            <ac:cxnSpMk id="67" creationId="{58634253-376E-8282-3E8D-D39580B340D0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68" creationId="{3B470ABD-DB1E-1E20-B4E9-750680CBA7AA}"/>
          </ac:cxnSpMkLst>
        </pc:cxnChg>
        <pc:cxnChg chg="del mod topLvl">
          <ac:chgData name="Xin XIONG" userId="5005eae9-336c-4714-96df-1c1bef3d405b" providerId="ADAL" clId="{33B9CC95-C16B-9948-AC37-577DCB23C18C}" dt="2022-07-20T04:03:38.691" v="136" actId="478"/>
          <ac:cxnSpMkLst>
            <pc:docMk/>
            <pc:sldMk cId="4056663035" sldId="268"/>
            <ac:cxnSpMk id="69" creationId="{17ACFBA3-018D-1876-DCD2-DB22EEBAD051}"/>
          </ac:cxnSpMkLst>
        </pc:cxnChg>
        <pc:cxnChg chg="del mod topLvl">
          <ac:chgData name="Xin XIONG" userId="5005eae9-336c-4714-96df-1c1bef3d405b" providerId="ADAL" clId="{33B9CC95-C16B-9948-AC37-577DCB23C18C}" dt="2022-07-20T04:03:37.852" v="135" actId="478"/>
          <ac:cxnSpMkLst>
            <pc:docMk/>
            <pc:sldMk cId="4056663035" sldId="268"/>
            <ac:cxnSpMk id="70" creationId="{50539406-1C43-40EF-8A55-2654E6ECE0B2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71" creationId="{97F89361-FE2A-5E85-0B8C-2DA521698C5D}"/>
          </ac:cxnSpMkLst>
        </pc:cxnChg>
        <pc:cxnChg chg="del mod topLvl">
          <ac:chgData name="Xin XIONG" userId="5005eae9-336c-4714-96df-1c1bef3d405b" providerId="ADAL" clId="{33B9CC95-C16B-9948-AC37-577DCB23C18C}" dt="2022-07-20T04:06:27.043" v="150" actId="478"/>
          <ac:cxnSpMkLst>
            <pc:docMk/>
            <pc:sldMk cId="4056663035" sldId="268"/>
            <ac:cxnSpMk id="72" creationId="{1C2311A7-3108-6826-9F25-01C3F45B7150}"/>
          </ac:cxnSpMkLst>
        </pc:cxnChg>
        <pc:cxnChg chg="del mod topLvl">
          <ac:chgData name="Xin XIONG" userId="5005eae9-336c-4714-96df-1c1bef3d405b" providerId="ADAL" clId="{33B9CC95-C16B-9948-AC37-577DCB23C18C}" dt="2022-07-20T03:56:35.414" v="34" actId="478"/>
          <ac:cxnSpMkLst>
            <pc:docMk/>
            <pc:sldMk cId="4056663035" sldId="268"/>
            <ac:cxnSpMk id="74" creationId="{7CC25E16-81AF-1B29-AAA8-A7D9D8179056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75" creationId="{ADB26C14-8D97-9542-CE4E-AFD698ED9193}"/>
          </ac:cxnSpMkLst>
        </pc:cxnChg>
        <pc:cxnChg chg="del mod topLvl">
          <ac:chgData name="Xin XIONG" userId="5005eae9-336c-4714-96df-1c1bef3d405b" providerId="ADAL" clId="{33B9CC95-C16B-9948-AC37-577DCB23C18C}" dt="2022-07-20T03:56:35.414" v="34" actId="478"/>
          <ac:cxnSpMkLst>
            <pc:docMk/>
            <pc:sldMk cId="4056663035" sldId="268"/>
            <ac:cxnSpMk id="76" creationId="{3CFC04A2-8378-95AF-5253-F7AC1997AB20}"/>
          </ac:cxnSpMkLst>
        </pc:cxnChg>
        <pc:cxnChg chg="del mod topLvl">
          <ac:chgData name="Xin XIONG" userId="5005eae9-336c-4714-96df-1c1bef3d405b" providerId="ADAL" clId="{33B9CC95-C16B-9948-AC37-577DCB23C18C}" dt="2022-07-20T03:56:42.901" v="35" actId="478"/>
          <ac:cxnSpMkLst>
            <pc:docMk/>
            <pc:sldMk cId="4056663035" sldId="268"/>
            <ac:cxnSpMk id="77" creationId="{95E910F2-AB0F-85CD-32AF-66B0F8EE0D7F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79" creationId="{725072D8-4AE0-553D-AE04-D07041071CA3}"/>
          </ac:cxnSpMkLst>
        </pc:cxnChg>
        <pc:cxnChg chg="del mod topLvl">
          <ac:chgData name="Xin XIONG" userId="5005eae9-336c-4714-96df-1c1bef3d405b" providerId="ADAL" clId="{33B9CC95-C16B-9948-AC37-577DCB23C18C}" dt="2022-07-20T04:03:28.222" v="129" actId="478"/>
          <ac:cxnSpMkLst>
            <pc:docMk/>
            <pc:sldMk cId="4056663035" sldId="268"/>
            <ac:cxnSpMk id="80" creationId="{1D9723D0-9296-B894-F58C-E2A3C8DF962C}"/>
          </ac:cxnSpMkLst>
        </pc:cxnChg>
        <pc:cxnChg chg="del mod topLvl">
          <ac:chgData name="Xin XIONG" userId="5005eae9-336c-4714-96df-1c1bef3d405b" providerId="ADAL" clId="{33B9CC95-C16B-9948-AC37-577DCB23C18C}" dt="2022-07-20T04:03:39.665" v="137" actId="478"/>
          <ac:cxnSpMkLst>
            <pc:docMk/>
            <pc:sldMk cId="4056663035" sldId="268"/>
            <ac:cxnSpMk id="82" creationId="{78B0147B-19D3-BBA1-C12A-876123303AEA}"/>
          </ac:cxnSpMkLst>
        </pc:cxnChg>
        <pc:cxnChg chg="del mod topLvl">
          <ac:chgData name="Xin XIONG" userId="5005eae9-336c-4714-96df-1c1bef3d405b" providerId="ADAL" clId="{33B9CC95-C16B-9948-AC37-577DCB23C18C}" dt="2022-07-20T04:03:41.191" v="138" actId="478"/>
          <ac:cxnSpMkLst>
            <pc:docMk/>
            <pc:sldMk cId="4056663035" sldId="268"/>
            <ac:cxnSpMk id="83" creationId="{FF8AE90F-3A7A-2987-BC2D-89958A58DF3C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85" creationId="{E8D69DD2-1570-3065-99DA-D568F373548A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97" creationId="{9430C132-0F45-5A1F-AE4E-A1A451608351}"/>
          </ac:cxnSpMkLst>
        </pc:cxnChg>
        <pc:cxnChg chg="del mod topLvl">
          <ac:chgData name="Xin XIONG" userId="5005eae9-336c-4714-96df-1c1bef3d405b" providerId="ADAL" clId="{33B9CC95-C16B-9948-AC37-577DCB23C18C}" dt="2022-07-20T04:06:26.018" v="149" actId="478"/>
          <ac:cxnSpMkLst>
            <pc:docMk/>
            <pc:sldMk cId="4056663035" sldId="268"/>
            <ac:cxnSpMk id="98" creationId="{B38F2CA6-C41B-4A9E-F66C-BA414D2BDA8C}"/>
          </ac:cxnSpMkLst>
        </pc:cxnChg>
        <pc:cxnChg chg="del mod topLvl">
          <ac:chgData name="Xin XIONG" userId="5005eae9-336c-4714-96df-1c1bef3d405b" providerId="ADAL" clId="{33B9CC95-C16B-9948-AC37-577DCB23C18C}" dt="2022-07-20T04:06:28.210" v="151" actId="478"/>
          <ac:cxnSpMkLst>
            <pc:docMk/>
            <pc:sldMk cId="4056663035" sldId="268"/>
            <ac:cxnSpMk id="99" creationId="{7DDEC1D7-E823-039A-3AA7-DA830195946D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100" creationId="{C7FD6E09-6CCD-17C5-EDEB-871455D5BBFE}"/>
          </ac:cxnSpMkLst>
        </pc:cxnChg>
        <pc:cxnChg chg="mod topLvl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101" creationId="{C66F7E16-FBA5-D133-4068-B0B3EC3855AA}"/>
          </ac:cxnSpMkLst>
        </pc:cxnChg>
        <pc:cxnChg chg="del mod topLvl">
          <ac:chgData name="Xin XIONG" userId="5005eae9-336c-4714-96df-1c1bef3d405b" providerId="ADAL" clId="{33B9CC95-C16B-9948-AC37-577DCB23C18C}" dt="2022-07-20T04:07:11.008" v="160" actId="478"/>
          <ac:cxnSpMkLst>
            <pc:docMk/>
            <pc:sldMk cId="4056663035" sldId="268"/>
            <ac:cxnSpMk id="102" creationId="{8941015F-72E4-C8B9-82B7-607AF98FD516}"/>
          </ac:cxnSpMkLst>
        </pc:cxnChg>
        <pc:cxnChg chg="del mod topLvl">
          <ac:chgData name="Xin XIONG" userId="5005eae9-336c-4714-96df-1c1bef3d405b" providerId="ADAL" clId="{33B9CC95-C16B-9948-AC37-577DCB23C18C}" dt="2022-07-20T04:07:12.010" v="161" actId="478"/>
          <ac:cxnSpMkLst>
            <pc:docMk/>
            <pc:sldMk cId="4056663035" sldId="268"/>
            <ac:cxnSpMk id="103" creationId="{E11D76A0-914E-759A-4BE5-E855934FED8D}"/>
          </ac:cxnSpMkLst>
        </pc:cxnChg>
        <pc:cxnChg chg="del mod topLvl">
          <ac:chgData name="Xin XIONG" userId="5005eae9-336c-4714-96df-1c1bef3d405b" providerId="ADAL" clId="{33B9CC95-C16B-9948-AC37-577DCB23C18C}" dt="2022-07-20T04:07:13.182" v="162" actId="478"/>
          <ac:cxnSpMkLst>
            <pc:docMk/>
            <pc:sldMk cId="4056663035" sldId="268"/>
            <ac:cxnSpMk id="104" creationId="{A3BD678A-4891-C50B-683F-848547E873D7}"/>
          </ac:cxnSpMkLst>
        </pc:cxnChg>
        <pc:cxnChg chg="del mod topLvl">
          <ac:chgData name="Xin XIONG" userId="5005eae9-336c-4714-96df-1c1bef3d405b" providerId="ADAL" clId="{33B9CC95-C16B-9948-AC37-577DCB23C18C}" dt="2022-07-20T04:07:14.134" v="163" actId="478"/>
          <ac:cxnSpMkLst>
            <pc:docMk/>
            <pc:sldMk cId="4056663035" sldId="268"/>
            <ac:cxnSpMk id="105" creationId="{A0F273C7-3BD5-C8B4-64E5-CC0D882A99BE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120" creationId="{0670C049-A333-1320-1A2A-ED3F20A4C661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4056663035" sldId="268"/>
            <ac:cxnSpMk id="127" creationId="{0CC15E10-1F03-7116-A15F-48EA50248692}"/>
          </ac:cxnSpMkLst>
        </pc:cxnChg>
      </pc:sldChg>
      <pc:sldChg chg="addSp delSp modSp new mod modNotesTx">
        <pc:chgData name="Xin XIONG" userId="5005eae9-336c-4714-96df-1c1bef3d405b" providerId="ADAL" clId="{33B9CC95-C16B-9948-AC37-577DCB23C18C}" dt="2022-08-11T12:28:36.874" v="1181" actId="20577"/>
        <pc:sldMkLst>
          <pc:docMk/>
          <pc:sldMk cId="1567877835" sldId="269"/>
        </pc:sldMkLst>
        <pc:spChg chg="del">
          <ac:chgData name="Xin XIONG" userId="5005eae9-336c-4714-96df-1c1bef3d405b" providerId="ADAL" clId="{33B9CC95-C16B-9948-AC37-577DCB23C18C}" dt="2022-07-26T08:43:20.840" v="564" actId="478"/>
          <ac:spMkLst>
            <pc:docMk/>
            <pc:sldMk cId="1567877835" sldId="269"/>
            <ac:spMk id="2" creationId="{53C877BE-689A-2628-9C84-669816276CB9}"/>
          </ac:spMkLst>
        </pc:spChg>
        <pc:spChg chg="del">
          <ac:chgData name="Xin XIONG" userId="5005eae9-336c-4714-96df-1c1bef3d405b" providerId="ADAL" clId="{33B9CC95-C16B-9948-AC37-577DCB23C18C}" dt="2022-07-26T08:43:22.214" v="565" actId="478"/>
          <ac:spMkLst>
            <pc:docMk/>
            <pc:sldMk cId="1567877835" sldId="269"/>
            <ac:spMk id="3" creationId="{0E49607F-A8C8-717E-D92E-AF893D7C997A}"/>
          </ac:spMkLst>
        </pc:spChg>
        <pc:spChg chg="add del mod">
          <ac:chgData name="Xin XIONG" userId="5005eae9-336c-4714-96df-1c1bef3d405b" providerId="ADAL" clId="{33B9CC95-C16B-9948-AC37-577DCB23C18C}" dt="2022-07-26T08:44:22.357" v="571" actId="478"/>
          <ac:spMkLst>
            <pc:docMk/>
            <pc:sldMk cId="1567877835" sldId="269"/>
            <ac:spMk id="4" creationId="{2ADA58BE-6D2F-3F0A-754C-931773868490}"/>
          </ac:spMkLst>
        </pc:spChg>
        <pc:spChg chg="mod">
          <ac:chgData name="Xin XIONG" userId="5005eae9-336c-4714-96df-1c1bef3d405b" providerId="ADAL" clId="{33B9CC95-C16B-9948-AC37-577DCB23C18C}" dt="2022-08-08T08:17:06.008" v="987"/>
          <ac:spMkLst>
            <pc:docMk/>
            <pc:sldMk cId="1567877835" sldId="269"/>
            <ac:spMk id="14" creationId="{1E83A787-BD20-E395-BBBA-8ABD652E144B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16" creationId="{8CD86815-0F15-2C6E-46AD-BC4ED646DDC5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17" creationId="{E482C431-D74B-C24F-AF4C-94A94CFA4344}"/>
          </ac:spMkLst>
        </pc:spChg>
        <pc:spChg chg="mod">
          <ac:chgData name="Xin XIONG" userId="5005eae9-336c-4714-96df-1c1bef3d405b" providerId="ADAL" clId="{33B9CC95-C16B-9948-AC37-577DCB23C18C}" dt="2022-08-08T08:18:05.605" v="998"/>
          <ac:spMkLst>
            <pc:docMk/>
            <pc:sldMk cId="1567877835" sldId="269"/>
            <ac:spMk id="18" creationId="{A748F8DA-4AF4-6141-D495-494A92A29462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18" creationId="{BA2992D4-51EC-3F78-1148-FA8FE1A17B68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20" creationId="{F7D50C9B-67A8-1AB0-A540-37E50866564F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1" creationId="{87573319-4012-ABE3-3867-983EB1FCEF9B}"/>
          </ac:spMkLst>
        </pc:spChg>
        <pc:spChg chg="add del mod">
          <ac:chgData name="Xin XIONG" userId="5005eae9-336c-4714-96df-1c1bef3d405b" providerId="ADAL" clId="{33B9CC95-C16B-9948-AC37-577DCB23C18C}" dt="2022-08-11T02:19:51.153" v="1163"/>
          <ac:spMkLst>
            <pc:docMk/>
            <pc:sldMk cId="1567877835" sldId="269"/>
            <ac:spMk id="21" creationId="{8A20A51B-E5F4-C625-29F8-CFA41C1CE3DB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2" creationId="{FDDF7159-72B5-8E8A-646A-2B6EA3FF7E96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3" creationId="{A1EF7C8F-5086-97C9-29F2-497A474817C3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4" creationId="{3C485F59-39E5-A3EC-1D07-43F518EF1085}"/>
          </ac:spMkLst>
        </pc:spChg>
        <pc:spChg chg="mod">
          <ac:chgData name="Xin XIONG" userId="5005eae9-336c-4714-96df-1c1bef3d405b" providerId="ADAL" clId="{33B9CC95-C16B-9948-AC37-577DCB23C18C}" dt="2022-08-08T08:18:42.992" v="1003"/>
          <ac:spMkLst>
            <pc:docMk/>
            <pc:sldMk cId="1567877835" sldId="269"/>
            <ac:spMk id="27" creationId="{CFE62C94-D351-068C-EE33-5AF856886083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37" creationId="{C9FC840C-0B82-970E-35D6-31E118490F0C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38" creationId="{C108D8C0-DBE5-0411-B250-2C274DFB1E87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39" creationId="{EE60843D-90C1-50E0-E2EE-891DCF23E71E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40" creationId="{AAE4C2D7-0F0F-DC1F-1B38-7176AF178E30}"/>
          </ac:spMkLst>
        </pc:spChg>
        <pc:spChg chg="add mod">
          <ac:chgData name="Xin XIONG" userId="5005eae9-336c-4714-96df-1c1bef3d405b" providerId="ADAL" clId="{33B9CC95-C16B-9948-AC37-577DCB23C18C}" dt="2022-08-11T12:26:06.717" v="1168"/>
          <ac:spMkLst>
            <pc:docMk/>
            <pc:sldMk cId="1567877835" sldId="269"/>
            <ac:spMk id="41" creationId="{0489DB77-465F-2205-D750-3CBD4DADFFDA}"/>
          </ac:spMkLst>
        </pc:spChg>
        <pc:grpChg chg="add del mod">
          <ac:chgData name="Xin XIONG" userId="5005eae9-336c-4714-96df-1c1bef3d405b" providerId="ADAL" clId="{33B9CC95-C16B-9948-AC37-577DCB23C18C}" dt="2022-08-08T08:17:12.520" v="988"/>
          <ac:grpSpMkLst>
            <pc:docMk/>
            <pc:sldMk cId="1567877835" sldId="269"/>
            <ac:grpSpMk id="12" creationId="{A50617FC-1780-F75F-E6F7-1038A487CC50}"/>
          </ac:grpSpMkLst>
        </pc:grpChg>
        <pc:grpChg chg="add del mod">
          <ac:chgData name="Xin XIONG" userId="5005eae9-336c-4714-96df-1c1bef3d405b" providerId="ADAL" clId="{33B9CC95-C16B-9948-AC37-577DCB23C18C}" dt="2022-08-08T08:18:08.617" v="999"/>
          <ac:grpSpMkLst>
            <pc:docMk/>
            <pc:sldMk cId="1567877835" sldId="269"/>
            <ac:grpSpMk id="16" creationId="{CECABA05-B2D2-69BF-D738-094BFF4BFC29}"/>
          </ac:grpSpMkLst>
        </pc:grpChg>
        <pc:grpChg chg="add del mod">
          <ac:chgData name="Xin XIONG" userId="5005eae9-336c-4714-96df-1c1bef3d405b" providerId="ADAL" clId="{33B9CC95-C16B-9948-AC37-577DCB23C18C}" dt="2022-08-08T08:18:46.129" v="1004"/>
          <ac:grpSpMkLst>
            <pc:docMk/>
            <pc:sldMk cId="1567877835" sldId="269"/>
            <ac:grpSpMk id="20" creationId="{70F43548-21FB-AA30-D96B-4B7D4B947049}"/>
          </ac:grpSpMkLst>
        </pc:grp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2" creationId="{48CE7AA0-1672-2D0D-D885-FACC3DB6E721}"/>
          </ac:picMkLst>
        </pc:picChg>
        <pc:picChg chg="add del mod">
          <ac:chgData name="Xin XIONG" userId="5005eae9-336c-4714-96df-1c1bef3d405b" providerId="ADAL" clId="{33B9CC95-C16B-9948-AC37-577DCB23C18C}" dt="2022-08-08T08:17:02.675" v="986" actId="478"/>
          <ac:picMkLst>
            <pc:docMk/>
            <pc:sldMk cId="1567877835" sldId="269"/>
            <ac:picMk id="4" creationId="{4DE4BD96-3FDA-1E10-51EC-C30FDFE5CF3C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4" creationId="{5CE16C1F-9D0D-C14A-16B0-9C475C6C640B}"/>
          </ac:picMkLst>
        </pc:picChg>
        <pc:picChg chg="add del mod">
          <ac:chgData name="Xin XIONG" userId="5005eae9-336c-4714-96df-1c1bef3d405b" providerId="ADAL" clId="{33B9CC95-C16B-9948-AC37-577DCB23C18C}" dt="2022-08-08T08:17:56.328" v="997" actId="478"/>
          <ac:picMkLst>
            <pc:docMk/>
            <pc:sldMk cId="1567877835" sldId="269"/>
            <ac:picMk id="5" creationId="{3FC4F7A1-713E-1769-2D23-EAE4372DC748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9" creationId="{FAF64CEE-5B00-EBE0-CCF6-DFACCE76E2F9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11" creationId="{2F0AD4CD-CF2E-6018-8D29-BF3663BF9AA8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12" creationId="{096DB2C1-7C7E-17C0-1559-AB182EE41E56}"/>
          </ac:picMkLst>
        </pc:picChg>
        <pc:picChg chg="add del mod">
          <ac:chgData name="Xin XIONG" userId="5005eae9-336c-4714-96df-1c1bef3d405b" providerId="ADAL" clId="{33B9CC95-C16B-9948-AC37-577DCB23C18C}" dt="2022-08-11T02:19:51.153" v="1163"/>
          <ac:picMkLst>
            <pc:docMk/>
            <pc:sldMk cId="1567877835" sldId="269"/>
            <ac:picMk id="13" creationId="{5CA13E3D-D476-BCE8-9349-AB93062AB266}"/>
          </ac:picMkLst>
        </pc:picChg>
        <pc:picChg chg="mod">
          <ac:chgData name="Xin XIONG" userId="5005eae9-336c-4714-96df-1c1bef3d405b" providerId="ADAL" clId="{33B9CC95-C16B-9948-AC37-577DCB23C18C}" dt="2022-08-08T08:17:06.008" v="987"/>
          <ac:picMkLst>
            <pc:docMk/>
            <pc:sldMk cId="1567877835" sldId="269"/>
            <ac:picMk id="13" creationId="{79B8916B-DED5-D587-CF7D-97397675106A}"/>
          </ac:picMkLst>
        </pc:pic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15" creationId="{988ECC63-1471-3667-12B9-7748DB6AD282}"/>
          </ac:picMkLst>
        </pc:picChg>
        <pc:picChg chg="mod">
          <ac:chgData name="Xin XIONG" userId="5005eae9-336c-4714-96df-1c1bef3d405b" providerId="ADAL" clId="{33B9CC95-C16B-9948-AC37-577DCB23C18C}" dt="2022-08-08T08:18:05.605" v="998"/>
          <ac:picMkLst>
            <pc:docMk/>
            <pc:sldMk cId="1567877835" sldId="269"/>
            <ac:picMk id="17" creationId="{666C8E81-9B8A-FE78-FD30-0EC70DA9D252}"/>
          </ac:picMkLst>
        </pc:pic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19" creationId="{6D5585A5-04CC-D4C8-690B-192C6EBEA1F9}"/>
          </ac:picMkLst>
        </pc:picChg>
        <pc:picChg chg="add del mod">
          <ac:chgData name="Xin XIONG" userId="5005eae9-336c-4714-96df-1c1bef3d405b" providerId="ADAL" clId="{33B9CC95-C16B-9948-AC37-577DCB23C18C}" dt="2022-08-11T02:20:21.169" v="1167" actId="478"/>
          <ac:picMkLst>
            <pc:docMk/>
            <pc:sldMk cId="1567877835" sldId="269"/>
            <ac:picMk id="22" creationId="{3179A666-403C-25B6-EB9A-91701AAD803F}"/>
          </ac:picMkLst>
        </pc:picChg>
        <pc:picChg chg="mod">
          <ac:chgData name="Xin XIONG" userId="5005eae9-336c-4714-96df-1c1bef3d405b" providerId="ADAL" clId="{33B9CC95-C16B-9948-AC37-577DCB23C18C}" dt="2022-08-08T08:18:42.992" v="1003"/>
          <ac:picMkLst>
            <pc:docMk/>
            <pc:sldMk cId="1567877835" sldId="269"/>
            <ac:picMk id="25" creationId="{16DC5902-42FD-B351-B74C-B17128B3FD9D}"/>
          </ac:picMkLst>
        </pc:picChg>
        <pc:picChg chg="mod">
          <ac:chgData name="Xin XIONG" userId="5005eae9-336c-4714-96df-1c1bef3d405b" providerId="ADAL" clId="{33B9CC95-C16B-9948-AC37-577DCB23C18C}" dt="2022-08-08T08:18:42.992" v="1003"/>
          <ac:picMkLst>
            <pc:docMk/>
            <pc:sldMk cId="1567877835" sldId="269"/>
            <ac:picMk id="26" creationId="{033E37BD-78D0-B665-8313-56D0D42CA2F4}"/>
          </ac:picMkLst>
        </pc:pic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28" creationId="{469D4B17-3DD6-9073-C9CC-3BA6FECE8CB9}"/>
          </ac:picMkLst>
        </pc:picChg>
        <pc:picChg chg="add mod">
          <ac:chgData name="Xin XIONG" userId="5005eae9-336c-4714-96df-1c1bef3d405b" providerId="ADAL" clId="{33B9CC95-C16B-9948-AC37-577DCB23C18C}" dt="2022-08-11T12:26:06.717" v="1168"/>
          <ac:picMkLst>
            <pc:docMk/>
            <pc:sldMk cId="1567877835" sldId="269"/>
            <ac:picMk id="33" creationId="{A458174E-5DF4-80FB-8B05-E38CC80DF7C3}"/>
          </ac:picMkLst>
        </pc:pic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1567877835" sldId="269"/>
            <ac:cxnSpMk id="3" creationId="{76D2C753-1363-773E-8CBC-32D843D18381}"/>
          </ac:cxnSpMkLst>
        </pc:cxnChg>
        <pc:cxnChg chg="add del mod">
          <ac:chgData name="Xin XIONG" userId="5005eae9-336c-4714-96df-1c1bef3d405b" providerId="ADAL" clId="{33B9CC95-C16B-9948-AC37-577DCB23C18C}" dt="2022-08-11T02:19:51.153" v="1163"/>
          <ac:cxnSpMkLst>
            <pc:docMk/>
            <pc:sldMk cId="1567877835" sldId="269"/>
            <ac:cxnSpMk id="5" creationId="{9B06E65F-3B59-2500-C3C6-A146D8F5D55E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1567877835" sldId="269"/>
            <ac:cxnSpMk id="6" creationId="{59473616-CE48-DFFC-B99D-9D94AE2C1346}"/>
          </ac:cxnSpMkLst>
        </pc:cxnChg>
        <pc:cxnChg chg="add del mod">
          <ac:chgData name="Xin XIONG" userId="5005eae9-336c-4714-96df-1c1bef3d405b" providerId="ADAL" clId="{33B9CC95-C16B-9948-AC37-577DCB23C18C}" dt="2022-08-11T02:19:51.153" v="1163"/>
          <ac:cxnSpMkLst>
            <pc:docMk/>
            <pc:sldMk cId="1567877835" sldId="269"/>
            <ac:cxnSpMk id="7" creationId="{5F8E00A3-8F52-FC31-D06C-05CCF7308FEE}"/>
          </ac:cxnSpMkLst>
        </pc:cxnChg>
        <pc:cxnChg chg="add del mod">
          <ac:chgData name="Xin XIONG" userId="5005eae9-336c-4714-96df-1c1bef3d405b" providerId="ADAL" clId="{33B9CC95-C16B-9948-AC37-577DCB23C18C}" dt="2022-08-11T02:19:51.153" v="1163"/>
          <ac:cxnSpMkLst>
            <pc:docMk/>
            <pc:sldMk cId="1567877835" sldId="269"/>
            <ac:cxnSpMk id="8" creationId="{6D2D2BC7-E3F3-6AE3-FD98-6A6585994356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1567877835" sldId="269"/>
            <ac:cxnSpMk id="10" creationId="{F174836E-A61B-E3D8-1AC8-62E7A79060C6}"/>
          </ac:cxnSpMkLst>
        </pc:cxnChg>
        <pc:cxnChg chg="add del mod">
          <ac:chgData name="Xin XIONG" userId="5005eae9-336c-4714-96df-1c1bef3d405b" providerId="ADAL" clId="{33B9CC95-C16B-9948-AC37-577DCB23C18C}" dt="2022-08-11T02:19:51.153" v="1163"/>
          <ac:cxnSpMkLst>
            <pc:docMk/>
            <pc:sldMk cId="1567877835" sldId="269"/>
            <ac:cxnSpMk id="14" creationId="{24CF0F7F-7544-8B86-1F07-9A714DBFF24D}"/>
          </ac:cxnSpMkLst>
        </pc:cxnChg>
        <pc:cxnChg chg="add mod">
          <ac:chgData name="Xin XIONG" userId="5005eae9-336c-4714-96df-1c1bef3d405b" providerId="ADAL" clId="{33B9CC95-C16B-9948-AC37-577DCB23C18C}" dt="2022-08-11T12:26:06.717" v="1168"/>
          <ac:cxnSpMkLst>
            <pc:docMk/>
            <pc:sldMk cId="1567877835" sldId="269"/>
            <ac:cxnSpMk id="34" creationId="{906679DC-A931-2C32-7BA7-5CB8E3A0E84F}"/>
          </ac:cxnSpMkLst>
        </pc:cxnChg>
      </pc:sldChg>
      <pc:sldChg chg="addSp delSp modSp add mod modNotes">
        <pc:chgData name="Xin XIONG" userId="5005eae9-336c-4714-96df-1c1bef3d405b" providerId="ADAL" clId="{33B9CC95-C16B-9948-AC37-577DCB23C18C}" dt="2022-08-15T14:15:37.765" v="1388" actId="478"/>
        <pc:sldMkLst>
          <pc:docMk/>
          <pc:sldMk cId="2820891288" sldId="270"/>
        </pc:sldMkLst>
        <pc:spChg chg="del mod">
          <ac:chgData name="Xin XIONG" userId="5005eae9-336c-4714-96df-1c1bef3d405b" providerId="ADAL" clId="{33B9CC95-C16B-9948-AC37-577DCB23C18C}" dt="2022-08-15T14:15:35.932" v="1387" actId="478"/>
          <ac:spMkLst>
            <pc:docMk/>
            <pc:sldMk cId="2820891288" sldId="270"/>
            <ac:spMk id="2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32:38.568" v="1220" actId="1076"/>
          <ac:spMkLst>
            <pc:docMk/>
            <pc:sldMk cId="2820891288" sldId="270"/>
            <ac:spMk id="5" creationId="{32889513-EC9E-477F-9F3D-42850493D2FF}"/>
          </ac:spMkLst>
        </pc:spChg>
        <pc:spChg chg="mod topLvl">
          <ac:chgData name="Xin XIONG" userId="5005eae9-336c-4714-96df-1c1bef3d405b" providerId="ADAL" clId="{33B9CC95-C16B-9948-AC37-577DCB23C18C}" dt="2022-08-15T08:33:42.585" v="1226" actId="1076"/>
          <ac:spMkLst>
            <pc:docMk/>
            <pc:sldMk cId="2820891288" sldId="270"/>
            <ac:spMk id="6" creationId="{D0B62F09-24B3-46E4-BD95-873F0F398FEF}"/>
          </ac:spMkLst>
        </pc:spChg>
        <pc:spChg chg="add del mod">
          <ac:chgData name="Xin XIONG" userId="5005eae9-336c-4714-96df-1c1bef3d405b" providerId="ADAL" clId="{33B9CC95-C16B-9948-AC37-577DCB23C18C}" dt="2022-08-15T14:15:37.765" v="1388" actId="478"/>
          <ac:spMkLst>
            <pc:docMk/>
            <pc:sldMk cId="2820891288" sldId="270"/>
            <ac:spMk id="7" creationId="{1A99F482-5D66-F455-DF8F-235C8737DD9A}"/>
          </ac:spMkLst>
        </pc:spChg>
        <pc:spChg chg="del">
          <ac:chgData name="Xin XIONG" userId="5005eae9-336c-4714-96df-1c1bef3d405b" providerId="ADAL" clId="{33B9CC95-C16B-9948-AC37-577DCB23C18C}" dt="2022-07-26T09:25:48.787" v="580" actId="478"/>
          <ac:spMkLst>
            <pc:docMk/>
            <pc:sldMk cId="2820891288" sldId="270"/>
            <ac:spMk id="7" creationId="{3C8D548A-C44D-4688-83B9-9753F9D85F2D}"/>
          </ac:spMkLst>
        </pc:spChg>
        <pc:spChg chg="mod topLvl">
          <ac:chgData name="Xin XIONG" userId="5005eae9-336c-4714-96df-1c1bef3d405b" providerId="ADAL" clId="{33B9CC95-C16B-9948-AC37-577DCB23C18C}" dt="2022-08-15T08:33:23.855" v="1224" actId="1076"/>
          <ac:spMkLst>
            <pc:docMk/>
            <pc:sldMk cId="2820891288" sldId="270"/>
            <ac:spMk id="8" creationId="{692BA9B7-DBA1-4B03-8017-9CCFD79C9200}"/>
          </ac:spMkLst>
        </pc:spChg>
        <pc:spChg chg="mod topLvl">
          <ac:chgData name="Xin XIONG" userId="5005eae9-336c-4714-96df-1c1bef3d405b" providerId="ADAL" clId="{33B9CC95-C16B-9948-AC37-577DCB23C18C}" dt="2022-08-15T08:33:28.857" v="1225" actId="1076"/>
          <ac:spMkLst>
            <pc:docMk/>
            <pc:sldMk cId="2820891288" sldId="270"/>
            <ac:spMk id="9" creationId="{9B1B1EA1-194D-4285-B89D-A71A59B17781}"/>
          </ac:spMkLst>
        </pc:spChg>
        <pc:spChg chg="del">
          <ac:chgData name="Xin XIONG" userId="5005eae9-336c-4714-96df-1c1bef3d405b" providerId="ADAL" clId="{33B9CC95-C16B-9948-AC37-577DCB23C18C}" dt="2022-07-26T09:25:53.310" v="581" actId="478"/>
          <ac:spMkLst>
            <pc:docMk/>
            <pc:sldMk cId="2820891288" sldId="270"/>
            <ac:spMk id="10" creationId="{2F79685D-5E83-4F77-97B4-038A0E1AA0CC}"/>
          </ac:spMkLst>
        </pc:spChg>
        <pc:spChg chg="mod topLvl">
          <ac:chgData name="Xin XIONG" userId="5005eae9-336c-4714-96df-1c1bef3d405b" providerId="ADAL" clId="{33B9CC95-C16B-9948-AC37-577DCB23C18C}" dt="2022-08-15T08:33:53.681" v="1227" actId="1076"/>
          <ac:spMkLst>
            <pc:docMk/>
            <pc:sldMk cId="2820891288" sldId="270"/>
            <ac:spMk id="11" creationId="{A9A6ABCE-8F99-4B94-9352-F1858D5D0BF2}"/>
          </ac:spMkLst>
        </pc:spChg>
        <pc:spChg chg="mod topLvl">
          <ac:chgData name="Xin XIONG" userId="5005eae9-336c-4714-96df-1c1bef3d405b" providerId="ADAL" clId="{33B9CC95-C16B-9948-AC37-577DCB23C18C}" dt="2022-08-15T08:39:07.720" v="1257" actId="1076"/>
          <ac:spMkLst>
            <pc:docMk/>
            <pc:sldMk cId="2820891288" sldId="270"/>
            <ac:spMk id="12" creationId="{B1C3650E-72C8-4DA1-B8CE-5802BAAE0607}"/>
          </ac:spMkLst>
        </pc:spChg>
        <pc:spChg chg="mod topLvl">
          <ac:chgData name="Xin XIONG" userId="5005eae9-336c-4714-96df-1c1bef3d405b" providerId="ADAL" clId="{33B9CC95-C16B-9948-AC37-577DCB23C18C}" dt="2022-08-15T08:39:42.013" v="1280" actId="1037"/>
          <ac:spMkLst>
            <pc:docMk/>
            <pc:sldMk cId="2820891288" sldId="270"/>
            <ac:spMk id="13" creationId="{9491EB98-F89B-4B44-AEC0-E5CD72B75861}"/>
          </ac:spMkLst>
        </pc:spChg>
        <pc:spChg chg="del mod">
          <ac:chgData name="Xin XIONG" userId="5005eae9-336c-4714-96df-1c1bef3d405b" providerId="ADAL" clId="{33B9CC95-C16B-9948-AC37-577DCB23C18C}" dt="2022-07-26T09:44:45.571" v="657" actId="478"/>
          <ac:spMkLst>
            <pc:docMk/>
            <pc:sldMk cId="2820891288" sldId="270"/>
            <ac:spMk id="14" creationId="{45935971-98AE-480F-98EE-749716F48177}"/>
          </ac:spMkLst>
        </pc:spChg>
        <pc:spChg chg="mod topLvl">
          <ac:chgData name="Xin XIONG" userId="5005eae9-336c-4714-96df-1c1bef3d405b" providerId="ADAL" clId="{33B9CC95-C16B-9948-AC37-577DCB23C18C}" dt="2022-08-15T08:39:42.013" v="1280" actId="1037"/>
          <ac:spMkLst>
            <pc:docMk/>
            <pc:sldMk cId="2820891288" sldId="270"/>
            <ac:spMk id="15" creationId="{03DBE21B-2CDA-42F3-A189-30B0C1C4C2CB}"/>
          </ac:spMkLst>
        </pc:spChg>
        <pc:spChg chg="del mod">
          <ac:chgData name="Xin XIONG" userId="5005eae9-336c-4714-96df-1c1bef3d405b" providerId="ADAL" clId="{33B9CC95-C16B-9948-AC37-577DCB23C18C}" dt="2022-07-26T09:44:47.616" v="658" actId="478"/>
          <ac:spMkLst>
            <pc:docMk/>
            <pc:sldMk cId="2820891288" sldId="270"/>
            <ac:spMk id="16" creationId="{35353AC8-500B-4252-9F52-09B81B75916D}"/>
          </ac:spMkLst>
        </pc:spChg>
        <pc:spChg chg="mod topLvl">
          <ac:chgData name="Xin XIONG" userId="5005eae9-336c-4714-96df-1c1bef3d405b" providerId="ADAL" clId="{33B9CC95-C16B-9948-AC37-577DCB23C18C}" dt="2022-08-15T08:39:42.013" v="1280" actId="1037"/>
          <ac:spMkLst>
            <pc:docMk/>
            <pc:sldMk cId="2820891288" sldId="270"/>
            <ac:spMk id="17" creationId="{E7BE5D92-7D20-4EF7-90D3-C6544B8ABE60}"/>
          </ac:spMkLst>
        </pc:spChg>
        <pc:spChg chg="mod topLvl">
          <ac:chgData name="Xin XIONG" userId="5005eae9-336c-4714-96df-1c1bef3d405b" providerId="ADAL" clId="{33B9CC95-C16B-9948-AC37-577DCB23C18C}" dt="2022-08-15T08:43:00.095" v="1294" actId="1076"/>
          <ac:spMkLst>
            <pc:docMk/>
            <pc:sldMk cId="2820891288" sldId="270"/>
            <ac:spMk id="18" creationId="{594643AC-EA3E-4043-9605-EC24804F8023}"/>
          </ac:spMkLst>
        </pc:spChg>
        <pc:spChg chg="mod topLvl">
          <ac:chgData name="Xin XIONG" userId="5005eae9-336c-4714-96df-1c1bef3d405b" providerId="ADAL" clId="{33B9CC95-C16B-9948-AC37-577DCB23C18C}" dt="2022-08-15T08:43:00.095" v="1294" actId="1076"/>
          <ac:spMkLst>
            <pc:docMk/>
            <pc:sldMk cId="2820891288" sldId="270"/>
            <ac:spMk id="19" creationId="{04B95AD8-3E0A-4BF6-A4F5-C01D0A16AF1D}"/>
          </ac:spMkLst>
        </pc:spChg>
        <pc:spChg chg="mod topLvl">
          <ac:chgData name="Xin XIONG" userId="5005eae9-336c-4714-96df-1c1bef3d405b" providerId="ADAL" clId="{33B9CC95-C16B-9948-AC37-577DCB23C18C}" dt="2022-08-15T08:43:00.095" v="1294" actId="1076"/>
          <ac:spMkLst>
            <pc:docMk/>
            <pc:sldMk cId="2820891288" sldId="270"/>
            <ac:spMk id="20" creationId="{F430D4D2-4574-49AE-BA5C-B0F8749EDC54}"/>
          </ac:spMkLst>
        </pc:spChg>
        <pc:spChg chg="mod topLvl">
          <ac:chgData name="Xin XIONG" userId="5005eae9-336c-4714-96df-1c1bef3d405b" providerId="ADAL" clId="{33B9CC95-C16B-9948-AC37-577DCB23C18C}" dt="2022-08-15T08:48:05.460" v="1344" actId="1076"/>
          <ac:spMkLst>
            <pc:docMk/>
            <pc:sldMk cId="2820891288" sldId="270"/>
            <ac:spMk id="21" creationId="{84F53A0B-12F6-4AE1-B7D5-A5F98940778E}"/>
          </ac:spMkLst>
        </pc:spChg>
        <pc:spChg chg="mod topLvl">
          <ac:chgData name="Xin XIONG" userId="5005eae9-336c-4714-96df-1c1bef3d405b" providerId="ADAL" clId="{33B9CC95-C16B-9948-AC37-577DCB23C18C}" dt="2022-08-15T08:44:48.753" v="1330" actId="1076"/>
          <ac:spMkLst>
            <pc:docMk/>
            <pc:sldMk cId="2820891288" sldId="270"/>
            <ac:spMk id="23" creationId="{102D27A5-EAFC-45C5-992C-8E8944B49DDB}"/>
          </ac:spMkLst>
        </pc:spChg>
        <pc:spChg chg="mod topLvl">
          <ac:chgData name="Xin XIONG" userId="5005eae9-336c-4714-96df-1c1bef3d405b" providerId="ADAL" clId="{33B9CC95-C16B-9948-AC37-577DCB23C18C}" dt="2022-08-15T08:44:48.753" v="1330" actId="1076"/>
          <ac:spMkLst>
            <pc:docMk/>
            <pc:sldMk cId="2820891288" sldId="270"/>
            <ac:spMk id="25" creationId="{403946AC-F032-408A-8DD5-C69DD4CF5F86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26" creationId="{F7956298-CBC5-4613-8803-AD900C6C25E8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27" creationId="{0C94B2AC-5586-4A3D-A189-1D178301C387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28" creationId="{187019E6-553B-456C-A632-F5BFB4F18E40}"/>
          </ac:spMkLst>
        </pc:spChg>
        <pc:spChg chg="mod topLvl">
          <ac:chgData name="Xin XIONG" userId="5005eae9-336c-4714-96df-1c1bef3d405b" providerId="ADAL" clId="{33B9CC95-C16B-9948-AC37-577DCB23C18C}" dt="2022-08-15T08:51:00.392" v="1366" actId="1076"/>
          <ac:spMkLst>
            <pc:docMk/>
            <pc:sldMk cId="2820891288" sldId="270"/>
            <ac:spMk id="33" creationId="{654CEC44-76B0-480F-B2D5-AE1A78AB86D0}"/>
          </ac:spMkLst>
        </pc:spChg>
        <pc:spChg chg="mod topLvl">
          <ac:chgData name="Xin XIONG" userId="5005eae9-336c-4714-96df-1c1bef3d405b" providerId="ADAL" clId="{33B9CC95-C16B-9948-AC37-577DCB23C18C}" dt="2022-08-15T08:50:52.823" v="1365" actId="1076"/>
          <ac:spMkLst>
            <pc:docMk/>
            <pc:sldMk cId="2820891288" sldId="270"/>
            <ac:spMk id="34" creationId="{6B619ABA-FBEC-4B29-BB7C-286A2E0629C6}"/>
          </ac:spMkLst>
        </pc:spChg>
        <pc:spChg chg="del mod topLvl">
          <ac:chgData name="Xin XIONG" userId="5005eae9-336c-4714-96df-1c1bef3d405b" providerId="ADAL" clId="{33B9CC95-C16B-9948-AC37-577DCB23C18C}" dt="2022-08-06T10:56:13.473" v="859" actId="478"/>
          <ac:spMkLst>
            <pc:docMk/>
            <pc:sldMk cId="2820891288" sldId="270"/>
            <ac:spMk id="35" creationId="{4F982E24-0014-4694-9010-27C526C7421C}"/>
          </ac:spMkLst>
        </pc:spChg>
        <pc:spChg chg="mod topLvl">
          <ac:chgData name="Xin XIONG" userId="5005eae9-336c-4714-96df-1c1bef3d405b" providerId="ADAL" clId="{33B9CC95-C16B-9948-AC37-577DCB23C18C}" dt="2022-08-15T08:52:48.990" v="1384" actId="1076"/>
          <ac:spMkLst>
            <pc:docMk/>
            <pc:sldMk cId="2820891288" sldId="270"/>
            <ac:spMk id="36" creationId="{C125875B-5CC5-48FA-9350-DCE7B215F153}"/>
          </ac:spMkLst>
        </pc:spChg>
        <pc:spChg chg="add mod">
          <ac:chgData name="Xin XIONG" userId="5005eae9-336c-4714-96df-1c1bef3d405b" providerId="ADAL" clId="{33B9CC95-C16B-9948-AC37-577DCB23C18C}" dt="2022-08-15T08:51:09.461" v="1367" actId="1076"/>
          <ac:spMkLst>
            <pc:docMk/>
            <pc:sldMk cId="2820891288" sldId="270"/>
            <ac:spMk id="52" creationId="{54B0CDB6-ADF1-FC4F-D9F5-779BA0BA08FB}"/>
          </ac:spMkLst>
        </pc:spChg>
        <pc:spChg chg="add mod">
          <ac:chgData name="Xin XIONG" userId="5005eae9-336c-4714-96df-1c1bef3d405b" providerId="ADAL" clId="{33B9CC95-C16B-9948-AC37-577DCB23C18C}" dt="2022-08-15T08:51:15.646" v="1368" actId="1076"/>
          <ac:spMkLst>
            <pc:docMk/>
            <pc:sldMk cId="2820891288" sldId="270"/>
            <ac:spMk id="53" creationId="{515D8417-538F-9EB9-8312-7729998CDE3C}"/>
          </ac:spMkLst>
        </pc:spChg>
        <pc:spChg chg="add mod">
          <ac:chgData name="Xin XIONG" userId="5005eae9-336c-4714-96df-1c1bef3d405b" providerId="ADAL" clId="{33B9CC95-C16B-9948-AC37-577DCB23C18C}" dt="2022-08-15T08:51:21.314" v="1369" actId="1076"/>
          <ac:spMkLst>
            <pc:docMk/>
            <pc:sldMk cId="2820891288" sldId="270"/>
            <ac:spMk id="57" creationId="{EF7B47EA-0774-E65F-A4FC-42CE030D154D}"/>
          </ac:spMkLst>
        </pc:spChg>
        <pc:spChg chg="add mod">
          <ac:chgData name="Xin XIONG" userId="5005eae9-336c-4714-96df-1c1bef3d405b" providerId="ADAL" clId="{33B9CC95-C16B-9948-AC37-577DCB23C18C}" dt="2022-08-15T08:51:51.656" v="1377" actId="1076"/>
          <ac:spMkLst>
            <pc:docMk/>
            <pc:sldMk cId="2820891288" sldId="270"/>
            <ac:spMk id="73" creationId="{CA5BBFB8-C27C-EF54-9218-FE938C94CA79}"/>
          </ac:spMkLst>
        </pc:spChg>
        <pc:spChg chg="add del mod">
          <ac:chgData name="Xin XIONG" userId="5005eae9-336c-4714-96df-1c1bef3d405b" providerId="ADAL" clId="{33B9CC95-C16B-9948-AC37-577DCB23C18C}" dt="2022-07-26T09:27:09.066" v="594"/>
          <ac:spMkLst>
            <pc:docMk/>
            <pc:sldMk cId="2820891288" sldId="270"/>
            <ac:spMk id="80" creationId="{014EB20F-7365-EA9D-808C-64480C93E695}"/>
          </ac:spMkLst>
        </pc:spChg>
        <pc:spChg chg="del">
          <ac:chgData name="Xin XIONG" userId="5005eae9-336c-4714-96df-1c1bef3d405b" providerId="ADAL" clId="{33B9CC95-C16B-9948-AC37-577DCB23C18C}" dt="2022-07-26T09:25:15.123" v="573" actId="478"/>
          <ac:spMkLst>
            <pc:docMk/>
            <pc:sldMk cId="2820891288" sldId="270"/>
            <ac:spMk id="81" creationId="{00000000-0000-0000-0000-000000000000}"/>
          </ac:spMkLst>
        </pc:spChg>
        <pc:spChg chg="del">
          <ac:chgData name="Xin XIONG" userId="5005eae9-336c-4714-96df-1c1bef3d405b" providerId="ADAL" clId="{33B9CC95-C16B-9948-AC37-577DCB23C18C}" dt="2022-07-26T09:32:47.031" v="601" actId="478"/>
          <ac:spMkLst>
            <pc:docMk/>
            <pc:sldMk cId="2820891288" sldId="270"/>
            <ac:spMk id="86" creationId="{00000000-0000-0000-0000-000000000000}"/>
          </ac:spMkLst>
        </pc:spChg>
        <pc:spChg chg="del">
          <ac:chgData name="Xin XIONG" userId="5005eae9-336c-4714-96df-1c1bef3d405b" providerId="ADAL" clId="{33B9CC95-C16B-9948-AC37-577DCB23C18C}" dt="2022-07-26T09:36:23.435" v="626" actId="478"/>
          <ac:spMkLst>
            <pc:docMk/>
            <pc:sldMk cId="2820891288" sldId="270"/>
            <ac:spMk id="89" creationId="{00000000-0000-0000-0000-000000000000}"/>
          </ac:spMkLst>
        </pc:spChg>
        <pc:spChg chg="del">
          <ac:chgData name="Xin XIONG" userId="5005eae9-336c-4714-96df-1c1bef3d405b" providerId="ADAL" clId="{33B9CC95-C16B-9948-AC37-577DCB23C18C}" dt="2022-07-26T09:36:26.259" v="627" actId="478"/>
          <ac:spMkLst>
            <pc:docMk/>
            <pc:sldMk cId="2820891288" sldId="270"/>
            <ac:spMk id="94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38:53.604" v="1256" actId="1037"/>
          <ac:spMkLst>
            <pc:docMk/>
            <pc:sldMk cId="2820891288" sldId="270"/>
            <ac:spMk id="97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39:42.013" v="1280" actId="1037"/>
          <ac:spMkLst>
            <pc:docMk/>
            <pc:sldMk cId="2820891288" sldId="270"/>
            <ac:spMk id="98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4:48.753" v="1330" actId="1076"/>
          <ac:spMkLst>
            <pc:docMk/>
            <pc:sldMk cId="2820891288" sldId="270"/>
            <ac:spMk id="99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3:00.095" v="1294" actId="1076"/>
          <ac:spMkLst>
            <pc:docMk/>
            <pc:sldMk cId="2820891288" sldId="270"/>
            <ac:spMk id="100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01" creationId="{00000000-0000-0000-0000-000000000000}"/>
          </ac:spMkLst>
        </pc:spChg>
        <pc:spChg chg="del mod topLvl">
          <ac:chgData name="Xin XIONG" userId="5005eae9-336c-4714-96df-1c1bef3d405b" providerId="ADAL" clId="{33B9CC95-C16B-9948-AC37-577DCB23C18C}" dt="2022-08-06T10:56:15.530" v="860" actId="478"/>
          <ac:spMkLst>
            <pc:docMk/>
            <pc:sldMk cId="2820891288" sldId="270"/>
            <ac:spMk id="110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14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16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17" creationId="{00000000-0000-0000-0000-000000000000}"/>
          </ac:spMkLst>
        </pc:spChg>
        <pc:spChg chg="del">
          <ac:chgData name="Xin XIONG" userId="5005eae9-336c-4714-96df-1c1bef3d405b" providerId="ADAL" clId="{33B9CC95-C16B-9948-AC37-577DCB23C18C}" dt="2022-07-26T09:36:29.638" v="628" actId="478"/>
          <ac:spMkLst>
            <pc:docMk/>
            <pc:sldMk cId="2820891288" sldId="270"/>
            <ac:spMk id="118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7:30.881" v="1341" actId="1076"/>
          <ac:spMkLst>
            <pc:docMk/>
            <pc:sldMk cId="2820891288" sldId="270"/>
            <ac:spMk id="119" creationId="{00000000-0000-0000-0000-000000000000}"/>
          </ac:spMkLst>
        </pc:spChg>
        <pc:spChg chg="add mod">
          <ac:chgData name="Xin XIONG" userId="5005eae9-336c-4714-96df-1c1bef3d405b" providerId="ADAL" clId="{33B9CC95-C16B-9948-AC37-577DCB23C18C}" dt="2022-08-15T08:48:13.876" v="1345" actId="1076"/>
          <ac:spMkLst>
            <pc:docMk/>
            <pc:sldMk cId="2820891288" sldId="270"/>
            <ac:spMk id="162" creationId="{0A18BB4A-6DEF-319F-F9D9-ADFC384210BF}"/>
          </ac:spMkLst>
        </pc:spChg>
        <pc:spChg chg="add mod">
          <ac:chgData name="Xin XIONG" userId="5005eae9-336c-4714-96df-1c1bef3d405b" providerId="ADAL" clId="{33B9CC95-C16B-9948-AC37-577DCB23C18C}" dt="2022-08-15T08:46:57.823" v="1338" actId="1076"/>
          <ac:spMkLst>
            <pc:docMk/>
            <pc:sldMk cId="2820891288" sldId="270"/>
            <ac:spMk id="163" creationId="{8FFB865D-9A22-B577-2CA1-506B4340B92E}"/>
          </ac:spMkLst>
        </pc:spChg>
        <pc:spChg chg="add mod">
          <ac:chgData name="Xin XIONG" userId="5005eae9-336c-4714-96df-1c1bef3d405b" providerId="ADAL" clId="{33B9CC95-C16B-9948-AC37-577DCB23C18C}" dt="2022-08-15T08:46:57.823" v="1338" actId="1076"/>
          <ac:spMkLst>
            <pc:docMk/>
            <pc:sldMk cId="2820891288" sldId="270"/>
            <ac:spMk id="164" creationId="{3B0D19D4-E5C1-CF7F-D34B-5D94B323E25B}"/>
          </ac:spMkLst>
        </pc:spChg>
        <pc:spChg chg="add mod">
          <ac:chgData name="Xin XIONG" userId="5005eae9-336c-4714-96df-1c1bef3d405b" providerId="ADAL" clId="{33B9CC95-C16B-9948-AC37-577DCB23C18C}" dt="2022-08-15T08:46:57.823" v="1338" actId="1076"/>
          <ac:spMkLst>
            <pc:docMk/>
            <pc:sldMk cId="2820891288" sldId="270"/>
            <ac:spMk id="165" creationId="{AC9A598D-D1DD-0276-0C10-2393CA4CBD6D}"/>
          </ac:spMkLst>
        </pc:spChg>
        <pc:spChg chg="add mod">
          <ac:chgData name="Xin XIONG" userId="5005eae9-336c-4714-96df-1c1bef3d405b" providerId="ADAL" clId="{33B9CC95-C16B-9948-AC37-577DCB23C18C}" dt="2022-08-15T08:52:09.784" v="1381" actId="20577"/>
          <ac:spMkLst>
            <pc:docMk/>
            <pc:sldMk cId="2820891288" sldId="270"/>
            <ac:spMk id="260" creationId="{3BA94CB2-2B62-D320-430C-D1004CE4B2C8}"/>
          </ac:spMkLst>
        </pc:spChg>
        <pc:spChg chg="add mod">
          <ac:chgData name="Xin XIONG" userId="5005eae9-336c-4714-96df-1c1bef3d405b" providerId="ADAL" clId="{33B9CC95-C16B-9948-AC37-577DCB23C18C}" dt="2022-08-15T08:41:20.349" v="1283" actId="1076"/>
          <ac:spMkLst>
            <pc:docMk/>
            <pc:sldMk cId="2820891288" sldId="270"/>
            <ac:spMk id="268" creationId="{618820F0-0841-877A-5DD7-FFAD622614A5}"/>
          </ac:spMkLst>
        </pc:spChg>
        <pc:spChg chg="add del mod">
          <ac:chgData name="Xin XIONG" userId="5005eae9-336c-4714-96df-1c1bef3d405b" providerId="ADAL" clId="{33B9CC95-C16B-9948-AC37-577DCB23C18C}" dt="2022-07-26T09:45:15.641" v="667" actId="478"/>
          <ac:spMkLst>
            <pc:docMk/>
            <pc:sldMk cId="2820891288" sldId="270"/>
            <ac:spMk id="269" creationId="{D163805F-9C16-64F9-C393-79743C007E7A}"/>
          </ac:spMkLst>
        </pc:spChg>
        <pc:spChg chg="add mod">
          <ac:chgData name="Xin XIONG" userId="5005eae9-336c-4714-96df-1c1bef3d405b" providerId="ADAL" clId="{33B9CC95-C16B-9948-AC37-577DCB23C18C}" dt="2022-08-15T08:41:20.349" v="1283" actId="1076"/>
          <ac:spMkLst>
            <pc:docMk/>
            <pc:sldMk cId="2820891288" sldId="270"/>
            <ac:spMk id="270" creationId="{5118BF8E-BDD8-484D-E49D-ED307B7EA0C5}"/>
          </ac:spMkLst>
        </pc:spChg>
        <pc:spChg chg="add del mod">
          <ac:chgData name="Xin XIONG" userId="5005eae9-336c-4714-96df-1c1bef3d405b" providerId="ADAL" clId="{33B9CC95-C16B-9948-AC37-577DCB23C18C}" dt="2022-07-26T09:45:17.239" v="668" actId="478"/>
          <ac:spMkLst>
            <pc:docMk/>
            <pc:sldMk cId="2820891288" sldId="270"/>
            <ac:spMk id="271" creationId="{79AAE0FB-9038-CD80-7ED1-869CCE8B3759}"/>
          </ac:spMkLst>
        </pc:spChg>
        <pc:spChg chg="add mod">
          <ac:chgData name="Xin XIONG" userId="5005eae9-336c-4714-96df-1c1bef3d405b" providerId="ADAL" clId="{33B9CC95-C16B-9948-AC37-577DCB23C18C}" dt="2022-08-15T08:41:29.478" v="1284" actId="1076"/>
          <ac:spMkLst>
            <pc:docMk/>
            <pc:sldMk cId="2820891288" sldId="270"/>
            <ac:spMk id="272" creationId="{7CD81458-222C-EA5A-BAF3-913091042BB4}"/>
          </ac:spMkLst>
        </pc:spChg>
        <pc:spChg chg="add mod">
          <ac:chgData name="Xin XIONG" userId="5005eae9-336c-4714-96df-1c1bef3d405b" providerId="ADAL" clId="{33B9CC95-C16B-9948-AC37-577DCB23C18C}" dt="2022-08-15T08:41:20.349" v="1283" actId="1076"/>
          <ac:spMkLst>
            <pc:docMk/>
            <pc:sldMk cId="2820891288" sldId="270"/>
            <ac:spMk id="273" creationId="{52F94505-1373-5A19-A3E9-599E828F5D9C}"/>
          </ac:spMkLst>
        </pc:spChg>
        <pc:spChg chg="mod topLvl">
          <ac:chgData name="Xin XIONG" userId="5005eae9-336c-4714-96df-1c1bef3d405b" providerId="ADAL" clId="{33B9CC95-C16B-9948-AC37-577DCB23C18C}" dt="2022-08-15T08:48:47.289" v="1349" actId="14100"/>
          <ac:spMkLst>
            <pc:docMk/>
            <pc:sldMk cId="2820891288" sldId="270"/>
            <ac:spMk id="283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8:54.804" v="1350" actId="1076"/>
          <ac:spMkLst>
            <pc:docMk/>
            <pc:sldMk cId="2820891288" sldId="270"/>
            <ac:spMk id="284" creationId="{00000000-0000-0000-0000-000000000000}"/>
          </ac:spMkLst>
        </pc:spChg>
        <pc:spChg chg="mod topLvl">
          <ac:chgData name="Xin XIONG" userId="5005eae9-336c-4714-96df-1c1bef3d405b" providerId="ADAL" clId="{33B9CC95-C16B-9948-AC37-577DCB23C18C}" dt="2022-08-15T08:49:01.163" v="1351" actId="1076"/>
          <ac:spMkLst>
            <pc:docMk/>
            <pc:sldMk cId="2820891288" sldId="270"/>
            <ac:spMk id="285" creationId="{00000000-0000-0000-0000-000000000000}"/>
          </ac:spMkLst>
        </pc:spChg>
        <pc:spChg chg="add mod">
          <ac:chgData name="Xin XIONG" userId="5005eae9-336c-4714-96df-1c1bef3d405b" providerId="ADAL" clId="{33B9CC95-C16B-9948-AC37-577DCB23C18C}" dt="2022-08-15T08:44:34.004" v="1329" actId="1076"/>
          <ac:spMkLst>
            <pc:docMk/>
            <pc:sldMk cId="2820891288" sldId="270"/>
            <ac:spMk id="319" creationId="{47BDB519-B364-100A-FA7D-0B612A4647A6}"/>
          </ac:spMkLst>
        </pc:spChg>
        <pc:spChg chg="add mod">
          <ac:chgData name="Xin XIONG" userId="5005eae9-336c-4714-96df-1c1bef3d405b" providerId="ADAL" clId="{33B9CC95-C16B-9948-AC37-577DCB23C18C}" dt="2022-08-15T08:44:34.004" v="1329" actId="1076"/>
          <ac:spMkLst>
            <pc:docMk/>
            <pc:sldMk cId="2820891288" sldId="270"/>
            <ac:spMk id="320" creationId="{D06DB1A0-7F1E-D104-3726-1A312D2C6D31}"/>
          </ac:spMkLst>
        </pc:spChg>
        <pc:spChg chg="add mod">
          <ac:chgData name="Xin XIONG" userId="5005eae9-336c-4714-96df-1c1bef3d405b" providerId="ADAL" clId="{33B9CC95-C16B-9948-AC37-577DCB23C18C}" dt="2022-08-15T08:44:34.004" v="1329" actId="1076"/>
          <ac:spMkLst>
            <pc:docMk/>
            <pc:sldMk cId="2820891288" sldId="270"/>
            <ac:spMk id="321" creationId="{AB2EFBD7-6F14-F7AA-AFEF-DCAD6A7502A9}"/>
          </ac:spMkLst>
        </pc:spChg>
        <pc:spChg chg="add mod">
          <ac:chgData name="Xin XIONG" userId="5005eae9-336c-4714-96df-1c1bef3d405b" providerId="ADAL" clId="{33B9CC95-C16B-9948-AC37-577DCB23C18C}" dt="2022-08-15T08:44:34.004" v="1329" actId="1076"/>
          <ac:spMkLst>
            <pc:docMk/>
            <pc:sldMk cId="2820891288" sldId="270"/>
            <ac:spMk id="322" creationId="{3F3C146D-6CCD-9760-2E70-1D44E3293789}"/>
          </ac:spMkLst>
        </pc:spChg>
        <pc:grpChg chg="del mod topLvl">
          <ac:chgData name="Xin XIONG" userId="5005eae9-336c-4714-96df-1c1bef3d405b" providerId="ADAL" clId="{33B9CC95-C16B-9948-AC37-577DCB23C18C}" dt="2022-07-26T09:49:50.484" v="694" actId="165"/>
          <ac:grpSpMkLst>
            <pc:docMk/>
            <pc:sldMk cId="2820891288" sldId="270"/>
            <ac:grpSpMk id="4" creationId="{00000000-0000-0000-0000-000000000000}"/>
          </ac:grpSpMkLst>
        </pc:grpChg>
        <pc:grpChg chg="add del">
          <ac:chgData name="Xin XIONG" userId="5005eae9-336c-4714-96df-1c1bef3d405b" providerId="ADAL" clId="{33B9CC95-C16B-9948-AC37-577DCB23C18C}" dt="2022-07-26T09:49:42.971" v="693" actId="165"/>
          <ac:grpSpMkLst>
            <pc:docMk/>
            <pc:sldMk cId="2820891288" sldId="270"/>
            <ac:grpSpMk id="287" creationId="{00000000-0000-0000-0000-000000000000}"/>
          </ac:grpSpMkLst>
        </pc:grpChg>
        <pc:picChg chg="add del mod">
          <ac:chgData name="Xin XIONG" userId="5005eae9-336c-4714-96df-1c1bef3d405b" providerId="ADAL" clId="{33B9CC95-C16B-9948-AC37-577DCB23C18C}" dt="2022-08-15T14:15:26.049" v="1386" actId="478"/>
          <ac:picMkLst>
            <pc:docMk/>
            <pc:sldMk cId="2820891288" sldId="270"/>
            <ac:picMk id="4" creationId="{68A8EAD9-B96A-0A59-3F9A-D6BC40454DE1}"/>
          </ac:picMkLst>
        </pc:pic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29" creationId="{E488F9A4-3B3A-4889-B737-5F24B8E0A199}"/>
          </ac:cxnSpMkLst>
        </pc:cxnChg>
        <pc:cxnChg chg="mod topLvl">
          <ac:chgData name="Xin XIONG" userId="5005eae9-336c-4714-96df-1c1bef3d405b" providerId="ADAL" clId="{33B9CC95-C16B-9948-AC37-577DCB23C18C}" dt="2022-08-15T08:41:20.349" v="1283" actId="1076"/>
          <ac:cxnSpMkLst>
            <pc:docMk/>
            <pc:sldMk cId="2820891288" sldId="270"/>
            <ac:cxnSpMk id="30" creationId="{53B39DA2-5082-4479-A08A-682A5F86AADA}"/>
          </ac:cxnSpMkLst>
        </pc:cxnChg>
        <pc:cxnChg chg="mod topLvl">
          <ac:chgData name="Xin XIONG" userId="5005eae9-336c-4714-96df-1c1bef3d405b" providerId="ADAL" clId="{33B9CC95-C16B-9948-AC37-577DCB23C18C}" dt="2022-08-15T08:44:34.004" v="1329" actId="1076"/>
          <ac:cxnSpMkLst>
            <pc:docMk/>
            <pc:sldMk cId="2820891288" sldId="270"/>
            <ac:cxnSpMk id="31" creationId="{F14A77D5-CDF1-44B2-A689-292EC312277B}"/>
          </ac:cxnSpMkLst>
        </pc:cxnChg>
        <pc:cxnChg chg="mod topLvl">
          <ac:chgData name="Xin XIONG" userId="5005eae9-336c-4714-96df-1c1bef3d405b" providerId="ADAL" clId="{33B9CC95-C16B-9948-AC37-577DCB23C18C}" dt="2022-08-15T08:48:13.876" v="1345" actId="1076"/>
          <ac:cxnSpMkLst>
            <pc:docMk/>
            <pc:sldMk cId="2820891288" sldId="270"/>
            <ac:cxnSpMk id="32" creationId="{F4EABDDA-D041-4BFC-B6D5-25CCC154AFFE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37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14.623" v="596" actId="478"/>
          <ac:cxnSpMkLst>
            <pc:docMk/>
            <pc:sldMk cId="2820891288" sldId="270"/>
            <ac:cxnSpMk id="38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10.988" v="595" actId="478"/>
          <ac:cxnSpMkLst>
            <pc:docMk/>
            <pc:sldMk cId="2820891288" sldId="270"/>
            <ac:cxnSpMk id="39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40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41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08.024" v="666" actId="478"/>
          <ac:cxnSpMkLst>
            <pc:docMk/>
            <pc:sldMk cId="2820891288" sldId="270"/>
            <ac:cxnSpMk id="42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06.145" v="665" actId="478"/>
          <ac:cxnSpMkLst>
            <pc:docMk/>
            <pc:sldMk cId="2820891288" sldId="270"/>
            <ac:cxnSpMk id="43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01.787" v="589" actId="478"/>
          <ac:cxnSpMkLst>
            <pc:docMk/>
            <pc:sldMk cId="2820891288" sldId="270"/>
            <ac:cxnSpMk id="44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18.875" v="597" actId="478"/>
          <ac:cxnSpMkLst>
            <pc:docMk/>
            <pc:sldMk cId="2820891288" sldId="270"/>
            <ac:cxnSpMk id="45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02.006" v="664" actId="478"/>
          <ac:cxnSpMkLst>
            <pc:docMk/>
            <pc:sldMk cId="2820891288" sldId="270"/>
            <ac:cxnSpMk id="46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00.125" v="663" actId="478"/>
          <ac:cxnSpMkLst>
            <pc:docMk/>
            <pc:sldMk cId="2820891288" sldId="270"/>
            <ac:cxnSpMk id="47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4:50.282" v="659" actId="478"/>
          <ac:cxnSpMkLst>
            <pc:docMk/>
            <pc:sldMk cId="2820891288" sldId="270"/>
            <ac:cxnSpMk id="48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4:57.268" v="662" actId="478"/>
          <ac:cxnSpMkLst>
            <pc:docMk/>
            <pc:sldMk cId="2820891288" sldId="270"/>
            <ac:cxnSpMk id="49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4:55.098" v="661" actId="478"/>
          <ac:cxnSpMkLst>
            <pc:docMk/>
            <pc:sldMk cId="2820891288" sldId="270"/>
            <ac:cxnSpMk id="50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23.386" v="598" actId="478"/>
          <ac:cxnSpMkLst>
            <pc:docMk/>
            <pc:sldMk cId="2820891288" sldId="270"/>
            <ac:cxnSpMk id="51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08.255" v="592" actId="478"/>
          <ac:cxnSpMkLst>
            <pc:docMk/>
            <pc:sldMk cId="2820891288" sldId="270"/>
            <ac:cxnSpMk id="52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4:52.430" v="660" actId="478"/>
          <ac:cxnSpMkLst>
            <pc:docMk/>
            <pc:sldMk cId="2820891288" sldId="270"/>
            <ac:cxnSpMk id="53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54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55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56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26.617" v="599" actId="478"/>
          <ac:cxnSpMkLst>
            <pc:docMk/>
            <pc:sldMk cId="2820891288" sldId="270"/>
            <ac:cxnSpMk id="57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7:04.966" v="590" actId="478"/>
          <ac:cxnSpMkLst>
            <pc:docMk/>
            <pc:sldMk cId="2820891288" sldId="270"/>
            <ac:cxnSpMk id="58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39:42.013" v="1280" actId="1037"/>
          <ac:cxnSpMkLst>
            <pc:docMk/>
            <pc:sldMk cId="2820891288" sldId="270"/>
            <ac:cxnSpMk id="59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1:20.349" v="1283" actId="1076"/>
          <ac:cxnSpMkLst>
            <pc:docMk/>
            <pc:sldMk cId="2820891288" sldId="270"/>
            <ac:cxnSpMk id="60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6:04.070" v="677" actId="478"/>
          <ac:cxnSpMkLst>
            <pc:docMk/>
            <pc:sldMk cId="2820891288" sldId="270"/>
            <ac:cxnSpMk id="61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5:59.684" v="675" actId="478"/>
          <ac:cxnSpMkLst>
            <pc:docMk/>
            <pc:sldMk cId="2820891288" sldId="270"/>
            <ac:cxnSpMk id="62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1:20.349" v="1283" actId="1076"/>
          <ac:cxnSpMkLst>
            <pc:docMk/>
            <pc:sldMk cId="2820891288" sldId="270"/>
            <ac:cxnSpMk id="63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6:02.405" v="676" actId="478"/>
          <ac:cxnSpMkLst>
            <pc:docMk/>
            <pc:sldMk cId="2820891288" sldId="270"/>
            <ac:cxnSpMk id="64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46:05.736" v="678" actId="478"/>
          <ac:cxnSpMkLst>
            <pc:docMk/>
            <pc:sldMk cId="2820891288" sldId="270"/>
            <ac:cxnSpMk id="65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1:20.349" v="1283" actId="1076"/>
          <ac:cxnSpMkLst>
            <pc:docMk/>
            <pc:sldMk cId="2820891288" sldId="270"/>
            <ac:cxnSpMk id="66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4:34.004" v="1329" actId="1076"/>
          <ac:cxnSpMkLst>
            <pc:docMk/>
            <pc:sldMk cId="2820891288" sldId="270"/>
            <ac:cxnSpMk id="68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4:34.004" v="1329" actId="1076"/>
          <ac:cxnSpMkLst>
            <pc:docMk/>
            <pc:sldMk cId="2820891288" sldId="270"/>
            <ac:cxnSpMk id="71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4:34.004" v="1329" actId="1076"/>
          <ac:cxnSpMkLst>
            <pc:docMk/>
            <pc:sldMk cId="2820891288" sldId="270"/>
            <ac:cxnSpMk id="72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8:31.464" v="1347" actId="14100"/>
          <ac:cxnSpMkLst>
            <pc:docMk/>
            <pc:sldMk cId="2820891288" sldId="270"/>
            <ac:cxnSpMk id="75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5:18.478" v="574" actId="478"/>
          <ac:cxnSpMkLst>
            <pc:docMk/>
            <pc:sldMk cId="2820891288" sldId="270"/>
            <ac:cxnSpMk id="82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5:34.847" v="579" actId="478"/>
          <ac:cxnSpMkLst>
            <pc:docMk/>
            <pc:sldMk cId="2820891288" sldId="270"/>
            <ac:cxnSpMk id="83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5:28.232" v="578" actId="478"/>
          <ac:cxnSpMkLst>
            <pc:docMk/>
            <pc:sldMk cId="2820891288" sldId="270"/>
            <ac:cxnSpMk id="84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25:26.851" v="577" actId="478"/>
          <ac:cxnSpMkLst>
            <pc:docMk/>
            <pc:sldMk cId="2820891288" sldId="270"/>
            <ac:cxnSpMk id="85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32:49.920" v="602" actId="478"/>
          <ac:cxnSpMkLst>
            <pc:docMk/>
            <pc:sldMk cId="2820891288" sldId="270"/>
            <ac:cxnSpMk id="87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32:52.148" v="603" actId="478"/>
          <ac:cxnSpMkLst>
            <pc:docMk/>
            <pc:sldMk cId="2820891288" sldId="270"/>
            <ac:cxnSpMk id="88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4:48.753" v="1330" actId="1076"/>
          <ac:cxnSpMkLst>
            <pc:docMk/>
            <pc:sldMk cId="2820891288" sldId="270"/>
            <ac:cxnSpMk id="90" creationId="{00000000-0000-0000-0000-000000000000}"/>
          </ac:cxnSpMkLst>
        </pc:cxnChg>
        <pc:cxnChg chg="del mod topLvl">
          <ac:chgData name="Xin XIONG" userId="5005eae9-336c-4714-96df-1c1bef3d405b" providerId="ADAL" clId="{33B9CC95-C16B-9948-AC37-577DCB23C18C}" dt="2022-07-26T09:53:38.496" v="730" actId="478"/>
          <ac:cxnSpMkLst>
            <pc:docMk/>
            <pc:sldMk cId="2820891288" sldId="270"/>
            <ac:cxnSpMk id="93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38:59.148" v="641" actId="478"/>
          <ac:cxnSpMkLst>
            <pc:docMk/>
            <pc:sldMk cId="2820891288" sldId="270"/>
            <ac:cxnSpMk id="96" creationId="{00000000-0000-0000-0000-000000000000}"/>
          </ac:cxnSpMkLst>
        </pc:cxnChg>
        <pc:cxnChg chg="del mod">
          <ac:chgData name="Xin XIONG" userId="5005eae9-336c-4714-96df-1c1bef3d405b" providerId="ADAL" clId="{33B9CC95-C16B-9948-AC37-577DCB23C18C}" dt="2022-07-26T09:39:00.890" v="642" actId="478"/>
          <ac:cxnSpMkLst>
            <pc:docMk/>
            <pc:sldMk cId="2820891288" sldId="270"/>
            <ac:cxnSpMk id="120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8:27.784" v="1346" actId="14100"/>
          <ac:cxnSpMkLst>
            <pc:docMk/>
            <pc:sldMk cId="2820891288" sldId="270"/>
            <ac:cxnSpMk id="124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8:35.800" v="1348" actId="14100"/>
          <ac:cxnSpMkLst>
            <pc:docMk/>
            <pc:sldMk cId="2820891288" sldId="270"/>
            <ac:cxnSpMk id="139" creationId="{00000000-0000-0000-0000-000000000000}"/>
          </ac:cxnSpMkLst>
        </pc:cxnChg>
        <pc:cxnChg chg="del mod topLvl">
          <ac:chgData name="Xin XIONG" userId="5005eae9-336c-4714-96df-1c1bef3d405b" providerId="ADAL" clId="{33B9CC95-C16B-9948-AC37-577DCB23C18C}" dt="2022-07-26T10:04:19.490" v="774" actId="478"/>
          <ac:cxnSpMkLst>
            <pc:docMk/>
            <pc:sldMk cId="2820891288" sldId="270"/>
            <ac:cxnSpMk id="140" creationId="{00000000-0000-0000-0000-000000000000}"/>
          </ac:cxnSpMkLst>
        </pc:cxnChg>
        <pc:cxnChg chg="del mod topLvl">
          <ac:chgData name="Xin XIONG" userId="5005eae9-336c-4714-96df-1c1bef3d405b" providerId="ADAL" clId="{33B9CC95-C16B-9948-AC37-577DCB23C18C}" dt="2022-07-26T10:04:20.951" v="775" actId="478"/>
          <ac:cxnSpMkLst>
            <pc:docMk/>
            <pc:sldMk cId="2820891288" sldId="270"/>
            <ac:cxnSpMk id="141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7:30.881" v="1341" actId="1076"/>
          <ac:cxnSpMkLst>
            <pc:docMk/>
            <pc:sldMk cId="2820891288" sldId="270"/>
            <ac:cxnSpMk id="142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7:30.881" v="1341" actId="1076"/>
          <ac:cxnSpMkLst>
            <pc:docMk/>
            <pc:sldMk cId="2820891288" sldId="270"/>
            <ac:cxnSpMk id="143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7:30.881" v="1341" actId="1076"/>
          <ac:cxnSpMkLst>
            <pc:docMk/>
            <pc:sldMk cId="2820891288" sldId="270"/>
            <ac:cxnSpMk id="152" creationId="{00000000-0000-0000-0000-000000000000}"/>
          </ac:cxnSpMkLst>
        </pc:cxnChg>
        <pc:cxnChg chg="mod topLvl">
          <ac:chgData name="Xin XIONG" userId="5005eae9-336c-4714-96df-1c1bef3d405b" providerId="ADAL" clId="{33B9CC95-C16B-9948-AC37-577DCB23C18C}" dt="2022-08-15T08:47:30.881" v="1341" actId="1076"/>
          <ac:cxnSpMkLst>
            <pc:docMk/>
            <pc:sldMk cId="2820891288" sldId="270"/>
            <ac:cxnSpMk id="153" creationId="{00000000-0000-0000-0000-000000000000}"/>
          </ac:cxnSpMkLst>
        </pc:cxnChg>
        <pc:cxnChg chg="add mod">
          <ac:chgData name="Xin XIONG" userId="5005eae9-336c-4714-96df-1c1bef3d405b" providerId="ADAL" clId="{33B9CC95-C16B-9948-AC37-577DCB23C18C}" dt="2022-08-15T08:49:16.379" v="1354" actId="14100"/>
          <ac:cxnSpMkLst>
            <pc:docMk/>
            <pc:sldMk cId="2820891288" sldId="270"/>
            <ac:cxnSpMk id="184" creationId="{E6F83AE0-7ED0-86B1-87FB-9E24A5764772}"/>
          </ac:cxnSpMkLst>
        </pc:cxnChg>
        <pc:cxnChg chg="add mod">
          <ac:chgData name="Xin XIONG" userId="5005eae9-336c-4714-96df-1c1bef3d405b" providerId="ADAL" clId="{33B9CC95-C16B-9948-AC37-577DCB23C18C}" dt="2022-08-15T08:49:28.581" v="1357" actId="14100"/>
          <ac:cxnSpMkLst>
            <pc:docMk/>
            <pc:sldMk cId="2820891288" sldId="270"/>
            <ac:cxnSpMk id="187" creationId="{F4EABDDA-D041-4BFC-B6D5-25CCC154AFFE}"/>
          </ac:cxnSpMkLst>
        </pc:cxnChg>
        <pc:cxnChg chg="add mod">
          <ac:chgData name="Xin XIONG" userId="5005eae9-336c-4714-96df-1c1bef3d405b" providerId="ADAL" clId="{33B9CC95-C16B-9948-AC37-577DCB23C18C}" dt="2022-08-15T08:49:54.338" v="1360" actId="14100"/>
          <ac:cxnSpMkLst>
            <pc:docMk/>
            <pc:sldMk cId="2820891288" sldId="270"/>
            <ac:cxnSpMk id="190" creationId="{F4EABDDA-D041-4BFC-B6D5-25CCC154AFFE}"/>
          </ac:cxnSpMkLst>
        </pc:cxnChg>
        <pc:cxnChg chg="add mod">
          <ac:chgData name="Xin XIONG" userId="5005eae9-336c-4714-96df-1c1bef3d405b" providerId="ADAL" clId="{33B9CC95-C16B-9948-AC37-577DCB23C18C}" dt="2022-08-15T08:50:05.842" v="1363" actId="14100"/>
          <ac:cxnSpMkLst>
            <pc:docMk/>
            <pc:sldMk cId="2820891288" sldId="270"/>
            <ac:cxnSpMk id="257" creationId="{F4EABDDA-D041-4BFC-B6D5-25CCC154AFFE}"/>
          </ac:cxnSpMkLst>
        </pc:cxnChg>
        <pc:cxnChg chg="add mod">
          <ac:chgData name="Xin XIONG" userId="5005eae9-336c-4714-96df-1c1bef3d405b" providerId="ADAL" clId="{33B9CC95-C16B-9948-AC37-577DCB23C18C}" dt="2022-08-15T08:43:00.095" v="1294" actId="1076"/>
          <ac:cxnSpMkLst>
            <pc:docMk/>
            <pc:sldMk cId="2820891288" sldId="270"/>
            <ac:cxnSpMk id="323" creationId="{A4D124D0-FF9F-6BF7-C2E5-51D43EA2BB0B}"/>
          </ac:cxnSpMkLst>
        </pc:cxnChg>
        <pc:cxnChg chg="add del mod">
          <ac:chgData name="Xin XIONG" userId="5005eae9-336c-4714-96df-1c1bef3d405b" providerId="ADAL" clId="{33B9CC95-C16B-9948-AC37-577DCB23C18C}" dt="2022-07-26T09:53:32.736" v="729" actId="478"/>
          <ac:cxnSpMkLst>
            <pc:docMk/>
            <pc:sldMk cId="2820891288" sldId="270"/>
            <ac:cxnSpMk id="326" creationId="{53B39DA2-5082-4479-A08A-682A5F86AADA}"/>
          </ac:cxnSpMkLst>
        </pc:cxnChg>
        <pc:cxnChg chg="add mod">
          <ac:chgData name="Xin XIONG" userId="5005eae9-336c-4714-96df-1c1bef3d405b" providerId="ADAL" clId="{33B9CC95-C16B-9948-AC37-577DCB23C18C}" dt="2022-08-15T08:43:00.095" v="1294" actId="1076"/>
          <ac:cxnSpMkLst>
            <pc:docMk/>
            <pc:sldMk cId="2820891288" sldId="270"/>
            <ac:cxnSpMk id="327" creationId="{4D95FEFC-98BC-5556-5592-25F60862F9CC}"/>
          </ac:cxnSpMkLst>
        </pc:cxnChg>
        <pc:cxnChg chg="add mod">
          <ac:chgData name="Xin XIONG" userId="5005eae9-336c-4714-96df-1c1bef3d405b" providerId="ADAL" clId="{33B9CC95-C16B-9948-AC37-577DCB23C18C}" dt="2022-08-15T08:43:00.095" v="1294" actId="1076"/>
          <ac:cxnSpMkLst>
            <pc:docMk/>
            <pc:sldMk cId="2820891288" sldId="270"/>
            <ac:cxnSpMk id="330" creationId="{A4D124D0-FF9F-6BF7-C2E5-51D43EA2BB0B}"/>
          </ac:cxnSpMkLst>
        </pc:cxnChg>
        <pc:cxnChg chg="add mod">
          <ac:chgData name="Xin XIONG" userId="5005eae9-336c-4714-96df-1c1bef3d405b" providerId="ADAL" clId="{33B9CC95-C16B-9948-AC37-577DCB23C18C}" dt="2022-08-15T08:43:00.095" v="1294" actId="1076"/>
          <ac:cxnSpMkLst>
            <pc:docMk/>
            <pc:sldMk cId="2820891288" sldId="270"/>
            <ac:cxnSpMk id="333" creationId="{A4D124D0-FF9F-6BF7-C2E5-51D43EA2BB0B}"/>
          </ac:cxnSpMkLst>
        </pc:cxnChg>
        <pc:cxnChg chg="add mod">
          <ac:chgData name="Xin XIONG" userId="5005eae9-336c-4714-96df-1c1bef3d405b" providerId="ADAL" clId="{33B9CC95-C16B-9948-AC37-577DCB23C18C}" dt="2022-08-15T08:44:48.753" v="1330" actId="1076"/>
          <ac:cxnSpMkLst>
            <pc:docMk/>
            <pc:sldMk cId="2820891288" sldId="270"/>
            <ac:cxnSpMk id="390" creationId="{CF5E2BA7-395F-6FC0-63F0-D2805FB916DD}"/>
          </ac:cxnSpMkLst>
        </pc:cxnChg>
        <pc:cxnChg chg="add mod">
          <ac:chgData name="Xin XIONG" userId="5005eae9-336c-4714-96df-1c1bef3d405b" providerId="ADAL" clId="{33B9CC95-C16B-9948-AC37-577DCB23C18C}" dt="2022-08-15T08:48:05.460" v="1344" actId="1076"/>
          <ac:cxnSpMkLst>
            <pc:docMk/>
            <pc:sldMk cId="2820891288" sldId="270"/>
            <ac:cxnSpMk id="395" creationId="{1554EAA2-0EF0-60A6-5CEE-294D66B187FD}"/>
          </ac:cxnSpMkLst>
        </pc:cxnChg>
        <pc:cxnChg chg="add mod">
          <ac:chgData name="Xin XIONG" userId="5005eae9-336c-4714-96df-1c1bef3d405b" providerId="ADAL" clId="{33B9CC95-C16B-9948-AC37-577DCB23C18C}" dt="2022-08-15T08:48:05.460" v="1344" actId="1076"/>
          <ac:cxnSpMkLst>
            <pc:docMk/>
            <pc:sldMk cId="2820891288" sldId="270"/>
            <ac:cxnSpMk id="398" creationId="{DE50CC46-A0D0-C32E-679C-BC945F624D2A}"/>
          </ac:cxnSpMkLst>
        </pc:cxnChg>
      </pc:sldChg>
      <pc:sldChg chg="addSp delSp modSp new mod">
        <pc:chgData name="Xin XIONG" userId="5005eae9-336c-4714-96df-1c1bef3d405b" providerId="ADAL" clId="{33B9CC95-C16B-9948-AC37-577DCB23C18C}" dt="2022-08-13T11:43:32.894" v="1192" actId="478"/>
        <pc:sldMkLst>
          <pc:docMk/>
          <pc:sldMk cId="4010789921" sldId="271"/>
        </pc:sldMkLst>
        <pc:spChg chg="del">
          <ac:chgData name="Xin XIONG" userId="5005eae9-336c-4714-96df-1c1bef3d405b" providerId="ADAL" clId="{33B9CC95-C16B-9948-AC37-577DCB23C18C}" dt="2022-08-13T05:50:02.741" v="1184" actId="478"/>
          <ac:spMkLst>
            <pc:docMk/>
            <pc:sldMk cId="4010789921" sldId="271"/>
            <ac:spMk id="3" creationId="{3E3353CA-D34E-1C23-3650-78B9F18D996F}"/>
          </ac:spMkLst>
        </pc:spChg>
        <pc:picChg chg="add del">
          <ac:chgData name="Xin XIONG" userId="5005eae9-336c-4714-96df-1c1bef3d405b" providerId="ADAL" clId="{33B9CC95-C16B-9948-AC37-577DCB23C18C}" dt="2022-08-13T11:43:25.458" v="1189"/>
          <ac:picMkLst>
            <pc:docMk/>
            <pc:sldMk cId="4010789921" sldId="271"/>
            <ac:picMk id="1025" creationId="{2870BAFB-DDBA-9A4A-802F-5CAF7C3A41D1}"/>
          </ac:picMkLst>
        </pc:picChg>
        <pc:picChg chg="add del mod">
          <ac:chgData name="Xin XIONG" userId="5005eae9-336c-4714-96df-1c1bef3d405b" providerId="ADAL" clId="{33B9CC95-C16B-9948-AC37-577DCB23C18C}" dt="2022-08-13T11:43:32.894" v="1192" actId="478"/>
          <ac:picMkLst>
            <pc:docMk/>
            <pc:sldMk cId="4010789921" sldId="271"/>
            <ac:picMk id="1026" creationId="{37947E6F-F081-3598-2AF9-D89B2E4D7D77}"/>
          </ac:picMkLst>
        </pc:picChg>
        <pc:cxnChg chg="add del mod">
          <ac:chgData name="Xin XIONG" userId="5005eae9-336c-4714-96df-1c1bef3d405b" providerId="ADAL" clId="{33B9CC95-C16B-9948-AC37-577DCB23C18C}" dt="2022-08-13T11:43:14.307" v="1187" actId="478"/>
          <ac:cxnSpMkLst>
            <pc:docMk/>
            <pc:sldMk cId="4010789921" sldId="271"/>
            <ac:cxnSpMk id="4" creationId="{8A4D0378-D428-111E-C2E1-945CE1045D9D}"/>
          </ac:cxnSpMkLst>
        </pc:cxnChg>
      </pc:sldChg>
      <pc:sldMasterChg chg="modSp modSldLayout">
        <pc:chgData name="Xin XIONG" userId="5005eae9-336c-4714-96df-1c1bef3d405b" providerId="ADAL" clId="{33B9CC95-C16B-9948-AC37-577DCB23C18C}" dt="2022-08-08T07:59:25.803" v="923"/>
        <pc:sldMasterMkLst>
          <pc:docMk/>
          <pc:sldMasterMk cId="1890011528" sldId="2147483648"/>
        </pc:sldMasterMkLst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7:59:25.803" v="923"/>
          <ac:spMkLst>
            <pc:docMk/>
            <pc:sldMasterMk cId="1890011528" sldId="2147483648"/>
            <ac:spMk id="6" creationId="{00000000-0000-0000-0000-000000000000}"/>
          </ac:spMkLst>
        </pc:sp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818302227" sldId="2147483649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818302227" sldId="2147483649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818302227" sldId="2147483649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849114878" sldId="2147483651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849114878" sldId="2147483651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849114878" sldId="2147483651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1719465717" sldId="2147483652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719465717" sldId="2147483652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719465717" sldId="2147483652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770122640" sldId="2147483653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4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5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770122640" sldId="2147483653"/>
              <ac:spMk id="6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1852468160" sldId="2147483656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852468160" sldId="2147483656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852468160" sldId="2147483656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1852468160" sldId="2147483656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316073760" sldId="2147483657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316073760" sldId="2147483657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316073760" sldId="2147483657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316073760" sldId="2147483657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7:59:25.803" v="923"/>
          <pc:sldLayoutMkLst>
            <pc:docMk/>
            <pc:sldMasterMk cId="1890011528" sldId="2147483648"/>
            <pc:sldLayoutMk cId="303925807" sldId="2147483659"/>
          </pc:sldLayoutMkLst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03925807" sldId="2147483659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7:59:25.803" v="923"/>
            <ac:spMkLst>
              <pc:docMk/>
              <pc:sldMasterMk cId="1890011528" sldId="2147483648"/>
              <pc:sldLayoutMk cId="303925807" sldId="2147483659"/>
              <ac:spMk id="3" creationId="{00000000-0000-0000-0000-000000000000}"/>
            </ac:spMkLst>
          </pc:spChg>
        </pc:sldLayoutChg>
      </pc:sldMasterChg>
      <pc:sldMasterChg chg="modSp modSldLayout">
        <pc:chgData name="Xin XIONG" userId="5005eae9-336c-4714-96df-1c1bef3d405b" providerId="ADAL" clId="{33B9CC95-C16B-9948-AC37-577DCB23C18C}" dt="2022-08-08T08:07:15.590" v="926"/>
        <pc:sldMasterMkLst>
          <pc:docMk/>
          <pc:sldMasterMk cId="1978012552" sldId="2147483660"/>
        </pc:sldMasterMkLst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08T08:07:15.590" v="926"/>
          <ac:spMkLst>
            <pc:docMk/>
            <pc:sldMasterMk cId="1978012552" sldId="2147483660"/>
            <ac:spMk id="6" creationId="{00000000-0000-0000-0000-000000000000}"/>
          </ac:spMkLst>
        </pc:sp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2707123855" sldId="2147483661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2707123855" sldId="2147483661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2707123855" sldId="2147483661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849265391" sldId="2147483663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849265391" sldId="2147483663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849265391" sldId="2147483663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4205580573" sldId="2147483664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4205580573" sldId="2147483664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4205580573" sldId="2147483664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157365570" sldId="2147483665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4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5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57365570" sldId="2147483665"/>
              <ac:spMk id="6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773608940" sldId="2147483668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773608940" sldId="2147483668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773608940" sldId="2147483668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773608940" sldId="2147483668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1027794495" sldId="2147483669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027794495" sldId="2147483669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027794495" sldId="2147483669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1027794495" sldId="2147483669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08T08:07:15.590" v="926"/>
          <pc:sldLayoutMkLst>
            <pc:docMk/>
            <pc:sldMasterMk cId="1978012552" sldId="2147483660"/>
            <pc:sldLayoutMk cId="2265831318" sldId="2147483671"/>
          </pc:sldLayoutMkLst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2265831318" sldId="2147483671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08T08:07:15.590" v="926"/>
            <ac:spMkLst>
              <pc:docMk/>
              <pc:sldMasterMk cId="1978012552" sldId="2147483660"/>
              <pc:sldLayoutMk cId="2265831318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Xin XIONG" userId="5005eae9-336c-4714-96df-1c1bef3d405b" providerId="ADAL" clId="{33B9CC95-C16B-9948-AC37-577DCB23C18C}" dt="2022-08-11T12:26:06.717" v="1168"/>
        <pc:sldMasterMkLst>
          <pc:docMk/>
          <pc:sldMasterMk cId="1124784398" sldId="2147483672"/>
        </pc:sldMasterMkLst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2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3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4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5" creationId="{00000000-0000-0000-0000-000000000000}"/>
          </ac:spMkLst>
        </pc:spChg>
        <pc:spChg chg="mod">
          <ac:chgData name="Xin XIONG" userId="5005eae9-336c-4714-96df-1c1bef3d405b" providerId="ADAL" clId="{33B9CC95-C16B-9948-AC37-577DCB23C18C}" dt="2022-08-11T12:26:06.717" v="1168"/>
          <ac:spMkLst>
            <pc:docMk/>
            <pc:sldMasterMk cId="1124784398" sldId="2147483672"/>
            <ac:spMk id="6" creationId="{00000000-0000-0000-0000-000000000000}"/>
          </ac:spMkLst>
        </pc:sp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2748041506" sldId="2147483673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2748041506" sldId="2147483673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2748041506" sldId="2147483673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3603226699" sldId="2147483675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3603226699" sldId="2147483675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3603226699" sldId="2147483675"/>
              <ac:spMk id="3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4181350135" sldId="2147483676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181350135" sldId="2147483676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181350135" sldId="2147483676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4280752471" sldId="2147483677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4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5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4280752471" sldId="2147483677"/>
              <ac:spMk id="6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1092008935" sldId="2147483680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1092008935" sldId="2147483680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1092008935" sldId="2147483680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1092008935" sldId="2147483680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701925807" sldId="2147483681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701925807" sldId="2147483681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701925807" sldId="2147483681"/>
              <ac:spMk id="3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701925807" sldId="2147483681"/>
              <ac:spMk id="4" creationId="{00000000-0000-0000-0000-000000000000}"/>
            </ac:spMkLst>
          </pc:spChg>
        </pc:sldLayoutChg>
        <pc:sldLayoutChg chg="modSp">
          <pc:chgData name="Xin XIONG" userId="5005eae9-336c-4714-96df-1c1bef3d405b" providerId="ADAL" clId="{33B9CC95-C16B-9948-AC37-577DCB23C18C}" dt="2022-08-11T12:26:06.717" v="1168"/>
          <pc:sldLayoutMkLst>
            <pc:docMk/>
            <pc:sldMasterMk cId="1124784398" sldId="2147483672"/>
            <pc:sldLayoutMk cId="3269230247" sldId="2147483683"/>
          </pc:sldLayoutMkLst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3269230247" sldId="2147483683"/>
              <ac:spMk id="2" creationId="{00000000-0000-0000-0000-000000000000}"/>
            </ac:spMkLst>
          </pc:spChg>
          <pc:spChg chg="mod">
            <ac:chgData name="Xin XIONG" userId="5005eae9-336c-4714-96df-1c1bef3d405b" providerId="ADAL" clId="{33B9CC95-C16B-9948-AC37-577DCB23C18C}" dt="2022-08-11T12:26:06.717" v="1168"/>
            <ac:spMkLst>
              <pc:docMk/>
              <pc:sldMasterMk cId="1124784398" sldId="2147483672"/>
              <pc:sldLayoutMk cId="3269230247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1C561-3193-7949-89BE-75313C5345B7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B194-BCBD-824C-9B29-3CB1E8BD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1pPr>
    <a:lvl2pPr marL="495102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2pPr>
    <a:lvl3pPr marL="990204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3pPr>
    <a:lvl4pPr marL="1485306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4pPr>
    <a:lvl5pPr marL="1980408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5pPr>
    <a:lvl6pPr marL="2475509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6pPr>
    <a:lvl7pPr marL="2970611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7pPr>
    <a:lvl8pPr marL="3465713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8pPr>
    <a:lvl9pPr marL="3960815" algn="l" defTabSz="990204" rtl="0" eaLnBrk="1" latinLnBrk="0" hangingPunct="1">
      <a:defRPr sz="1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B194-BCBD-824C-9B29-3CB1E8BD7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50" indent="0" algn="ctr">
              <a:buNone/>
              <a:defRPr sz="1350"/>
            </a:lvl3pPr>
            <a:lvl4pPr marL="1028625" indent="0" algn="ctr">
              <a:buNone/>
              <a:defRPr sz="1200"/>
            </a:lvl4pPr>
            <a:lvl5pPr marL="1371500" indent="0" algn="ctr">
              <a:buNone/>
              <a:defRPr sz="1200"/>
            </a:lvl5pPr>
            <a:lvl6pPr marL="1714376" indent="0" algn="ctr">
              <a:buNone/>
              <a:defRPr sz="1200"/>
            </a:lvl6pPr>
            <a:lvl7pPr marL="2057251" indent="0" algn="ctr">
              <a:buNone/>
              <a:defRPr sz="1200"/>
            </a:lvl7pPr>
            <a:lvl8pPr marL="2400126" indent="0" algn="ctr">
              <a:buNone/>
              <a:defRPr sz="1200"/>
            </a:lvl8pPr>
            <a:lvl9pPr marL="274300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0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4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50" indent="0">
              <a:buNone/>
              <a:defRPr sz="1350" b="1"/>
            </a:lvl3pPr>
            <a:lvl4pPr marL="1028625" indent="0">
              <a:buNone/>
              <a:defRPr sz="1200" b="1"/>
            </a:lvl4pPr>
            <a:lvl5pPr marL="1371500" indent="0">
              <a:buNone/>
              <a:defRPr sz="1200" b="1"/>
            </a:lvl5pPr>
            <a:lvl6pPr marL="1714376" indent="0">
              <a:buNone/>
              <a:defRPr sz="1200" b="1"/>
            </a:lvl6pPr>
            <a:lvl7pPr marL="2057251" indent="0">
              <a:buNone/>
              <a:defRPr sz="1200" b="1"/>
            </a:lvl7pPr>
            <a:lvl8pPr marL="2400126" indent="0">
              <a:buNone/>
              <a:defRPr sz="1200" b="1"/>
            </a:lvl8pPr>
            <a:lvl9pPr marL="274300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8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50" indent="0">
              <a:buNone/>
              <a:defRPr sz="1800"/>
            </a:lvl3pPr>
            <a:lvl4pPr marL="1028625" indent="0">
              <a:buNone/>
              <a:defRPr sz="1500"/>
            </a:lvl4pPr>
            <a:lvl5pPr marL="1371500" indent="0">
              <a:buNone/>
              <a:defRPr sz="1500"/>
            </a:lvl5pPr>
            <a:lvl6pPr marL="1714376" indent="0">
              <a:buNone/>
              <a:defRPr sz="1500"/>
            </a:lvl6pPr>
            <a:lvl7pPr marL="2057251" indent="0">
              <a:buNone/>
              <a:defRPr sz="1500"/>
            </a:lvl7pPr>
            <a:lvl8pPr marL="2400126" indent="0">
              <a:buNone/>
              <a:defRPr sz="1500"/>
            </a:lvl8pPr>
            <a:lvl9pPr marL="2743001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050"/>
            </a:lvl2pPr>
            <a:lvl3pPr marL="685750" indent="0">
              <a:buNone/>
              <a:defRPr sz="900"/>
            </a:lvl3pPr>
            <a:lvl4pPr marL="1028625" indent="0">
              <a:buNone/>
              <a:defRPr sz="750"/>
            </a:lvl4pPr>
            <a:lvl5pPr marL="1371500" indent="0">
              <a:buNone/>
              <a:defRPr sz="750"/>
            </a:lvl5pPr>
            <a:lvl6pPr marL="1714376" indent="0">
              <a:buNone/>
              <a:defRPr sz="750"/>
            </a:lvl6pPr>
            <a:lvl7pPr marL="2057251" indent="0">
              <a:buNone/>
              <a:defRPr sz="750"/>
            </a:lvl7pPr>
            <a:lvl8pPr marL="2400126" indent="0">
              <a:buNone/>
              <a:defRPr sz="750"/>
            </a:lvl8pPr>
            <a:lvl9pPr marL="2743001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3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397E-26E2-4571-B0E6-05A65F5EC869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18B3-ABCA-4A9B-ABD9-EDA312F9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6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5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0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6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51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6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01" algn="l" defTabSz="6857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2889513-EC9E-477F-9F3D-42850493D2FF}"/>
              </a:ext>
            </a:extLst>
          </p:cNvPr>
          <p:cNvSpPr txBox="1"/>
          <p:nvPr/>
        </p:nvSpPr>
        <p:spPr>
          <a:xfrm>
            <a:off x="568345" y="4322332"/>
            <a:ext cx="66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Input layer: ~9,000D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0B62F09-24B3-46E4-BD95-873F0F398FEF}"/>
                  </a:ext>
                </a:extLst>
              </p:cNvPr>
              <p:cNvSpPr/>
              <p:nvPr/>
            </p:nvSpPr>
            <p:spPr>
              <a:xfrm>
                <a:off x="742793" y="2617894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0B62F09-24B3-46E4-BD95-873F0F398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93" y="2617894"/>
                <a:ext cx="313390" cy="24709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92BA9B7-DBA1-4B03-8017-9CCFD79C9200}"/>
                  </a:ext>
                </a:extLst>
              </p:cNvPr>
              <p:cNvSpPr/>
              <p:nvPr/>
            </p:nvSpPr>
            <p:spPr>
              <a:xfrm>
                <a:off x="744640" y="3498430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92BA9B7-DBA1-4B03-8017-9CCFD79C9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40" y="3498430"/>
                <a:ext cx="313390" cy="24709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B1B1EA1-194D-4285-B89D-A71A59B17781}"/>
                  </a:ext>
                </a:extLst>
              </p:cNvPr>
              <p:cNvSpPr/>
              <p:nvPr/>
            </p:nvSpPr>
            <p:spPr>
              <a:xfrm>
                <a:off x="738573" y="3872565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B1B1EA1-194D-4285-B89D-A71A59B17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73" y="3872565"/>
                <a:ext cx="313390" cy="24709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9A6ABCE-8F99-4B94-9352-F1858D5D0BF2}"/>
                  </a:ext>
                </a:extLst>
              </p:cNvPr>
              <p:cNvSpPr/>
              <p:nvPr/>
            </p:nvSpPr>
            <p:spPr>
              <a:xfrm>
                <a:off x="744115" y="2248366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9A6ABCE-8F99-4B94-9352-F1858D5D0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5" y="2248366"/>
                <a:ext cx="313390" cy="24709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1C3650E-72C8-4DA1-B8CE-5802BAAE0607}"/>
                  </a:ext>
                </a:extLst>
              </p:cNvPr>
              <p:cNvSpPr txBox="1"/>
              <p:nvPr/>
            </p:nvSpPr>
            <p:spPr>
              <a:xfrm>
                <a:off x="767360" y="3070920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1C3650E-72C8-4DA1-B8CE-5802BAAE0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60" y="3070920"/>
                <a:ext cx="24558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9491EB98-F89B-4B44-AEC0-E5CD72B75861}"/>
              </a:ext>
            </a:extLst>
          </p:cNvPr>
          <p:cNvSpPr/>
          <p:nvPr/>
        </p:nvSpPr>
        <p:spPr>
          <a:xfrm>
            <a:off x="1509682" y="278661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DBE21B-2CDA-42F3-A189-30B0C1C4C2CB}"/>
              </a:ext>
            </a:extLst>
          </p:cNvPr>
          <p:cNvSpPr/>
          <p:nvPr/>
        </p:nvSpPr>
        <p:spPr>
          <a:xfrm>
            <a:off x="1518747" y="3335819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BE5D92-7D20-4EF7-90D3-C6544B8ABE60}"/>
                  </a:ext>
                </a:extLst>
              </p:cNvPr>
              <p:cNvSpPr txBox="1"/>
              <p:nvPr/>
            </p:nvSpPr>
            <p:spPr>
              <a:xfrm>
                <a:off x="1542161" y="3074149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BE5D92-7D20-4EF7-90D3-C6544B8A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61" y="3074149"/>
                <a:ext cx="24558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594643AC-EA3E-4043-9605-EC24804F8023}"/>
              </a:ext>
            </a:extLst>
          </p:cNvPr>
          <p:cNvSpPr/>
          <p:nvPr/>
        </p:nvSpPr>
        <p:spPr>
          <a:xfrm>
            <a:off x="3081109" y="246109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4B95AD8-3E0A-4BF6-A4F5-C01D0A16AF1D}"/>
              </a:ext>
            </a:extLst>
          </p:cNvPr>
          <p:cNvSpPr/>
          <p:nvPr/>
        </p:nvSpPr>
        <p:spPr>
          <a:xfrm>
            <a:off x="3081332" y="3587014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30D4D2-4574-49AE-BA5C-B0F8749EDC54}"/>
                  </a:ext>
                </a:extLst>
              </p:cNvPr>
              <p:cNvSpPr txBox="1"/>
              <p:nvPr/>
            </p:nvSpPr>
            <p:spPr>
              <a:xfrm>
                <a:off x="3105678" y="3024540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30D4D2-4574-49AE-BA5C-B0F8749E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78" y="3024540"/>
                <a:ext cx="24558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7956298-CBC5-4613-8803-AD900C6C25E8}"/>
                  </a:ext>
                </a:extLst>
              </p:cNvPr>
              <p:cNvSpPr/>
              <p:nvPr/>
            </p:nvSpPr>
            <p:spPr>
              <a:xfrm>
                <a:off x="5505411" y="2791686"/>
                <a:ext cx="313390" cy="247095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8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7956298-CBC5-4613-8803-AD900C6C2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11" y="2791686"/>
                <a:ext cx="313390" cy="24709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C94B2AC-5586-4A3D-A189-1D178301C387}"/>
                  </a:ext>
                </a:extLst>
              </p:cNvPr>
              <p:cNvSpPr/>
              <p:nvPr/>
            </p:nvSpPr>
            <p:spPr>
              <a:xfrm>
                <a:off x="5505411" y="3200542"/>
                <a:ext cx="313390" cy="244277"/>
              </a:xfrm>
              <a:prstGeom prst="ellipse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8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C94B2AC-5586-4A3D-A189-1D178301C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11" y="3200542"/>
                <a:ext cx="313390" cy="24427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87019E6-553B-456C-A632-F5BFB4F18E40}"/>
                  </a:ext>
                </a:extLst>
              </p:cNvPr>
              <p:cNvSpPr txBox="1"/>
              <p:nvPr/>
            </p:nvSpPr>
            <p:spPr>
              <a:xfrm>
                <a:off x="5539316" y="3001598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87019E6-553B-456C-A632-F5BFB4F1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16" y="3001598"/>
                <a:ext cx="245580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88F9A4-3B3A-4889-B737-5F24B8E0A199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1057505" y="2371914"/>
            <a:ext cx="498072" cy="45088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B39DA2-5082-4479-A08A-682A5F86AADA}"/>
              </a:ext>
            </a:extLst>
          </p:cNvPr>
          <p:cNvCxnSpPr>
            <a:cxnSpLocks/>
            <a:stCxn id="13" idx="6"/>
            <a:endCxn id="268" idx="2"/>
          </p:cNvCxnSpPr>
          <p:nvPr/>
        </p:nvCxnSpPr>
        <p:spPr>
          <a:xfrm flipV="1">
            <a:off x="1823073" y="2594667"/>
            <a:ext cx="471917" cy="31549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14A77D5-CDF1-44B2-A689-292EC312277B}"/>
              </a:ext>
            </a:extLst>
          </p:cNvPr>
          <p:cNvCxnSpPr>
            <a:cxnSpLocks/>
            <a:stCxn id="19" idx="6"/>
            <a:endCxn id="320" idx="2"/>
          </p:cNvCxnSpPr>
          <p:nvPr/>
        </p:nvCxnSpPr>
        <p:spPr>
          <a:xfrm>
            <a:off x="3394722" y="3710561"/>
            <a:ext cx="476979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54CEC44-76B0-480F-B2D5-AE1A78AB86D0}"/>
              </a:ext>
            </a:extLst>
          </p:cNvPr>
          <p:cNvSpPr txBox="1"/>
          <p:nvPr/>
        </p:nvSpPr>
        <p:spPr>
          <a:xfrm>
            <a:off x="1288627" y="3820668"/>
            <a:ext cx="78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L1: 200D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DR:</a:t>
            </a:r>
            <a:r>
              <a:rPr lang="zh-CN" altLang="en-US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0.05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619ABA-FBEC-4B29-BB7C-286A2E0629C6}"/>
              </a:ext>
            </a:extLst>
          </p:cNvPr>
          <p:cNvSpPr txBox="1"/>
          <p:nvPr/>
        </p:nvSpPr>
        <p:spPr>
          <a:xfrm>
            <a:off x="2015009" y="4046075"/>
            <a:ext cx="86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L2: 2,000D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DR:</a:t>
            </a:r>
            <a:r>
              <a:rPr lang="zh-CN" altLang="en-US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0.05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25875B-5CC5-48FA-9350-DCE7B215F153}"/>
              </a:ext>
            </a:extLst>
          </p:cNvPr>
          <p:cNvSpPr txBox="1"/>
          <p:nvPr/>
        </p:nvSpPr>
        <p:spPr>
          <a:xfrm>
            <a:off x="5244630" y="3595008"/>
            <a:ext cx="83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Output layer: 15D</a:t>
            </a:r>
          </a:p>
        </p:txBody>
      </p:sp>
      <p:cxnSp>
        <p:nvCxnSpPr>
          <p:cNvPr id="37" name="直接箭头连接符 36"/>
          <p:cNvCxnSpPr>
            <a:cxnSpLocks/>
            <a:stCxn id="6" idx="6"/>
            <a:endCxn id="13" idx="2"/>
          </p:cNvCxnSpPr>
          <p:nvPr/>
        </p:nvCxnSpPr>
        <p:spPr>
          <a:xfrm>
            <a:off x="1056184" y="2741441"/>
            <a:ext cx="453499" cy="16871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/>
            <a:stCxn id="8" idx="7"/>
            <a:endCxn id="13" idx="2"/>
          </p:cNvCxnSpPr>
          <p:nvPr/>
        </p:nvCxnSpPr>
        <p:spPr>
          <a:xfrm flipV="1">
            <a:off x="1012136" y="2910159"/>
            <a:ext cx="497547" cy="62445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cxnSpLocks/>
            <a:stCxn id="9" idx="7"/>
            <a:endCxn id="13" idx="3"/>
          </p:cNvCxnSpPr>
          <p:nvPr/>
        </p:nvCxnSpPr>
        <p:spPr>
          <a:xfrm flipV="1">
            <a:off x="1006068" y="2997520"/>
            <a:ext cx="549509" cy="91123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stCxn id="11" idx="5"/>
            <a:endCxn id="15" idx="1"/>
          </p:cNvCxnSpPr>
          <p:nvPr/>
        </p:nvCxnSpPr>
        <p:spPr>
          <a:xfrm>
            <a:off x="1011610" y="2459276"/>
            <a:ext cx="553032" cy="912729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  <a:stCxn id="9" idx="6"/>
            <a:endCxn id="15" idx="3"/>
          </p:cNvCxnSpPr>
          <p:nvPr/>
        </p:nvCxnSpPr>
        <p:spPr>
          <a:xfrm flipV="1">
            <a:off x="1051964" y="3546727"/>
            <a:ext cx="512679" cy="44938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  <a:stCxn id="8" idx="6"/>
            <a:endCxn id="15" idx="2"/>
          </p:cNvCxnSpPr>
          <p:nvPr/>
        </p:nvCxnSpPr>
        <p:spPr>
          <a:xfrm flipV="1">
            <a:off x="1058031" y="3459367"/>
            <a:ext cx="460717" cy="16261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  <a:stCxn id="6" idx="5"/>
            <a:endCxn id="15" idx="2"/>
          </p:cNvCxnSpPr>
          <p:nvPr/>
        </p:nvCxnSpPr>
        <p:spPr>
          <a:xfrm>
            <a:off x="1010289" y="2828802"/>
            <a:ext cx="508459" cy="630564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15" idx="7"/>
            <a:endCxn id="268" idx="3"/>
          </p:cNvCxnSpPr>
          <p:nvPr/>
        </p:nvCxnSpPr>
        <p:spPr>
          <a:xfrm flipV="1">
            <a:off x="1786242" y="2682028"/>
            <a:ext cx="554642" cy="68997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cxnSpLocks/>
            <a:stCxn id="13" idx="5"/>
            <a:endCxn id="270" idx="1"/>
          </p:cNvCxnSpPr>
          <p:nvPr/>
        </p:nvCxnSpPr>
        <p:spPr>
          <a:xfrm>
            <a:off x="1777177" y="2997520"/>
            <a:ext cx="570524" cy="63162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15" idx="6"/>
            <a:endCxn id="270" idx="2"/>
          </p:cNvCxnSpPr>
          <p:nvPr/>
        </p:nvCxnSpPr>
        <p:spPr>
          <a:xfrm>
            <a:off x="1832138" y="3459366"/>
            <a:ext cx="469669" cy="25714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18" idx="6"/>
            <a:endCxn id="319" idx="2"/>
          </p:cNvCxnSpPr>
          <p:nvPr/>
        </p:nvCxnSpPr>
        <p:spPr>
          <a:xfrm>
            <a:off x="3394500" y="2584639"/>
            <a:ext cx="476979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cxnSpLocks/>
            <a:stCxn id="18" idx="5"/>
            <a:endCxn id="320" idx="1"/>
          </p:cNvCxnSpPr>
          <p:nvPr/>
        </p:nvCxnSpPr>
        <p:spPr>
          <a:xfrm>
            <a:off x="3348604" y="2672001"/>
            <a:ext cx="568992" cy="951199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19" idx="7"/>
            <a:endCxn id="319" idx="3"/>
          </p:cNvCxnSpPr>
          <p:nvPr/>
        </p:nvCxnSpPr>
        <p:spPr>
          <a:xfrm flipV="1">
            <a:off x="3348827" y="2672001"/>
            <a:ext cx="568546" cy="951199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720670" y="2157925"/>
            <a:ext cx="357801" cy="2083050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1503050" y="2641116"/>
            <a:ext cx="355446" cy="1116668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060629" y="2376642"/>
            <a:ext cx="357144" cy="1562927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5489812" y="2720792"/>
            <a:ext cx="346892" cy="798411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42298" y="326861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649568" y="2711954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/>
              <p:cNvSpPr txBox="1"/>
              <p:nvPr/>
            </p:nvSpPr>
            <p:spPr>
              <a:xfrm>
                <a:off x="4683473" y="3001598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473" y="3001598"/>
                <a:ext cx="245580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圆角矩形 118"/>
          <p:cNvSpPr/>
          <p:nvPr/>
        </p:nvSpPr>
        <p:spPr>
          <a:xfrm>
            <a:off x="4628107" y="2641474"/>
            <a:ext cx="346892" cy="966025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直接箭头连接符 141"/>
          <p:cNvCxnSpPr>
            <a:cxnSpLocks/>
            <a:stCxn id="116" idx="6"/>
            <a:endCxn id="26" idx="2"/>
          </p:cNvCxnSpPr>
          <p:nvPr/>
        </p:nvCxnSpPr>
        <p:spPr>
          <a:xfrm>
            <a:off x="4962959" y="2835501"/>
            <a:ext cx="542453" cy="79732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cxnSpLocks/>
            <a:stCxn id="116" idx="5"/>
            <a:endCxn id="27" idx="1"/>
          </p:cNvCxnSpPr>
          <p:nvPr/>
        </p:nvCxnSpPr>
        <p:spPr>
          <a:xfrm>
            <a:off x="4917064" y="2922863"/>
            <a:ext cx="634243" cy="31345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cxnSpLocks/>
            <a:stCxn id="114" idx="7"/>
            <a:endCxn id="26" idx="3"/>
          </p:cNvCxnSpPr>
          <p:nvPr/>
        </p:nvCxnSpPr>
        <p:spPr>
          <a:xfrm flipV="1">
            <a:off x="4909794" y="3002595"/>
            <a:ext cx="641513" cy="30220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cxnSpLocks/>
            <a:stCxn id="114" idx="6"/>
            <a:endCxn id="27" idx="2"/>
          </p:cNvCxnSpPr>
          <p:nvPr/>
        </p:nvCxnSpPr>
        <p:spPr>
          <a:xfrm flipV="1">
            <a:off x="4955689" y="3322681"/>
            <a:ext cx="549723" cy="69479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3" name="左大括号 282"/>
          <p:cNvSpPr/>
          <p:nvPr/>
        </p:nvSpPr>
        <p:spPr>
          <a:xfrm rot="5400000">
            <a:off x="3165047" y="748984"/>
            <a:ext cx="148289" cy="3131127"/>
          </a:xfrm>
          <a:prstGeom prst="leftBrace">
            <a:avLst>
              <a:gd name="adj1" fmla="val 13913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3081109" y="2021322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5390879" y="2460052"/>
            <a:ext cx="542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椭圆 12">
            <a:extLst>
              <a:ext uri="{FF2B5EF4-FFF2-40B4-BE49-F238E27FC236}">
                <a16:creationId xmlns:a16="http://schemas.microsoft.com/office/drawing/2014/main" id="{618820F0-0841-877A-5DD7-FFAD622614A5}"/>
              </a:ext>
            </a:extLst>
          </p:cNvPr>
          <p:cNvSpPr/>
          <p:nvPr/>
        </p:nvSpPr>
        <p:spPr>
          <a:xfrm>
            <a:off x="2294989" y="2471120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椭圆 14">
            <a:extLst>
              <a:ext uri="{FF2B5EF4-FFF2-40B4-BE49-F238E27FC236}">
                <a16:creationId xmlns:a16="http://schemas.microsoft.com/office/drawing/2014/main" id="{5118BF8E-BDD8-484D-E49D-ED307B7EA0C5}"/>
              </a:ext>
            </a:extLst>
          </p:cNvPr>
          <p:cNvSpPr/>
          <p:nvPr/>
        </p:nvSpPr>
        <p:spPr>
          <a:xfrm>
            <a:off x="2301806" y="359296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16">
                <a:extLst>
                  <a:ext uri="{FF2B5EF4-FFF2-40B4-BE49-F238E27FC236}">
                    <a16:creationId xmlns:a16="http://schemas.microsoft.com/office/drawing/2014/main" id="{7CD81458-222C-EA5A-BAF3-913091042BB4}"/>
                  </a:ext>
                </a:extLst>
              </p:cNvPr>
              <p:cNvSpPr txBox="1"/>
              <p:nvPr/>
            </p:nvSpPr>
            <p:spPr>
              <a:xfrm>
                <a:off x="2331005" y="3048525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2" name="文本框 16">
                <a:extLst>
                  <a:ext uri="{FF2B5EF4-FFF2-40B4-BE49-F238E27FC236}">
                    <a16:creationId xmlns:a16="http://schemas.microsoft.com/office/drawing/2014/main" id="{7CD81458-222C-EA5A-BAF3-91309104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05" y="3048525"/>
                <a:ext cx="245580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圆角矩形 97">
            <a:extLst>
              <a:ext uri="{FF2B5EF4-FFF2-40B4-BE49-F238E27FC236}">
                <a16:creationId xmlns:a16="http://schemas.microsoft.com/office/drawing/2014/main" id="{52F94505-1373-5A19-A3E9-599E828F5D9C}"/>
              </a:ext>
            </a:extLst>
          </p:cNvPr>
          <p:cNvSpPr/>
          <p:nvPr/>
        </p:nvSpPr>
        <p:spPr>
          <a:xfrm>
            <a:off x="2283041" y="2382668"/>
            <a:ext cx="350972" cy="1562927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椭圆 17">
            <a:extLst>
              <a:ext uri="{FF2B5EF4-FFF2-40B4-BE49-F238E27FC236}">
                <a16:creationId xmlns:a16="http://schemas.microsoft.com/office/drawing/2014/main" id="{47BDB519-B364-100A-FA7D-0B612A4647A6}"/>
              </a:ext>
            </a:extLst>
          </p:cNvPr>
          <p:cNvSpPr/>
          <p:nvPr/>
        </p:nvSpPr>
        <p:spPr>
          <a:xfrm>
            <a:off x="3871478" y="2461092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椭圆 18">
            <a:extLst>
              <a:ext uri="{FF2B5EF4-FFF2-40B4-BE49-F238E27FC236}">
                <a16:creationId xmlns:a16="http://schemas.microsoft.com/office/drawing/2014/main" id="{D06DB1A0-7F1E-D104-3726-1A312D2C6D31}"/>
              </a:ext>
            </a:extLst>
          </p:cNvPr>
          <p:cNvSpPr/>
          <p:nvPr/>
        </p:nvSpPr>
        <p:spPr>
          <a:xfrm>
            <a:off x="3871701" y="3587014"/>
            <a:ext cx="313390" cy="247095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19">
                <a:extLst>
                  <a:ext uri="{FF2B5EF4-FFF2-40B4-BE49-F238E27FC236}">
                    <a16:creationId xmlns:a16="http://schemas.microsoft.com/office/drawing/2014/main" id="{AB2EFBD7-6F14-F7AA-AFEF-DCAD6A7502A9}"/>
                  </a:ext>
                </a:extLst>
              </p:cNvPr>
              <p:cNvSpPr txBox="1"/>
              <p:nvPr/>
            </p:nvSpPr>
            <p:spPr>
              <a:xfrm>
                <a:off x="3901897" y="3032698"/>
                <a:ext cx="2455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1" name="文本框 19">
                <a:extLst>
                  <a:ext uri="{FF2B5EF4-FFF2-40B4-BE49-F238E27FC236}">
                    <a16:creationId xmlns:a16="http://schemas.microsoft.com/office/drawing/2014/main" id="{AB2EFBD7-6F14-F7AA-AFEF-DCAD6A750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97" y="3032698"/>
                <a:ext cx="24558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圆角矩形 99">
            <a:extLst>
              <a:ext uri="{FF2B5EF4-FFF2-40B4-BE49-F238E27FC236}">
                <a16:creationId xmlns:a16="http://schemas.microsoft.com/office/drawing/2014/main" id="{3F3C146D-6CCD-9760-2E70-1D44E3293789}"/>
              </a:ext>
            </a:extLst>
          </p:cNvPr>
          <p:cNvSpPr/>
          <p:nvPr/>
        </p:nvSpPr>
        <p:spPr>
          <a:xfrm>
            <a:off x="3847454" y="2376642"/>
            <a:ext cx="350972" cy="1562927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3" name="直接箭头连接符 29">
            <a:extLst>
              <a:ext uri="{FF2B5EF4-FFF2-40B4-BE49-F238E27FC236}">
                <a16:creationId xmlns:a16="http://schemas.microsoft.com/office/drawing/2014/main" id="{A4D124D0-FF9F-6BF7-C2E5-51D43EA2BB0B}"/>
              </a:ext>
            </a:extLst>
          </p:cNvPr>
          <p:cNvCxnSpPr>
            <a:cxnSpLocks/>
            <a:stCxn id="268" idx="6"/>
            <a:endCxn id="18" idx="2"/>
          </p:cNvCxnSpPr>
          <p:nvPr/>
        </p:nvCxnSpPr>
        <p:spPr>
          <a:xfrm flipV="1">
            <a:off x="2608379" y="2584639"/>
            <a:ext cx="472730" cy="1002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7" name="直接箭头连接符 29">
            <a:extLst>
              <a:ext uri="{FF2B5EF4-FFF2-40B4-BE49-F238E27FC236}">
                <a16:creationId xmlns:a16="http://schemas.microsoft.com/office/drawing/2014/main" id="{4D95FEFC-98BC-5556-5592-25F60862F9CC}"/>
              </a:ext>
            </a:extLst>
          </p:cNvPr>
          <p:cNvCxnSpPr>
            <a:cxnSpLocks/>
            <a:stCxn id="268" idx="5"/>
            <a:endCxn id="19" idx="1"/>
          </p:cNvCxnSpPr>
          <p:nvPr/>
        </p:nvCxnSpPr>
        <p:spPr>
          <a:xfrm>
            <a:off x="2562485" y="2682029"/>
            <a:ext cx="564743" cy="94117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0" name="直接箭头连接符 29">
            <a:extLst>
              <a:ext uri="{FF2B5EF4-FFF2-40B4-BE49-F238E27FC236}">
                <a16:creationId xmlns:a16="http://schemas.microsoft.com/office/drawing/2014/main" id="{A4D124D0-FF9F-6BF7-C2E5-51D43EA2BB0B}"/>
              </a:ext>
            </a:extLst>
          </p:cNvPr>
          <p:cNvCxnSpPr>
            <a:cxnSpLocks/>
            <a:stCxn id="270" idx="7"/>
            <a:endCxn id="18" idx="3"/>
          </p:cNvCxnSpPr>
          <p:nvPr/>
        </p:nvCxnSpPr>
        <p:spPr>
          <a:xfrm flipV="1">
            <a:off x="2569302" y="2672000"/>
            <a:ext cx="557703" cy="95714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3" name="直接箭头连接符 29">
            <a:extLst>
              <a:ext uri="{FF2B5EF4-FFF2-40B4-BE49-F238E27FC236}">
                <a16:creationId xmlns:a16="http://schemas.microsoft.com/office/drawing/2014/main" id="{A4D124D0-FF9F-6BF7-C2E5-51D43EA2BB0B}"/>
              </a:ext>
            </a:extLst>
          </p:cNvPr>
          <p:cNvCxnSpPr>
            <a:cxnSpLocks/>
            <a:stCxn id="270" idx="6"/>
            <a:endCxn id="19" idx="2"/>
          </p:cNvCxnSpPr>
          <p:nvPr/>
        </p:nvCxnSpPr>
        <p:spPr>
          <a:xfrm flipV="1">
            <a:off x="2615197" y="3710562"/>
            <a:ext cx="466136" cy="594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文本框 33">
            <a:extLst>
              <a:ext uri="{FF2B5EF4-FFF2-40B4-BE49-F238E27FC236}">
                <a16:creationId xmlns:a16="http://schemas.microsoft.com/office/drawing/2014/main" id="{54B0CDB6-ADF1-FC4F-D9F5-779BA0BA08FB}"/>
              </a:ext>
            </a:extLst>
          </p:cNvPr>
          <p:cNvSpPr txBox="1"/>
          <p:nvPr/>
        </p:nvSpPr>
        <p:spPr>
          <a:xfrm>
            <a:off x="2878022" y="4045781"/>
            <a:ext cx="86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L3: 2,000D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DR:</a:t>
            </a:r>
            <a:r>
              <a:rPr lang="zh-CN" altLang="en-US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0.05</a:t>
            </a:r>
          </a:p>
        </p:txBody>
      </p:sp>
      <p:sp>
        <p:nvSpPr>
          <p:cNvPr id="53" name="文本框 33">
            <a:extLst>
              <a:ext uri="{FF2B5EF4-FFF2-40B4-BE49-F238E27FC236}">
                <a16:creationId xmlns:a16="http://schemas.microsoft.com/office/drawing/2014/main" id="{515D8417-538F-9EB9-8312-7729998CDE3C}"/>
              </a:ext>
            </a:extLst>
          </p:cNvPr>
          <p:cNvSpPr txBox="1"/>
          <p:nvPr/>
        </p:nvSpPr>
        <p:spPr>
          <a:xfrm>
            <a:off x="3604404" y="4041596"/>
            <a:ext cx="86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L4: 2,000D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DR:</a:t>
            </a:r>
            <a:r>
              <a:rPr lang="zh-CN" altLang="en-US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0.2</a:t>
            </a:r>
          </a:p>
        </p:txBody>
      </p:sp>
      <p:cxnSp>
        <p:nvCxnSpPr>
          <p:cNvPr id="184" name="直接箭头连接符 31">
            <a:extLst>
              <a:ext uri="{FF2B5EF4-FFF2-40B4-BE49-F238E27FC236}">
                <a16:creationId xmlns:a16="http://schemas.microsoft.com/office/drawing/2014/main" id="{E6F83AE0-7ED0-86B1-87FB-9E24A5764772}"/>
              </a:ext>
            </a:extLst>
          </p:cNvPr>
          <p:cNvCxnSpPr>
            <a:cxnSpLocks/>
            <a:stCxn id="319" idx="6"/>
            <a:endCxn id="116" idx="1"/>
          </p:cNvCxnSpPr>
          <p:nvPr/>
        </p:nvCxnSpPr>
        <p:spPr>
          <a:xfrm>
            <a:off x="4184869" y="2584639"/>
            <a:ext cx="510595" cy="16350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直接箭头连接符 31">
            <a:extLst>
              <a:ext uri="{FF2B5EF4-FFF2-40B4-BE49-F238E27FC236}">
                <a16:creationId xmlns:a16="http://schemas.microsoft.com/office/drawing/2014/main" id="{F4EABDDA-D041-4BFC-B6D5-25CCC154AFFE}"/>
              </a:ext>
            </a:extLst>
          </p:cNvPr>
          <p:cNvCxnSpPr>
            <a:cxnSpLocks/>
            <a:stCxn id="319" idx="5"/>
            <a:endCxn id="114" idx="1"/>
          </p:cNvCxnSpPr>
          <p:nvPr/>
        </p:nvCxnSpPr>
        <p:spPr>
          <a:xfrm>
            <a:off x="4138973" y="2672001"/>
            <a:ext cx="549220" cy="63279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直接箭头连接符 31">
            <a:extLst>
              <a:ext uri="{FF2B5EF4-FFF2-40B4-BE49-F238E27FC236}">
                <a16:creationId xmlns:a16="http://schemas.microsoft.com/office/drawing/2014/main" id="{F4EABDDA-D041-4BFC-B6D5-25CCC154AFFE}"/>
              </a:ext>
            </a:extLst>
          </p:cNvPr>
          <p:cNvCxnSpPr>
            <a:cxnSpLocks/>
            <a:stCxn id="320" idx="7"/>
            <a:endCxn id="116" idx="3"/>
          </p:cNvCxnSpPr>
          <p:nvPr/>
        </p:nvCxnSpPr>
        <p:spPr>
          <a:xfrm flipV="1">
            <a:off x="4139197" y="2922863"/>
            <a:ext cx="556267" cy="70033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7" name="直接箭头连接符 31">
            <a:extLst>
              <a:ext uri="{FF2B5EF4-FFF2-40B4-BE49-F238E27FC236}">
                <a16:creationId xmlns:a16="http://schemas.microsoft.com/office/drawing/2014/main" id="{F4EABDDA-D041-4BFC-B6D5-25CCC154AFFE}"/>
              </a:ext>
            </a:extLst>
          </p:cNvPr>
          <p:cNvCxnSpPr>
            <a:cxnSpLocks/>
            <a:stCxn id="320" idx="6"/>
            <a:endCxn id="114" idx="3"/>
          </p:cNvCxnSpPr>
          <p:nvPr/>
        </p:nvCxnSpPr>
        <p:spPr>
          <a:xfrm flipV="1">
            <a:off x="4185092" y="3479521"/>
            <a:ext cx="503102" cy="23104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0" name="文本框 32">
            <a:extLst>
              <a:ext uri="{FF2B5EF4-FFF2-40B4-BE49-F238E27FC236}">
                <a16:creationId xmlns:a16="http://schemas.microsoft.com/office/drawing/2014/main" id="{3BA94CB2-2B62-D320-430C-D1004CE4B2C8}"/>
              </a:ext>
            </a:extLst>
          </p:cNvPr>
          <p:cNvSpPr txBox="1"/>
          <p:nvPr/>
        </p:nvSpPr>
        <p:spPr>
          <a:xfrm>
            <a:off x="4463155" y="3711443"/>
            <a:ext cx="73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L5: 50D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8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LN</a:t>
            </a:r>
            <a:endParaRPr lang="zh-CN" altLang="en-US" sz="8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33">
                <a:extLst>
                  <a:ext uri="{FF2B5EF4-FFF2-40B4-BE49-F238E27FC236}">
                    <a16:creationId xmlns:a16="http://schemas.microsoft.com/office/drawing/2014/main" id="{F44533B4-D453-626F-D8E4-D63BC925CD78}"/>
                  </a:ext>
                </a:extLst>
              </p:cNvPr>
              <p:cNvSpPr txBox="1"/>
              <p:nvPr/>
            </p:nvSpPr>
            <p:spPr>
              <a:xfrm>
                <a:off x="4584727" y="4070955"/>
                <a:ext cx="1247481" cy="584775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zh-CN" sz="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:</a:t>
                </a:r>
                <a:r>
                  <a:rPr lang="zh-CN" altLang="en-US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the</a:t>
                </a:r>
                <a:r>
                  <a:rPr lang="zh-CN" altLang="en-US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800" dirty="0" err="1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th</a:t>
                </a:r>
                <a:r>
                  <a:rPr lang="zh-CN" altLang="en-US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layer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800" dirty="0" err="1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D</a:t>
                </a:r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:</a:t>
                </a:r>
                <a:r>
                  <a:rPr lang="zh-CN" altLang="en-US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8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zh-CN" altLang="en-US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dimension</a:t>
                </a:r>
              </a:p>
              <a:p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LN:</a:t>
                </a:r>
                <a:r>
                  <a:rPr lang="zh-CN" altLang="en-US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layer</a:t>
                </a:r>
                <a:r>
                  <a:rPr lang="zh-CN" altLang="en-US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normalization</a:t>
                </a:r>
              </a:p>
              <a:p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DR:</a:t>
                </a:r>
                <a:r>
                  <a:rPr lang="zh-CN" altLang="en-US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dropout</a:t>
                </a:r>
                <a:r>
                  <a:rPr lang="zh-CN" altLang="en-US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8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rate</a:t>
                </a:r>
              </a:p>
            </p:txBody>
          </p:sp>
        </mc:Choice>
        <mc:Fallback xmlns="">
          <p:sp>
            <p:nvSpPr>
              <p:cNvPr id="2" name="文本框 33">
                <a:extLst>
                  <a:ext uri="{FF2B5EF4-FFF2-40B4-BE49-F238E27FC236}">
                    <a16:creationId xmlns:a16="http://schemas.microsoft.com/office/drawing/2014/main" id="{F44533B4-D453-626F-D8E4-D63BC925C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27" y="4070955"/>
                <a:ext cx="1247481" cy="584775"/>
              </a:xfrm>
              <a:prstGeom prst="rect">
                <a:avLst/>
              </a:prstGeom>
              <a:blipFill>
                <a:blip r:embed="rId16"/>
                <a:stretch>
                  <a:fillRect b="-2083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Picture 111">
            <a:extLst>
              <a:ext uri="{FF2B5EF4-FFF2-40B4-BE49-F238E27FC236}">
                <a16:creationId xmlns:a16="http://schemas.microsoft.com/office/drawing/2014/main" id="{EFFBF5A3-F295-301C-423D-9BB48D2E67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599" y="5245115"/>
            <a:ext cx="5511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37889</TotalTime>
  <Words>76</Words>
  <Application>Microsoft Macintosh PowerPoint</Application>
  <PresentationFormat>A4 Paper (210x297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Xin XIONG</cp:lastModifiedBy>
  <cp:revision>70</cp:revision>
  <dcterms:created xsi:type="dcterms:W3CDTF">2021-04-19T06:52:26Z</dcterms:created>
  <dcterms:modified xsi:type="dcterms:W3CDTF">2023-11-13T10:13:38Z</dcterms:modified>
</cp:coreProperties>
</file>