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8CAD-0C4A-483C-90BF-C11EE267CA9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4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8CAD-0C4A-483C-90BF-C11EE267CA9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0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8CAD-0C4A-483C-90BF-C11EE267CA9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11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8CAD-0C4A-483C-90BF-C11EE267CA9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58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8CAD-0C4A-483C-90BF-C11EE267CA9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5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8CAD-0C4A-483C-90BF-C11EE267CA9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6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8CAD-0C4A-483C-90BF-C11EE267CA9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8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8CAD-0C4A-483C-90BF-C11EE267CA9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3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8CAD-0C4A-483C-90BF-C11EE267CA9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0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8CAD-0C4A-483C-90BF-C11EE267CA9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9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8CAD-0C4A-483C-90BF-C11EE267CA9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0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8CAD-0C4A-483C-90BF-C11EE267CA9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40A8-63FF-41EA-97C1-9184F7E48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8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6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181764" y="0"/>
            <a:ext cx="9828471" cy="6858000"/>
            <a:chOff x="1181764" y="0"/>
            <a:chExt cx="9828471" cy="6858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764" y="0"/>
              <a:ext cx="9828471" cy="6858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5637600" y="2858400"/>
                  <a:ext cx="18995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07CFBDB9-AC5D-470F-A0A3-2EE7309644E7}" type="mathplaceholder">
                          <a:rPr lang="zh-CN" altLang="en-US" i="1" smtClean="0">
                            <a:latin typeface="Cambria Math" panose="02040503050406030204" pitchFamily="18" charset="0"/>
                          </a:rPr>
                          <a:t>在此处键入公式。</a:t>
                        </a:fl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7600" y="2858400"/>
                  <a:ext cx="18995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859" t="-11111" r="-4502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圆角矩形 4"/>
            <p:cNvSpPr/>
            <p:nvPr/>
          </p:nvSpPr>
          <p:spPr>
            <a:xfrm>
              <a:off x="7660800" y="0"/>
              <a:ext cx="3182400" cy="10287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7574400" y="0"/>
                  <a:ext cx="3355200" cy="1028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≔</m:t>
                        </m:r>
                        <m:r>
                          <a:rPr lang="zh-CN" alt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zh-CN" altLang="en-US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𝜕𝜃</m:t>
                            </m:r>
                          </m:den>
                        </m:f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4400" y="0"/>
                  <a:ext cx="3355200" cy="10287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/>
                <p:cNvSpPr/>
                <p:nvPr/>
              </p:nvSpPr>
              <p:spPr>
                <a:xfrm>
                  <a:off x="4939200" y="799200"/>
                  <a:ext cx="914400" cy="986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𝜕𝜃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200" y="799200"/>
                  <a:ext cx="914400" cy="9864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/>
                <p:cNvSpPr/>
                <p:nvPr/>
              </p:nvSpPr>
              <p:spPr>
                <a:xfrm>
                  <a:off x="10094400" y="6465600"/>
                  <a:ext cx="324000" cy="39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4400" y="6465600"/>
                  <a:ext cx="324000" cy="39240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/>
                <p:cNvSpPr/>
                <p:nvPr/>
              </p:nvSpPr>
              <p:spPr>
                <a:xfrm>
                  <a:off x="10252800" y="2196000"/>
                  <a:ext cx="309600" cy="583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𝜕𝜃</m:t>
                            </m:r>
                          </m:den>
                        </m:f>
                      </m:oMath>
                    </m:oMathPara>
                  </a14:m>
                  <a:endParaRPr lang="zh-CN" altLang="en-US" sz="1600" i="1" dirty="0"/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2800" y="2196000"/>
                  <a:ext cx="309600" cy="58320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035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</cp:revision>
  <dcterms:created xsi:type="dcterms:W3CDTF">2020-06-19T12:37:03Z</dcterms:created>
  <dcterms:modified xsi:type="dcterms:W3CDTF">2020-06-19T12:54:07Z</dcterms:modified>
</cp:coreProperties>
</file>