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4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0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1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58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5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6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8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3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0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8CAD-0C4A-483C-90BF-C11EE267CA9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8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6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181764" y="0"/>
            <a:ext cx="9828471" cy="6858000"/>
            <a:chOff x="1181764" y="0"/>
            <a:chExt cx="9828471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764" y="0"/>
              <a:ext cx="9828471" cy="6858000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7660800" y="0"/>
              <a:ext cx="3182400" cy="10287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7574400" y="0"/>
                  <a:ext cx="3355200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≔</m:t>
                        </m:r>
                        <m:r>
                          <a:rPr lang="zh-CN" alt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zh-CN" alt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4400" y="0"/>
                  <a:ext cx="3355200" cy="10287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4939200" y="799200"/>
                  <a:ext cx="914400" cy="986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200" y="799200"/>
                  <a:ext cx="914400" cy="9864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0094400" y="6465600"/>
                  <a:ext cx="324000" cy="39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4400" y="6465600"/>
                  <a:ext cx="324000" cy="3924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0252800" y="2196000"/>
                  <a:ext cx="309600" cy="58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</m:oMath>
                    </m:oMathPara>
                  </a14:m>
                  <a:endParaRPr lang="zh-CN" altLang="en-US" sz="1600" i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2800" y="2196000"/>
                  <a:ext cx="309600" cy="5832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035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4</cp:revision>
  <dcterms:created xsi:type="dcterms:W3CDTF">2020-06-19T12:37:03Z</dcterms:created>
  <dcterms:modified xsi:type="dcterms:W3CDTF">2020-06-23T06:56:01Z</dcterms:modified>
</cp:coreProperties>
</file>