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371EC-777D-EAD0-233F-0EC2DE16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A0D7D-4FE8-3416-7099-C999EE9DE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FA22A-1D19-0B34-CB3D-FC2C869C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EA02C-8991-A0D8-7A16-A5F135A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B7129-4946-6A44-B1EF-B912E270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56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C05AF-6945-C76E-760B-3B2951FA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70FCB5-F1D2-05EE-4580-976A5BC7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BC35E9-F82F-1CFE-A816-1663D8D4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6AB69-2FC2-AC3D-D07B-54C18A70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80195-0698-C9F3-3243-BE95AD81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6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7D1041-2151-9EE9-2EDA-7EB0C5C4C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3E9D33-1E2C-F90D-F95E-064E2564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A541E-659E-5728-B554-68B45FD6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DDC7B3-3CC1-DCD3-92DB-7C5709C6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74005-E01D-3D6E-1E4A-803CEA6E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0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A0F4A-0C1C-3DD6-5ADB-D1EB715C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88CE3-DB85-2DDA-4AD3-D14E9544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CAA80-853C-FF4F-AF37-DFEA9B1E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2990E-A24C-53E1-A065-9BE4B5A1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1CDCA-BECE-96E4-F5F0-DF56980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2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032F6-4C01-FB5D-F936-751C2192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D89F2-2330-F0BA-CADA-AFEAB3CE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4B0752-6042-ADAA-8679-D2BDCE43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EF672-3F02-613A-E319-6D62D36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AADA1-9128-1F5F-69FA-5362E021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3B4D-9CF7-418A-0FD3-0DB12C78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B93DA-74B2-C08A-6145-C775A69D6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413BF8-F12E-924D-9790-6BE168F7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086004-90AF-583F-16B0-5ED883EE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DD336-1DA3-56C5-9A0B-7908E8BF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FAF26F-F339-B48F-4955-BC07030C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8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1200C-9E3F-0236-7313-6D89112A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311DE3-33E2-B312-B5C0-0F6F2AD9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A4FAD-2BBC-12A9-0A00-50086271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B5ED7E-18C4-1007-8E68-804A598E6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458504-86B1-AFD1-DB9A-2380A03F3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C63E08-6813-53CB-CFAB-1D6984E1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F4C7AA-47FD-B833-124A-30A45144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D6281-A824-8AD0-2612-BF313E3A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9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94DD-2ACB-1837-76BE-473A86F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9F2BB5-35FE-8A0C-5461-DF581D4A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FBD061-4DE5-1307-FFA3-F1CBA0B8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904361-4DC6-3DFE-3D0B-73071432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ED2DBE-3682-933C-2BA0-FF47957A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F4D175-919C-EDBC-2584-25C51626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B4AB9C-0CA8-84BF-F538-7C3BB60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33FE4-7BBF-288E-1A85-809E37A8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686E5-1AD8-BC1E-52ED-EB7C69C8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CA9FA7-CE0F-7A95-2DA3-E97F9647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F67D7-40FA-5162-B8E7-8CBDC31E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0B4BF-91E4-856F-1342-0F40F2D8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3E5156-3805-677C-94FF-4892D4D7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5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F5DAA-D91E-FCF6-BDA4-31D76E05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21C43E-A65B-DD9C-561F-27769BAB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D189DA-FF71-7D1C-6204-D683E8BF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102A50-104E-F446-EE61-0BEAB5EC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07AA4B-E925-2050-238B-7A1B0313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DEB793-A09D-85A2-2F04-D43B70B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4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393A-C50E-B1AB-7F38-ABB65A45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50EEDA-504B-B3B9-419B-B4B207A5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91975-BBF2-955F-DA36-49C0F56CB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79DB-C493-4DED-ADF0-6B16271C157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DE9B1-E3D0-B62C-7068-E4EA68668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E38A6-5F9F-446B-AAA8-AF30E8CD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A697-5EFF-4A23-82D1-0C1CEF9A5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8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93985-F432-9FDE-35BD-894355D1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MemorizeMe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57F007-262C-F3BB-5A74-BE5DF38B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Салихов Роман и Денисов Михаил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03554-8270-09EA-D94D-44530248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Содержание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29543D-5833-0F27-22E0-2410D39D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Идея</a:t>
            </a:r>
          </a:p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Материалы</a:t>
            </a:r>
          </a:p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Реализация</a:t>
            </a:r>
          </a:p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Проблемы</a:t>
            </a:r>
          </a:p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Итоговый результат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96E1-221B-4436-7FE4-B78C1354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Идея</a:t>
            </a:r>
            <a:endParaRPr lang="en-US" sz="5400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374713-568D-EBCB-1C96-ABDE1BBC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	</a:t>
            </a:r>
            <a:r>
              <a:rPr lang="en-US" sz="2200" dirty="0" err="1"/>
              <a:t>Идея</a:t>
            </a:r>
            <a:r>
              <a:rPr lang="en-US" sz="2200" dirty="0"/>
              <a:t> </a:t>
            </a:r>
            <a:r>
              <a:rPr lang="en-US" sz="2200" dirty="0" err="1"/>
              <a:t>возникла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сразу</a:t>
            </a:r>
            <a:r>
              <a:rPr lang="en-US" sz="2200" dirty="0"/>
              <a:t>. </a:t>
            </a:r>
            <a:r>
              <a:rPr lang="en-US" sz="2200" dirty="0" err="1"/>
              <a:t>Основным</a:t>
            </a:r>
            <a:r>
              <a:rPr lang="en-US" sz="2200" dirty="0"/>
              <a:t> </a:t>
            </a:r>
            <a:r>
              <a:rPr lang="en-US" sz="2200" dirty="0" err="1"/>
              <a:t>источником</a:t>
            </a:r>
            <a:r>
              <a:rPr lang="en-US" sz="2200" dirty="0"/>
              <a:t> </a:t>
            </a:r>
            <a:r>
              <a:rPr lang="en-US" sz="2200" dirty="0" err="1"/>
              <a:t>были</a:t>
            </a:r>
            <a:r>
              <a:rPr lang="en-US" sz="2200" dirty="0"/>
              <a:t> </a:t>
            </a:r>
            <a:r>
              <a:rPr lang="en-US" sz="2200" dirty="0" err="1"/>
              <a:t>сервисы</a:t>
            </a:r>
            <a:r>
              <a:rPr lang="en-US" sz="2200" dirty="0"/>
              <a:t> </a:t>
            </a:r>
            <a:r>
              <a:rPr lang="en-US" sz="2200" dirty="0" err="1"/>
              <a:t>развития</a:t>
            </a:r>
            <a:r>
              <a:rPr lang="en-US" sz="2200" dirty="0"/>
              <a:t>, </a:t>
            </a:r>
            <a:r>
              <a:rPr lang="en-US" sz="2200" dirty="0" err="1"/>
              <a:t>такие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b="0" i="0" dirty="0">
                <a:effectLst/>
              </a:rPr>
              <a:t>Duolingo. </a:t>
            </a:r>
            <a:r>
              <a:rPr lang="en-US" sz="2200" b="0" i="0" dirty="0" err="1">
                <a:effectLst/>
              </a:rPr>
              <a:t>Появилось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желание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создать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похожий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сервис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но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для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развития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памяти</a:t>
            </a:r>
            <a:r>
              <a:rPr lang="en-US" sz="2200" b="0" i="0" dirty="0">
                <a:effectLst/>
              </a:rPr>
              <a:t>.</a:t>
            </a:r>
            <a:endParaRPr lang="en-US" sz="2200" dirty="0"/>
          </a:p>
        </p:txBody>
      </p:sp>
      <p:pic>
        <p:nvPicPr>
          <p:cNvPr id="1026" name="Picture 2" descr="Duolingo - Лучший в мире способ учить языки">
            <a:extLst>
              <a:ext uri="{FF2B5EF4-FFF2-40B4-BE49-F238E27FC236}">
                <a16:creationId xmlns:a16="http://schemas.microsoft.com/office/drawing/2014/main" id="{EA4DC917-16E8-D4A0-525A-2CE1927AF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9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96E1-221B-4436-7FE4-B78C1354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Материалы</a:t>
            </a:r>
            <a:endParaRPr lang="en-US" sz="6000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374713-568D-EBCB-1C96-ABDE1BBC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	</a:t>
            </a:r>
            <a:r>
              <a:rPr lang="en-US" sz="2200" dirty="0" err="1"/>
              <a:t>Идея</a:t>
            </a:r>
            <a:r>
              <a:rPr lang="en-US" sz="2200" dirty="0"/>
              <a:t> </a:t>
            </a:r>
            <a:r>
              <a:rPr lang="en-US" sz="2200" dirty="0" err="1"/>
              <a:t>возникла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сразу</a:t>
            </a:r>
            <a:r>
              <a:rPr lang="en-US" sz="2200" dirty="0"/>
              <a:t>. </a:t>
            </a:r>
            <a:r>
              <a:rPr lang="en-US" sz="2200" dirty="0" err="1"/>
              <a:t>Основным</a:t>
            </a:r>
            <a:r>
              <a:rPr lang="en-US" sz="2200" dirty="0"/>
              <a:t> </a:t>
            </a:r>
            <a:r>
              <a:rPr lang="en-US" sz="2200" dirty="0" err="1"/>
              <a:t>источником</a:t>
            </a:r>
            <a:r>
              <a:rPr lang="en-US" sz="2200" dirty="0"/>
              <a:t> </a:t>
            </a:r>
            <a:r>
              <a:rPr lang="en-US" sz="2200" dirty="0" err="1"/>
              <a:t>были</a:t>
            </a:r>
            <a:r>
              <a:rPr lang="en-US" sz="2200" dirty="0"/>
              <a:t> </a:t>
            </a:r>
            <a:r>
              <a:rPr lang="en-US" sz="2200" dirty="0" err="1"/>
              <a:t>сервисы</a:t>
            </a:r>
            <a:r>
              <a:rPr lang="en-US" sz="2200" dirty="0"/>
              <a:t> </a:t>
            </a:r>
            <a:r>
              <a:rPr lang="en-US" sz="2200" dirty="0" err="1"/>
              <a:t>развития</a:t>
            </a:r>
            <a:r>
              <a:rPr lang="en-US" sz="2200" dirty="0"/>
              <a:t>, </a:t>
            </a:r>
            <a:r>
              <a:rPr lang="en-US" sz="2200" dirty="0" err="1"/>
              <a:t>такие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b="0" i="0" dirty="0">
                <a:effectLst/>
              </a:rPr>
              <a:t>Duolingo. </a:t>
            </a:r>
            <a:r>
              <a:rPr lang="en-US" sz="2200" b="0" i="0" dirty="0" err="1">
                <a:effectLst/>
              </a:rPr>
              <a:t>Появилось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желание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создать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похожий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сервис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но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для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развития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памяти</a:t>
            </a:r>
            <a:r>
              <a:rPr lang="en-US" sz="2200" b="0" i="0" dirty="0">
                <a:effectLst/>
              </a:rPr>
              <a:t>.</a:t>
            </a:r>
            <a:endParaRPr lang="en-US" sz="2200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532132A-B77E-A0A1-3DBB-79D63FF0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420" y="987425"/>
            <a:ext cx="5807736" cy="4873625"/>
          </a:xfrm>
        </p:spPr>
      </p:pic>
    </p:spTree>
    <p:extLst>
      <p:ext uri="{BB962C8B-B14F-4D97-AF65-F5344CB8AC3E}">
        <p14:creationId xmlns:p14="http://schemas.microsoft.com/office/powerpoint/2010/main" val="280561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96E1-221B-4436-7FE4-B78C135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ABDDA-70BF-34AA-B644-DE663510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374713-568D-EBCB-1C96-ABDE1BBC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23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96E1-221B-4436-7FE4-B78C1354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Проблемы</a:t>
            </a:r>
            <a:endParaRPr lang="en-US" sz="5400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374713-568D-EBCB-1C96-ABDE1BBC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4958463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	</a:t>
            </a:r>
            <a:r>
              <a:rPr lang="en-US" sz="2200" dirty="0" err="1"/>
              <a:t>Во</a:t>
            </a:r>
            <a:r>
              <a:rPr lang="en-US" sz="2200" dirty="0"/>
              <a:t>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реализации</a:t>
            </a:r>
            <a:r>
              <a:rPr lang="en-US" sz="2200" dirty="0"/>
              <a:t> </a:t>
            </a:r>
            <a:r>
              <a:rPr lang="en-US" sz="2200" dirty="0" err="1"/>
              <a:t>задумки</a:t>
            </a:r>
            <a:r>
              <a:rPr lang="en-US" sz="2200" dirty="0"/>
              <a:t> </a:t>
            </a:r>
            <a:r>
              <a:rPr lang="en-US" sz="2200" dirty="0" err="1"/>
              <a:t>возникало</a:t>
            </a:r>
            <a:r>
              <a:rPr lang="en-US" sz="2200" dirty="0"/>
              <a:t> </a:t>
            </a:r>
            <a:r>
              <a:rPr lang="en-US" sz="2200" dirty="0" err="1"/>
              <a:t>множество</a:t>
            </a:r>
            <a:r>
              <a:rPr lang="en-US" sz="2200" dirty="0"/>
              <a:t> </a:t>
            </a:r>
            <a:r>
              <a:rPr lang="en-US" sz="2200" dirty="0" err="1"/>
              <a:t>проблем</a:t>
            </a:r>
            <a:r>
              <a:rPr lang="en-US" sz="2200" dirty="0"/>
              <a:t>. </a:t>
            </a:r>
            <a:r>
              <a:rPr lang="en-US" sz="2200" dirty="0" err="1"/>
              <a:t>Основными</a:t>
            </a:r>
            <a:r>
              <a:rPr lang="en-US" sz="2200" dirty="0"/>
              <a:t> </a:t>
            </a:r>
            <a:r>
              <a:rPr lang="en-US" sz="2200" dirty="0" err="1"/>
              <a:t>были</a:t>
            </a:r>
            <a:r>
              <a:rPr lang="en-US" sz="2200" dirty="0"/>
              <a:t> : </a:t>
            </a:r>
            <a:r>
              <a:rPr lang="en-US" sz="2200" dirty="0" err="1"/>
              <a:t>осуществление</a:t>
            </a:r>
            <a:r>
              <a:rPr lang="en-US" sz="2200" dirty="0"/>
              <a:t> </a:t>
            </a:r>
            <a:r>
              <a:rPr lang="en-US" sz="2200" dirty="0" err="1"/>
              <a:t>распознавания</a:t>
            </a:r>
            <a:r>
              <a:rPr lang="en-US" sz="2200" dirty="0"/>
              <a:t> </a:t>
            </a:r>
            <a:r>
              <a:rPr lang="en-US" sz="2200" dirty="0" err="1"/>
              <a:t>голоса</a:t>
            </a:r>
            <a:r>
              <a:rPr lang="en-US" sz="2200" dirty="0"/>
              <a:t>, </a:t>
            </a:r>
            <a:r>
              <a:rPr lang="en-US" sz="2200" dirty="0" err="1"/>
              <a:t>реализация</a:t>
            </a:r>
            <a:r>
              <a:rPr lang="en-US" sz="2200" dirty="0"/>
              <a:t> </a:t>
            </a:r>
            <a:r>
              <a:rPr lang="en-US" sz="2200" dirty="0" err="1"/>
              <a:t>базы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r>
              <a:rPr lang="en-US" sz="2200" dirty="0" err="1"/>
              <a:t>создание</a:t>
            </a:r>
            <a:r>
              <a:rPr lang="en-US" sz="2200" dirty="0"/>
              <a:t> </a:t>
            </a:r>
            <a:r>
              <a:rPr lang="en-US" sz="2200" dirty="0" err="1"/>
              <a:t>масок</a:t>
            </a:r>
            <a:r>
              <a:rPr lang="en-US" sz="2200" dirty="0"/>
              <a:t>, </a:t>
            </a:r>
            <a:r>
              <a:rPr lang="en-US" sz="2200" dirty="0" err="1"/>
              <a:t>выделение</a:t>
            </a:r>
            <a:r>
              <a:rPr lang="en-US" sz="2200" dirty="0"/>
              <a:t> </a:t>
            </a:r>
            <a:r>
              <a:rPr lang="en-US" sz="2200" dirty="0" err="1"/>
              <a:t>времени</a:t>
            </a:r>
            <a:r>
              <a:rPr lang="en-US" sz="2200" dirty="0"/>
              <a:t> </a:t>
            </a:r>
            <a:r>
              <a:rPr lang="en-US" sz="2200" dirty="0" err="1"/>
              <a:t>под</a:t>
            </a:r>
            <a:r>
              <a:rPr lang="en-US" sz="2200" dirty="0"/>
              <a:t> </a:t>
            </a:r>
            <a:r>
              <a:rPr lang="en-US" sz="2200" dirty="0" err="1"/>
              <a:t>проект</a:t>
            </a:r>
            <a:r>
              <a:rPr lang="en-US" sz="2200" dirty="0"/>
              <a:t>.</a:t>
            </a:r>
          </a:p>
        </p:txBody>
      </p:sp>
      <p:pic>
        <p:nvPicPr>
          <p:cNvPr id="3074" name="Picture 2" descr="Часы – Бесплатные иконки: Время и дата">
            <a:extLst>
              <a:ext uri="{FF2B5EF4-FFF2-40B4-BE49-F238E27FC236}">
                <a16:creationId xmlns:a16="http://schemas.microsoft.com/office/drawing/2014/main" id="{CFD3FB87-1BF0-DB3E-CE06-010AED5D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5963" y="329183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25E93DFD-55D2-4019-D25B-2CA03D6DE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56"/>
          <a:stretch/>
        </p:blipFill>
        <p:spPr>
          <a:xfrm>
            <a:off x="7863840" y="4511785"/>
            <a:ext cx="3995928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96E1-221B-4436-7FE4-B78C1354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3043399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Итоговый</a:t>
            </a:r>
            <a:br>
              <a:rPr lang="ru-RU" sz="5400" dirty="0"/>
            </a:br>
            <a:r>
              <a:rPr lang="en-US" sz="5400" dirty="0" err="1"/>
              <a:t>результат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374713-568D-EBCB-1C96-ABDE1BBC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4673792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	В </a:t>
            </a:r>
            <a:r>
              <a:rPr lang="en-US" sz="2200" dirty="0" err="1"/>
              <a:t>конце</a:t>
            </a:r>
            <a:r>
              <a:rPr lang="en-US" sz="2200" dirty="0"/>
              <a:t> </a:t>
            </a:r>
            <a:r>
              <a:rPr lang="en-US" sz="2200" dirty="0" err="1"/>
              <a:t>мы</a:t>
            </a:r>
            <a:r>
              <a:rPr lang="en-US" sz="2200" dirty="0"/>
              <a:t> </a:t>
            </a:r>
            <a:r>
              <a:rPr lang="en-US" sz="2200" dirty="0" err="1"/>
              <a:t>получили</a:t>
            </a:r>
            <a:r>
              <a:rPr lang="en-US" sz="2200" dirty="0"/>
              <a:t> </a:t>
            </a:r>
            <a:r>
              <a:rPr lang="en-US" sz="2200" dirty="0" err="1"/>
              <a:t>сайт</a:t>
            </a:r>
            <a:r>
              <a:rPr lang="en-US" sz="2200" dirty="0"/>
              <a:t>, </a:t>
            </a:r>
            <a:r>
              <a:rPr lang="en-US" sz="2200" dirty="0" err="1"/>
              <a:t>позволяющий</a:t>
            </a:r>
            <a:r>
              <a:rPr lang="en-US" sz="2200" dirty="0"/>
              <a:t> </a:t>
            </a:r>
            <a:r>
              <a:rPr lang="en-US" sz="2200" dirty="0" err="1"/>
              <a:t>прокачать</a:t>
            </a:r>
            <a:r>
              <a:rPr lang="en-US" sz="2200" dirty="0"/>
              <a:t> </a:t>
            </a:r>
            <a:r>
              <a:rPr lang="en-US" sz="2200" dirty="0" err="1"/>
              <a:t>память</a:t>
            </a:r>
            <a:r>
              <a:rPr lang="en-US" sz="2200" dirty="0"/>
              <a:t>, </a:t>
            </a:r>
            <a:r>
              <a:rPr lang="en-US" sz="2200" dirty="0" err="1"/>
              <a:t>благодаря</a:t>
            </a:r>
            <a:r>
              <a:rPr lang="en-US" sz="2200" dirty="0"/>
              <a:t> </a:t>
            </a:r>
            <a:r>
              <a:rPr lang="en-US" sz="2200" dirty="0" err="1"/>
              <a:t>запоминанию</a:t>
            </a:r>
            <a:r>
              <a:rPr lang="en-US" sz="2200" dirty="0"/>
              <a:t> </a:t>
            </a:r>
            <a:r>
              <a:rPr lang="en-US" sz="2200" dirty="0" err="1"/>
              <a:t>маленьких</a:t>
            </a:r>
            <a:r>
              <a:rPr lang="en-US" sz="2200" dirty="0"/>
              <a:t> </a:t>
            </a:r>
            <a:r>
              <a:rPr lang="en-US" sz="2200" dirty="0" err="1"/>
              <a:t>фрагментов</a:t>
            </a:r>
            <a:r>
              <a:rPr lang="en-US" sz="2200" dirty="0"/>
              <a:t> </a:t>
            </a:r>
            <a:r>
              <a:rPr lang="en-US" sz="2200" dirty="0" err="1"/>
              <a:t>новостных</a:t>
            </a:r>
            <a:r>
              <a:rPr lang="en-US" sz="2200" dirty="0"/>
              <a:t> </a:t>
            </a:r>
            <a:r>
              <a:rPr lang="en-US" sz="2200" dirty="0" err="1"/>
              <a:t>статей</a:t>
            </a:r>
            <a:r>
              <a:rPr lang="en-US" sz="2200" dirty="0"/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6293C1-1FC0-5696-2185-14B5B0C5D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"/>
          <a:stretch/>
        </p:blipFill>
        <p:spPr>
          <a:xfrm>
            <a:off x="7062683" y="3517813"/>
            <a:ext cx="1759947" cy="27285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8B0FC6-00D7-538E-6A76-4D6811C8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6" t="1437" r="4770" b="1616"/>
          <a:stretch/>
        </p:blipFill>
        <p:spPr>
          <a:xfrm>
            <a:off x="7062684" y="303139"/>
            <a:ext cx="1755841" cy="27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86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120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MemorizeMe</vt:lpstr>
      <vt:lpstr>Содержание</vt:lpstr>
      <vt:lpstr>Идея</vt:lpstr>
      <vt:lpstr>Материалы</vt:lpstr>
      <vt:lpstr>Реализация</vt:lpstr>
      <vt:lpstr>Проблемы</vt:lpstr>
      <vt:lpstr>Итоговый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MemorizeMe</dc:title>
  <dc:creator>Денисов Алексей Валерьевич (ЕИП ЛУКОЙЛ-Инжиниринг, ведущий специалист)</dc:creator>
  <cp:lastModifiedBy>Денисов Алексей Валерьевич (ЕИП ЛУКОЙЛ-Инжиниринг, ведущий специалист)</cp:lastModifiedBy>
  <cp:revision>2</cp:revision>
  <dcterms:created xsi:type="dcterms:W3CDTF">2023-04-17T16:38:33Z</dcterms:created>
  <dcterms:modified xsi:type="dcterms:W3CDTF">2023-04-17T17:27:34Z</dcterms:modified>
</cp:coreProperties>
</file>