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2"/>
  </p:notesMasterIdLst>
  <p:sldIdLst>
    <p:sldId id="289" r:id="rId2"/>
    <p:sldId id="484" r:id="rId3"/>
    <p:sldId id="485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6" r:id="rId20"/>
    <p:sldId id="50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49" autoAdjust="0"/>
    <p:restoredTop sz="94015" autoAdjust="0"/>
  </p:normalViewPr>
  <p:slideViewPr>
    <p:cSldViewPr>
      <p:cViewPr varScale="1">
        <p:scale>
          <a:sx n="97" d="100"/>
          <a:sy n="97" d="100"/>
        </p:scale>
        <p:origin x="84" y="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97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602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6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10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6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011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72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2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9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4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2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6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92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81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0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6FA66-568A-46A4-8DC0-5276DFE5656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5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>
                <a:solidFill>
                  <a:srgbClr val="000000"/>
                </a:solidFill>
              </a:rPr>
              <a:t>Нижний Новгород, 2015 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0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0375" y="205263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Genome Assembly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568104"/>
          </a:xfrm>
        </p:spPr>
        <p:txBody>
          <a:bodyPr/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758866" y="1268760"/>
                <a:ext cx="779437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Построение Эйлерова цикла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Начинаем с некоторой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«ходим» по графу случайным образом.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«застряли», значит из текущей вершины нет неиспользованных выходящих ребер.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66" y="1268760"/>
                <a:ext cx="7794371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625" t="-1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160" y="3140968"/>
            <a:ext cx="3539677" cy="2616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059832" y="5505801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505801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462951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14755" y="4265191"/>
                <a:ext cx="78891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примере можем «застрять» только в том случае, если вернулись в стартовую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(то есть образовали цикл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5" y="4265191"/>
                <a:ext cx="788911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41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313" y="1321309"/>
            <a:ext cx="3547201" cy="25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933596" y="3471466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6" y="3471466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243305" y="3411315"/>
                <a:ext cx="908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05" y="3411315"/>
                <a:ext cx="90883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3440974" y="52040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двигаться дальше?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50352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09491" y="1196752"/>
                <a:ext cx="794784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образованный цикл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йлеров, то построение завершено.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Иначе, так как граф сильно связный, на цикле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существует вершина, из которой исходят еще не использованные ребра.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Помечаем эту вершину как новую стартовую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вместо старой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проходим цикл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1" y="1196752"/>
                <a:ext cx="7947846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460" t="-1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2926050" y="56948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двигаться дальше?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50" y="3068960"/>
            <a:ext cx="3299540" cy="2525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131840" y="5165642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165642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204125" y="4980976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125" y="4980976"/>
                <a:ext cx="47359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2223001" y="4439370"/>
                <a:ext cx="908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001" y="4439370"/>
                <a:ext cx="90883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282197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20539" y="3933056"/>
                <a:ext cx="794784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при прохождении цикла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нет «застревания» в новой стартовой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Блуждаем из данной вершины случайным образом (синие ребра) по неиспользованным ранее ребрам.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в которой мы опять можем «застрять» в данном примере – 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нее мы вернемся, так как граф сбалансированный).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образуется б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льший цикл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содержащий в себе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39" y="3933056"/>
                <a:ext cx="7947846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460" t="-1179" r="-1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035174"/>
            <a:ext cx="3791572" cy="2897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220072" y="3295379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295379"/>
                <a:ext cx="47359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2962077" y="3480045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77" y="3480045"/>
                <a:ext cx="47891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724268" y="1440066"/>
                <a:ext cx="903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68" y="1440066"/>
                <a:ext cx="90351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539845"/>
          </a:xfrm>
        </p:spPr>
        <p:txBody>
          <a:bodyPr/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09491" y="1196752"/>
                <a:ext cx="794784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образованный цикл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йлеров, то построение завершено.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Иначе, так как граф сильно связный, на цикле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существует вершина, из которой исходят еще не использованные ребра.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Помечаем эту вершину как новую стартовую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вместо старой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проходим цикл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1" y="1196752"/>
                <a:ext cx="7947846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460" t="-1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2926050" y="56948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двигаться дальше?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131807"/>
            <a:ext cx="2971800" cy="2390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860032" y="3513717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13717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2063224" y="3596695"/>
                <a:ext cx="903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224" y="3596695"/>
                <a:ext cx="9035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43883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10141" y="3645024"/>
                <a:ext cx="7947846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при прохождении цикла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нет «застревания» в новой стартовой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Блуждаем из данной вершины случайным образом (синие ребра) по неиспользованным ранее ребрам.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в которой мы опять «застреваем» в данном примере – 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нее мы вернемся, так как граф сбалансированный).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образуется б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льший цикл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содержащий в себе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𝐶𝑦𝑐𝑙𝑒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𝑪𝒚𝒄𝒍𝒆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Эйлеров</a:t>
                </a: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1" y="3645024"/>
                <a:ext cx="7947846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460" t="-1279" r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12" y="1196752"/>
            <a:ext cx="3352800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5052584" y="1730249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84" y="1730249"/>
                <a:ext cx="478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063751" y="2099581"/>
                <a:ext cx="908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𝐶𝑦𝑐𝑙𝑒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1" y="2099581"/>
                <a:ext cx="90883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12120"/>
          </a:xfrm>
        </p:spPr>
        <p:txBody>
          <a:bodyPr/>
          <a:lstStyle/>
          <a:p>
            <a:r>
              <a:rPr lang="ru-RU" sz="3200" dirty="0" smtClean="0"/>
              <a:t>Построение Эйлерова цикла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55" y="3771635"/>
            <a:ext cx="7610475" cy="20764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12" y="1196752"/>
            <a:ext cx="3352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6408712" cy="5896492"/>
          </a:xfrm>
          <a:prstGeom prst="rect">
            <a:avLst/>
          </a:prstGeom>
        </p:spPr>
      </p:pic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539552" y="33223"/>
            <a:ext cx="7772400" cy="539845"/>
          </a:xfrm>
        </p:spPr>
        <p:txBody>
          <a:bodyPr>
            <a:normAutofit fontScale="90000"/>
          </a:bodyPr>
          <a:lstStyle/>
          <a:p>
            <a:r>
              <a:rPr lang="en-US" dirty="0"/>
              <a:t>Eulerian Cycle Problem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5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35208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путь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67652" y="1124744"/>
            <a:ext cx="8496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адачу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пути всегда можно свести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задаче поиска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цикла: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графе существует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йлеров путь , тогда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ровно 2 вершины нечётной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 (несбалансированные вершины).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вершины ребром, и получим граф, в котором все вершины чётной степени,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в нём существует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Найдём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графе Эйлеров цикл, 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удалим из ответа несуществующее ребро.</a:t>
            </a:r>
            <a:endParaRPr lang="ru-RU" dirty="0"/>
          </a:p>
        </p:txBody>
      </p:sp>
      <p:pic>
        <p:nvPicPr>
          <p:cNvPr id="7170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4" y="2924944"/>
            <a:ext cx="6186186" cy="31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539552" y="33223"/>
            <a:ext cx="7772400" cy="539845"/>
          </a:xfrm>
        </p:spPr>
        <p:txBody>
          <a:bodyPr>
            <a:normAutofit fontScale="90000"/>
          </a:bodyPr>
          <a:lstStyle/>
          <a:p>
            <a:r>
              <a:rPr lang="en-US" dirty="0"/>
              <a:t>Eulerian </a:t>
            </a:r>
            <a:r>
              <a:rPr lang="en-US" dirty="0" smtClean="0"/>
              <a:t>PATH </a:t>
            </a:r>
            <a:r>
              <a:rPr lang="en-US" dirty="0"/>
              <a:t>Problem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5762228" cy="57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191" y="50203"/>
            <a:ext cx="7772400" cy="4320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Граф перекрытий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83867" y="1104912"/>
                <a:ext cx="87129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𝑃𝑟𝑒𝑓𝑖𝑥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нуклеотида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𝑆𝑢𝑓𝑓𝑖𝑥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нуклеотида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7" y="1104912"/>
                <a:ext cx="871296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0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19" y="1567146"/>
            <a:ext cx="3339016" cy="3201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120" y="1240995"/>
            <a:ext cx="2524125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52047" y="2075522"/>
                <a:ext cx="87129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перекрытий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(ориентированный):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Вершины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Ребра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(ориентированные)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между двумя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-мерами, если префикс одного равен суффиксу другого.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7" y="2075522"/>
                <a:ext cx="8712968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559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" y="3489694"/>
            <a:ext cx="8350282" cy="194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116998" y="5647961"/>
            <a:ext cx="686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строки – поиск Гамильтонова пути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0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539552" y="33223"/>
            <a:ext cx="8208912" cy="947505"/>
          </a:xfrm>
        </p:spPr>
        <p:txBody>
          <a:bodyPr>
            <a:normAutofit/>
          </a:bodyPr>
          <a:lstStyle/>
          <a:p>
            <a:r>
              <a:rPr lang="en-US" sz="3200" dirty="0"/>
              <a:t>String Reconstruction Problem</a:t>
            </a:r>
            <a:endParaRPr lang="ru-R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9358" cy="52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48" y="288725"/>
            <a:ext cx="7772400" cy="3327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Граф де Брюйн</a:t>
            </a:r>
            <a:r>
              <a:rPr lang="ru-RU" dirty="0"/>
              <a:t>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899" y="1062127"/>
            <a:ext cx="2181225" cy="266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45" y="1334916"/>
            <a:ext cx="8082025" cy="281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92193" y="2056290"/>
                <a:ext cx="5564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-меры приписываются не к вершинам, а к ребрам: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" y="2056290"/>
                <a:ext cx="55640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5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Fig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90004"/>
            <a:ext cx="666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92193" y="2901765"/>
                <a:ext cx="82230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 последовательных ребер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(последовательных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-меров) пересекается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нуклеотидах, которыми будет маркироваться узел в пересечении: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" y="2901765"/>
                <a:ext cx="8223026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445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Fig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9" y="4025860"/>
            <a:ext cx="617604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92193" y="1683659"/>
            <a:ext cx="21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 де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Брюйна: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0172" y="3500068"/>
            <a:ext cx="2773828" cy="2666684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38916" y="5385939"/>
            <a:ext cx="6429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строки – поиск Эйлерова пути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4742" y="251707"/>
            <a:ext cx="7772400" cy="28007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Граф </a:t>
            </a:r>
            <a:r>
              <a:rPr lang="ru-RU" sz="3200" dirty="0"/>
              <a:t>де </a:t>
            </a:r>
            <a:r>
              <a:rPr lang="ru-RU" sz="3200" dirty="0" smtClean="0"/>
              <a:t>Брюйна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41324" y="1147472"/>
                <a:ext cx="843921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де Брюйна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спектра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-меров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 «склеивания»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Вершинами графа де Брюйна являются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уникальные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меры, являющиеся либо префиксами, либо суффиксами исходных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исходного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 соединяем префикс с суффиксом</a:t>
                </a: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24" y="1147472"/>
                <a:ext cx="8439210" cy="1200329"/>
              </a:xfrm>
              <a:prstGeom prst="rect">
                <a:avLst/>
              </a:prstGeom>
              <a:blipFill>
                <a:blip r:embed="rId3"/>
                <a:stretch>
                  <a:fillRect l="-578" t="-2538" r="-14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64742" y="2481431"/>
                <a:ext cx="2016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меры: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2" y="2481431"/>
                <a:ext cx="20163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17" t="-8197" r="-1813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742" y="2950498"/>
            <a:ext cx="8732093" cy="28390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64742" y="3500537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графа 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Брюйна: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7656" y="4008041"/>
            <a:ext cx="5219434" cy="26336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64742" y="4432872"/>
            <a:ext cx="184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Брюйна:</a:t>
            </a:r>
            <a:endParaRPr lang="ru-RU" dirty="0"/>
          </a:p>
        </p:txBody>
      </p:sp>
      <p:pic>
        <p:nvPicPr>
          <p:cNvPr id="2050" name="Picture 2" descr="Figu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82" y="4538666"/>
            <a:ext cx="666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25659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2250" y="1169458"/>
            <a:ext cx="8439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Задачу поиска Эйлерова пути можно свести к задаче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йлерова цикла. </a:t>
            </a:r>
          </a:p>
        </p:txBody>
      </p:sp>
      <p:pic>
        <p:nvPicPr>
          <p:cNvPr id="7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96" y="2348880"/>
            <a:ext cx="6667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666061" y="1808820"/>
            <a:ext cx="7794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мостов Кёнигсберга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20806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86765" y="1340768"/>
            <a:ext cx="7794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Граф: семь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мостов Кёнигсберга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01" y="1047338"/>
            <a:ext cx="3517135" cy="27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91484" y="3780552"/>
            <a:ext cx="8384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замкнутый цикл,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проходящий через каждое ребро графа ровно по одному разу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граф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42408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7326" y="1127771"/>
            <a:ext cx="7794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сборки генома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сводится к поиску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пути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графе де Брюйна.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поиска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пути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графе де Брюйна сводится к задаче поиска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Эйлерова цикла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этом графе.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де Брюйна –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7704" y="5589240"/>
            <a:ext cx="5628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существования Эйлерова цикла?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24979"/>
            <a:ext cx="6819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42408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7326" y="1148263"/>
            <a:ext cx="7794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существования Эйлерова цикла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вершины графа должны быть сбалансированы (сбалансированный граф):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26503" y="4842201"/>
            <a:ext cx="7807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граф сбалансирован, то обязательно ли является он Эйлеровым?</a:t>
            </a:r>
            <a:endParaRPr lang="ru-RU" sz="24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169158"/>
            <a:ext cx="3572440" cy="714488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897325" y="3290866"/>
            <a:ext cx="7131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 после входа в вершину графа выходим по ранее не использованному ребру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42408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Эйлеров цикл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14755" y="3429000"/>
            <a:ext cx="77943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существования Эйлерова цикла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вершины графа должны быть сбалансированы (сбалансированный граф):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должен быть сильно связанным – для любых двух вершин графа должны существовать прямой и обратный ориентированные пути, связывающие эти вершины.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550019"/>
            <a:ext cx="3572440" cy="714488"/>
          </a:xfrm>
          <a:prstGeom prst="rect">
            <a:avLst/>
          </a:prstGeom>
        </p:spPr>
      </p:pic>
      <p:pic>
        <p:nvPicPr>
          <p:cNvPr id="6146" name="Picture 2" descr="Fig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32542"/>
            <a:ext cx="2142316" cy="2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13588</TotalTime>
  <Words>544</Words>
  <Application>Microsoft Office PowerPoint</Application>
  <PresentationFormat>On-screen Show (4:3)</PresentationFormat>
  <Paragraphs>121</Paragraphs>
  <Slides>20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Microsoft YaHei</vt:lpstr>
      <vt:lpstr>Arial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Image</vt:lpstr>
      <vt:lpstr>PowerPoint Presentation</vt:lpstr>
      <vt:lpstr>Граф перекрытий</vt:lpstr>
      <vt:lpstr>Граф де Брюйна</vt:lpstr>
      <vt:lpstr>Граф де Брюйна</vt:lpstr>
      <vt:lpstr>Эйлеров цикл</vt:lpstr>
      <vt:lpstr>Эйлеров цикл</vt:lpstr>
      <vt:lpstr>Эйлеров цикл</vt:lpstr>
      <vt:lpstr>Эйлеров цикл</vt:lpstr>
      <vt:lpstr>Эйлеров цикл</vt:lpstr>
      <vt:lpstr>Построение Эйлерова цикла</vt:lpstr>
      <vt:lpstr>Построение Эйлерова цикла</vt:lpstr>
      <vt:lpstr>Построение Эйлерова цикла</vt:lpstr>
      <vt:lpstr>Построение Эйлерова цикла</vt:lpstr>
      <vt:lpstr>Построение Эйлерова цикла</vt:lpstr>
      <vt:lpstr>Построение Эйлерова цикла</vt:lpstr>
      <vt:lpstr>Построение Эйлерова цикла</vt:lpstr>
      <vt:lpstr>Eulerian Cycle Problem</vt:lpstr>
      <vt:lpstr>Эйлеров путь</vt:lpstr>
      <vt:lpstr>Eulerian PATH Problem</vt:lpstr>
      <vt:lpstr>String Reconstruction Problem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277</cp:revision>
  <dcterms:created xsi:type="dcterms:W3CDTF">2015-02-23T15:47:50Z</dcterms:created>
  <dcterms:modified xsi:type="dcterms:W3CDTF">2019-05-06T12:34:11Z</dcterms:modified>
</cp:coreProperties>
</file>