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9" r:id="rId2"/>
    <p:sldId id="257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404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973" y="2127317"/>
            <a:ext cx="4083480" cy="2329991"/>
            <a:chOff x="330744" y="361950"/>
            <a:chExt cx="4083480" cy="2329991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6215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Banana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Survivor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38395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Banana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Survivor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293" y="2369696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72647" y="427264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2017182007 </a:t>
            </a:r>
            <a:r>
              <a:rPr lang="ko-KR" altLang="en-US" dirty="0"/>
              <a:t>김우빈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3B1E1-9DB6-4FDD-8208-2503BC74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0" b="1944"/>
          <a:stretch/>
        </p:blipFill>
        <p:spPr>
          <a:xfrm>
            <a:off x="0" y="0"/>
            <a:ext cx="12192001" cy="4666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7229" y="4666928"/>
            <a:ext cx="11743862" cy="18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장르</a:t>
            </a:r>
            <a:r>
              <a:rPr lang="en-US" altLang="ko-KR" spc="-150" dirty="0">
                <a:solidFill>
                  <a:srgbClr val="000000"/>
                </a:solidFill>
              </a:rPr>
              <a:t>: </a:t>
            </a:r>
            <a:r>
              <a:rPr lang="ko-KR" altLang="en-US" spc="-150" dirty="0">
                <a:solidFill>
                  <a:srgbClr val="000000"/>
                </a:solidFill>
              </a:rPr>
              <a:t>탄막 슈팅</a:t>
            </a: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키보드 방향키</a:t>
            </a:r>
            <a:r>
              <a:rPr lang="en-US" altLang="ko-KR" spc="-150" dirty="0">
                <a:solidFill>
                  <a:srgbClr val="000000"/>
                </a:solidFill>
              </a:rPr>
              <a:t>, </a:t>
            </a:r>
            <a:r>
              <a:rPr lang="ko-KR" altLang="en-US" spc="-150" dirty="0">
                <a:solidFill>
                  <a:srgbClr val="000000"/>
                </a:solidFill>
              </a:rPr>
              <a:t>스페이스바 를 이용하여 탄막을 피한다</a:t>
            </a:r>
            <a:r>
              <a:rPr lang="en-US" altLang="ko-KR" spc="-150" dirty="0">
                <a:solidFill>
                  <a:srgbClr val="000000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pc="-150" dirty="0">
                <a:solidFill>
                  <a:srgbClr val="000000"/>
                </a:solidFill>
              </a:rPr>
              <a:t>● 스테이지마다 생성 되는 발판 을 활용한다</a:t>
            </a:r>
            <a:r>
              <a:rPr lang="en-US" altLang="ko-KR" spc="-150" dirty="0">
                <a:solidFill>
                  <a:srgbClr val="000000"/>
                </a:solidFill>
              </a:rPr>
              <a:t>!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5813" y="273124"/>
            <a:ext cx="11589489" cy="501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22984"/>
              </p:ext>
            </p:extLst>
          </p:nvPr>
        </p:nvGraphicFramePr>
        <p:xfrm>
          <a:off x="265814" y="343348"/>
          <a:ext cx="11589489" cy="59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9">
                  <a:extLst>
                    <a:ext uri="{9D8B030D-6E8A-4147-A177-3AD203B41FA5}">
                      <a16:colId xmlns:a16="http://schemas.microsoft.com/office/drawing/2014/main" val="4054661960"/>
                    </a:ext>
                  </a:extLst>
                </a:gridCol>
                <a:gridCol w="3782291">
                  <a:extLst>
                    <a:ext uri="{9D8B030D-6E8A-4147-A177-3AD203B41FA5}">
                      <a16:colId xmlns:a16="http://schemas.microsoft.com/office/drawing/2014/main" val="3124347340"/>
                    </a:ext>
                  </a:extLst>
                </a:gridCol>
                <a:gridCol w="4772859">
                  <a:extLst>
                    <a:ext uri="{9D8B030D-6E8A-4147-A177-3AD203B41FA5}">
                      <a16:colId xmlns:a16="http://schemas.microsoft.com/office/drawing/2014/main" val="787624404"/>
                    </a:ext>
                  </a:extLst>
                </a:gridCol>
              </a:tblGrid>
              <a:tr h="393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실제개발범위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37664"/>
                  </a:ext>
                </a:extLst>
              </a:tr>
              <a:tr h="68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- </a:t>
                      </a:r>
                      <a:r>
                        <a:rPr lang="ko-KR" altLang="en-US" dirty="0"/>
                        <a:t>패턴을 가진 고유 맵     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          (</a:t>
                      </a:r>
                      <a:r>
                        <a:rPr lang="ko-KR" altLang="en-US" baseline="0" dirty="0"/>
                        <a:t>최소 </a:t>
                      </a:r>
                      <a:r>
                        <a:rPr lang="en-US" altLang="ko-KR" baseline="0" dirty="0"/>
                        <a:t>5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패턴을 </a:t>
                      </a:r>
                      <a:r>
                        <a:rPr lang="ko-KR" altLang="en-US" baseline="0" dirty="0" smtClean="0"/>
                        <a:t>가진 맵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(60% </a:t>
                      </a:r>
                      <a:r>
                        <a:rPr lang="ko-KR" altLang="en-US" baseline="0" dirty="0" smtClean="0"/>
                        <a:t>완료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난이도 조절기능 </a:t>
                      </a:r>
                      <a:r>
                        <a:rPr lang="en-US" altLang="ko-KR" baseline="0" dirty="0" smtClean="0"/>
                        <a:t>x (</a:t>
                      </a:r>
                      <a:r>
                        <a:rPr lang="ko-KR" altLang="en-US" baseline="0" dirty="0" err="1" smtClean="0"/>
                        <a:t>추가구현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8731"/>
                  </a:ext>
                </a:extLst>
              </a:tr>
              <a:tr h="744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바나나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스킬사용시</a:t>
                      </a:r>
                      <a:r>
                        <a:rPr lang="ko-KR" altLang="en-US" baseline="0" dirty="0"/>
                        <a:t> 이미지 존재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바나나 캐릭터</a:t>
                      </a:r>
                      <a:r>
                        <a:rPr lang="en-US" altLang="ko-KR" dirty="0" smtClean="0"/>
                        <a:t>(100% </a:t>
                      </a:r>
                      <a:r>
                        <a:rPr lang="ko-KR" altLang="en-US" dirty="0" smtClean="0"/>
                        <a:t>완료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27790"/>
                  </a:ext>
                </a:extLst>
              </a:tr>
              <a:tr h="9373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점프</a:t>
                      </a:r>
                      <a:r>
                        <a:rPr lang="ko-KR" altLang="en-US" baseline="0" dirty="0"/>
                        <a:t> 애니메이션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달리는 애니메이션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방어 스킬 사용시 애니메이션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모든 애니메이션 구동</a:t>
                      </a:r>
                      <a:r>
                        <a:rPr lang="en-US" altLang="ko-KR" dirty="0" smtClean="0"/>
                        <a:t>(100% </a:t>
                      </a:r>
                      <a:r>
                        <a:rPr lang="ko-KR" altLang="en-US" dirty="0" smtClean="0"/>
                        <a:t>완료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62555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방향키 사용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두 키를 조합한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/>
                        <a:t>         (</a:t>
                      </a:r>
                      <a:r>
                        <a:rPr lang="ko-KR" altLang="en-US" baseline="0" dirty="0"/>
                        <a:t>총합 </a:t>
                      </a:r>
                      <a:r>
                        <a:rPr lang="en-US" altLang="ko-KR" baseline="0" dirty="0"/>
                        <a:t>8</a:t>
                      </a:r>
                      <a:r>
                        <a:rPr lang="ko-KR" altLang="en-US" baseline="0" dirty="0"/>
                        <a:t>방향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 smtClean="0"/>
                        <a:t>                          조작법 변경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 smtClean="0"/>
                        <a:t>좌우 방향키 </a:t>
                      </a:r>
                      <a:r>
                        <a:rPr lang="en-US" altLang="ko-KR" baseline="0" dirty="0" smtClean="0"/>
                        <a:t>+ </a:t>
                      </a:r>
                      <a:r>
                        <a:rPr lang="ko-KR" altLang="en-US" baseline="0" dirty="0" smtClean="0"/>
                        <a:t>스페이스바로 </a:t>
                      </a:r>
                      <a:r>
                        <a:rPr lang="en-US" altLang="ko-KR" baseline="0" dirty="0" smtClean="0"/>
                        <a:t>8</a:t>
                      </a:r>
                      <a:r>
                        <a:rPr lang="ko-KR" altLang="en-US" baseline="0" dirty="0" smtClean="0"/>
                        <a:t>방향 이동 구현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                     (</a:t>
                      </a:r>
                      <a:r>
                        <a:rPr lang="ko-KR" altLang="en-US" baseline="0" dirty="0" err="1" smtClean="0"/>
                        <a:t>변경후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100%</a:t>
                      </a:r>
                      <a:r>
                        <a:rPr lang="ko-KR" altLang="en-US" baseline="0" dirty="0" smtClean="0"/>
                        <a:t>완료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                                               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31117"/>
                  </a:ext>
                </a:extLst>
              </a:tr>
              <a:tr h="61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점프 사운드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피격 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             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인게임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BGM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                             (100% </a:t>
                      </a:r>
                      <a:r>
                        <a:rPr lang="ko-KR" altLang="en-US" dirty="0" smtClean="0"/>
                        <a:t>완료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62269"/>
                  </a:ext>
                </a:extLst>
              </a:tr>
              <a:tr h="59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baseline="0" dirty="0" smtClean="0"/>
                        <a:t>유도 탄 추가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충돌 시 튕김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                   </a:t>
                      </a:r>
                      <a:r>
                        <a:rPr lang="ko-KR" altLang="en-US" baseline="0" dirty="0" smtClean="0"/>
                        <a:t>기본 난이도만 존재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                               (40% </a:t>
                      </a:r>
                      <a:r>
                        <a:rPr lang="ko-KR" altLang="en-US" baseline="0" dirty="0" smtClean="0"/>
                        <a:t>완료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1378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총 스킬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 err="1" smtClean="0"/>
                        <a:t>방어스킬</a:t>
                      </a:r>
                      <a:r>
                        <a:rPr lang="ko-KR" altLang="en-US" dirty="0" smtClean="0"/>
                        <a:t> 구현 </a:t>
                      </a:r>
                      <a:r>
                        <a:rPr lang="ko-KR" altLang="en-US" dirty="0" smtClean="0"/>
                        <a:t>성공</a:t>
                      </a:r>
                      <a:r>
                        <a:rPr lang="en-US" altLang="ko-KR" dirty="0" smtClean="0"/>
                        <a:t>(100%)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 smtClean="0"/>
                        <a:t>원하는 위치로 이동하는 텔레포트스킬</a:t>
                      </a:r>
                      <a:r>
                        <a:rPr lang="en-US" altLang="ko-KR" dirty="0" smtClean="0"/>
                        <a:t>X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                              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en-US" altLang="ko-KR" dirty="0" smtClean="0"/>
                        <a:t>%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완료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7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7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75" y="493444"/>
            <a:ext cx="4240123" cy="1885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72" y="481949"/>
            <a:ext cx="3845786" cy="1908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1729" y="28946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분리전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2458" y="289282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분리후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8505" y="326216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커밋수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126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6342" y="3777748"/>
            <a:ext cx="6805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/>
              <a:t> </a:t>
            </a:r>
            <a:r>
              <a:rPr lang="en-US" altLang="ko-KR" dirty="0" smtClean="0"/>
              <a:t>: 7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15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23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24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9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 smtClean="0"/>
              <a:t>             10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32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36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83885" y="1500219"/>
            <a:ext cx="680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엄밀히 말하면 아주 잘된 것 이라고 볼 수 있는 건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사용법 정도</a:t>
            </a:r>
            <a:r>
              <a:rPr lang="en-US" altLang="ko-KR" dirty="0" smtClean="0"/>
              <a:t>….?)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7784" y="531273"/>
            <a:ext cx="5852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err="1" smtClean="0">
                <a:solidFill>
                  <a:schemeClr val="accent1">
                    <a:alpha val="70000"/>
                  </a:schemeClr>
                </a:solidFill>
              </a:rPr>
              <a:t>잘된점</a:t>
            </a:r>
            <a:r>
              <a:rPr lang="en-US" altLang="ko-KR" sz="4400" b="1" spc="-300" dirty="0" smtClean="0">
                <a:solidFill>
                  <a:schemeClr val="accent1">
                    <a:alpha val="70000"/>
                  </a:schemeClr>
                </a:solidFill>
              </a:rPr>
              <a:t>?</a:t>
            </a:r>
            <a:endParaRPr lang="en-US" altLang="ko-KR" sz="44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84" y="2661939"/>
            <a:ext cx="5852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err="1" smtClean="0">
                <a:solidFill>
                  <a:schemeClr val="accent1">
                    <a:alpha val="70000"/>
                  </a:schemeClr>
                </a:solidFill>
              </a:rPr>
              <a:t>아쉬운점</a:t>
            </a:r>
            <a:r>
              <a:rPr lang="en-US" altLang="ko-KR" sz="4400" b="1" spc="-300" dirty="0" smtClean="0">
                <a:solidFill>
                  <a:schemeClr val="accent1">
                    <a:alpha val="70000"/>
                  </a:schemeClr>
                </a:solidFill>
              </a:rPr>
              <a:t>?</a:t>
            </a:r>
            <a:endParaRPr lang="en-US" altLang="ko-KR" sz="44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3885" y="3946769"/>
            <a:ext cx="6805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원래 일정과는 약간 다르게 </a:t>
            </a:r>
            <a:r>
              <a:rPr lang="ko-KR" altLang="en-US" dirty="0" err="1" smtClean="0"/>
              <a:t>흘러간점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 범위는 사실상 거의 손을 대지 못한 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최소 범위에 너무 급급 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150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250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</dc:creator>
  <cp:lastModifiedBy>김 우빈</cp:lastModifiedBy>
  <cp:revision>9</cp:revision>
  <dcterms:created xsi:type="dcterms:W3CDTF">2018-11-05T03:14:17Z</dcterms:created>
  <dcterms:modified xsi:type="dcterms:W3CDTF">2018-12-02T02:11:02Z</dcterms:modified>
</cp:coreProperties>
</file>