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259" r:id="rId2"/>
    <p:sldId id="257" r:id="rId3"/>
    <p:sldId id="267" r:id="rId4"/>
    <p:sldId id="269" r:id="rId5"/>
    <p:sldId id="301" r:id="rId6"/>
    <p:sldId id="302" r:id="rId7"/>
    <p:sldId id="30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114" y="18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2018-11-05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95973" y="2127317"/>
            <a:ext cx="4083480" cy="2329991"/>
            <a:chOff x="330744" y="361950"/>
            <a:chExt cx="4083480" cy="2329991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362150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Banana</a:t>
              </a: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Survivor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383951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Banana</a:t>
              </a: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Survivor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9293" y="2369696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672647" y="427264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2017182007 </a:t>
            </a:r>
            <a:r>
              <a:rPr lang="ko-KR" altLang="en-US" dirty="0"/>
              <a:t>김우빈</a:t>
            </a: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F3B1E1-9DB6-4FDD-8208-2503BC748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0" b="1944"/>
          <a:stretch/>
        </p:blipFill>
        <p:spPr>
          <a:xfrm>
            <a:off x="0" y="0"/>
            <a:ext cx="12192001" cy="46669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7229" y="4666928"/>
            <a:ext cx="11743862" cy="18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pc="-150" dirty="0">
              <a:solidFill>
                <a:srgbClr val="000000"/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pc="-150" dirty="0">
              <a:solidFill>
                <a:srgbClr val="000000"/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pc="-150" dirty="0">
                <a:solidFill>
                  <a:srgbClr val="000000"/>
                </a:solidFill>
              </a:rPr>
              <a:t>● </a:t>
            </a:r>
            <a:r>
              <a:rPr lang="ko-KR" altLang="en-US" spc="-150" dirty="0">
                <a:solidFill>
                  <a:srgbClr val="000000"/>
                </a:solidFill>
              </a:rPr>
              <a:t>장르</a:t>
            </a:r>
            <a:r>
              <a:rPr lang="en-US" altLang="ko-KR" spc="-150" dirty="0">
                <a:solidFill>
                  <a:srgbClr val="000000"/>
                </a:solidFill>
              </a:rPr>
              <a:t>: </a:t>
            </a:r>
            <a:r>
              <a:rPr lang="ko-KR" altLang="en-US" spc="-150" dirty="0">
                <a:solidFill>
                  <a:srgbClr val="000000"/>
                </a:solidFill>
              </a:rPr>
              <a:t>탄막 슈팅</a:t>
            </a:r>
            <a:endParaRPr lang="en-US" altLang="ko-KR" spc="-150" dirty="0">
              <a:solidFill>
                <a:srgbClr val="000000"/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pc="-150" dirty="0">
                <a:solidFill>
                  <a:srgbClr val="000000"/>
                </a:solidFill>
              </a:rPr>
              <a:t>● </a:t>
            </a:r>
            <a:r>
              <a:rPr lang="ko-KR" altLang="en-US" spc="-150" dirty="0">
                <a:solidFill>
                  <a:srgbClr val="000000"/>
                </a:solidFill>
              </a:rPr>
              <a:t>키보드 방향키</a:t>
            </a:r>
            <a:r>
              <a:rPr lang="en-US" altLang="ko-KR" spc="-150" dirty="0">
                <a:solidFill>
                  <a:srgbClr val="000000"/>
                </a:solidFill>
              </a:rPr>
              <a:t>, </a:t>
            </a:r>
            <a:r>
              <a:rPr lang="ko-KR" altLang="en-US" spc="-150" dirty="0">
                <a:solidFill>
                  <a:srgbClr val="000000"/>
                </a:solidFill>
              </a:rPr>
              <a:t>스페이스바 를 이용하여 탄막을 피한다</a:t>
            </a:r>
            <a:r>
              <a:rPr lang="en-US" altLang="ko-KR" spc="-150" dirty="0">
                <a:solidFill>
                  <a:srgbClr val="000000"/>
                </a:solidFill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pc="-150" dirty="0">
                <a:solidFill>
                  <a:srgbClr val="000000"/>
                </a:solidFill>
              </a:rPr>
              <a:t>● 스테이지마다 생성 되는 발판 을 활용한다</a:t>
            </a:r>
            <a:r>
              <a:rPr lang="en-US" altLang="ko-KR" spc="-150" dirty="0">
                <a:solidFill>
                  <a:srgbClr val="000000"/>
                </a:solidFill>
              </a:rPr>
              <a:t>!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000000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65813" y="273124"/>
            <a:ext cx="11589489" cy="501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39925"/>
              </p:ext>
            </p:extLst>
          </p:nvPr>
        </p:nvGraphicFramePr>
        <p:xfrm>
          <a:off x="265813" y="343348"/>
          <a:ext cx="11589489" cy="598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163">
                  <a:extLst>
                    <a:ext uri="{9D8B030D-6E8A-4147-A177-3AD203B41FA5}">
                      <a16:colId xmlns:a16="http://schemas.microsoft.com/office/drawing/2014/main" val="4054661960"/>
                    </a:ext>
                  </a:extLst>
                </a:gridCol>
                <a:gridCol w="3863163">
                  <a:extLst>
                    <a:ext uri="{9D8B030D-6E8A-4147-A177-3AD203B41FA5}">
                      <a16:colId xmlns:a16="http://schemas.microsoft.com/office/drawing/2014/main" val="3124347340"/>
                    </a:ext>
                  </a:extLst>
                </a:gridCol>
                <a:gridCol w="3863163">
                  <a:extLst>
                    <a:ext uri="{9D8B030D-6E8A-4147-A177-3AD203B41FA5}">
                      <a16:colId xmlns:a16="http://schemas.microsoft.com/office/drawing/2014/main" val="787624404"/>
                    </a:ext>
                  </a:extLst>
                </a:gridCol>
              </a:tblGrid>
              <a:tr h="393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37664"/>
                  </a:ext>
                </a:extLst>
              </a:tr>
              <a:tr h="68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 - </a:t>
                      </a:r>
                      <a:r>
                        <a:rPr lang="ko-KR" altLang="en-US" dirty="0"/>
                        <a:t>패턴을 가진 고유 맵     </a:t>
                      </a:r>
                      <a:r>
                        <a:rPr lang="ko-KR" altLang="en-US" baseline="0" dirty="0"/>
                        <a:t> 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          (</a:t>
                      </a:r>
                      <a:r>
                        <a:rPr lang="ko-KR" altLang="en-US" baseline="0" dirty="0"/>
                        <a:t>최소 </a:t>
                      </a:r>
                      <a:r>
                        <a:rPr lang="en-US" altLang="ko-KR" baseline="0" dirty="0"/>
                        <a:t>5</a:t>
                      </a:r>
                      <a:r>
                        <a:rPr lang="ko-KR" altLang="en-US" baseline="0" dirty="0"/>
                        <a:t>개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난이도 조절이 가능한 패턴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38731"/>
                  </a:ext>
                </a:extLst>
              </a:tr>
              <a:tr h="744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바나나</a:t>
                      </a:r>
                      <a:r>
                        <a:rPr lang="ko-KR" altLang="en-US" baseline="0" dirty="0"/>
                        <a:t> </a:t>
                      </a:r>
                      <a:endParaRPr lang="en-US" altLang="ko-KR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 err="1"/>
                        <a:t>스킬사용시</a:t>
                      </a:r>
                      <a:r>
                        <a:rPr lang="ko-KR" altLang="en-US" baseline="0" dirty="0"/>
                        <a:t> 이미지 존재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27790"/>
                  </a:ext>
                </a:extLst>
              </a:tr>
              <a:tr h="9373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점프</a:t>
                      </a:r>
                      <a:r>
                        <a:rPr lang="ko-KR" altLang="en-US" baseline="0" dirty="0"/>
                        <a:t> 애니메이션</a:t>
                      </a:r>
                      <a:endParaRPr lang="en-US" altLang="ko-KR" baseline="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달리는 애니메이션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방어 스킬 사용시 애니메이션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탄막 애니메이션 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날라오면서 탄환이 바뀜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62555"/>
                  </a:ext>
                </a:extLst>
              </a:tr>
              <a:tr h="9731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방향키 사용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두 키를 조합한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</a:t>
                      </a:r>
                      <a:endParaRPr lang="en-US" altLang="ko-KR" baseline="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aseline="0" dirty="0"/>
                        <a:t>         (</a:t>
                      </a:r>
                      <a:r>
                        <a:rPr lang="ko-KR" altLang="en-US" baseline="0" dirty="0"/>
                        <a:t>총합 </a:t>
                      </a:r>
                      <a:r>
                        <a:rPr lang="en-US" altLang="ko-KR" baseline="0" dirty="0"/>
                        <a:t>8</a:t>
                      </a:r>
                      <a:r>
                        <a:rPr lang="ko-KR" altLang="en-US" baseline="0" dirty="0"/>
                        <a:t>방향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31117"/>
                  </a:ext>
                </a:extLst>
              </a:tr>
              <a:tr h="614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/>
                        <a:t>점프 사운드</a:t>
                      </a:r>
                      <a:endParaRPr lang="en-US" altLang="ko-KR" baseline="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/>
                        <a:t>피격 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체력에 따라 피격 시 다른 사운드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262269"/>
                  </a:ext>
                </a:extLst>
              </a:tr>
              <a:tr h="597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시간이 지날수록 탄막 개수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/>
                        <a:t>유도 탄 추가</a:t>
                      </a:r>
                      <a:endParaRPr lang="en-US" altLang="ko-KR" baseline="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충돌 시 튕김 효과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51378"/>
                  </a:ext>
                </a:extLst>
              </a:tr>
              <a:tr h="9731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스킬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일정 </a:t>
                      </a:r>
                      <a:r>
                        <a:rPr lang="en-US" altLang="ko-KR" dirty="0"/>
                        <a:t>MP</a:t>
                      </a:r>
                      <a:r>
                        <a:rPr lang="ko-KR" altLang="en-US" dirty="0"/>
                        <a:t>가 모이면 </a:t>
                      </a:r>
                      <a:endParaRPr lang="en-US" altLang="ko-KR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키를 사용하여 탄막</a:t>
                      </a:r>
                      <a:endParaRPr lang="en-US" altLang="ko-KR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 방어 스킬 작동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원하는 위치로</a:t>
                      </a:r>
                      <a:r>
                        <a:rPr lang="ko-KR" altLang="en-US" baseline="0" dirty="0"/>
                        <a:t> 이동</a:t>
                      </a:r>
                      <a:endParaRPr lang="en-US" altLang="ko-KR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baseline="0" dirty="0"/>
                        <a:t>    스</a:t>
                      </a:r>
                      <a:r>
                        <a:rPr lang="ko-KR" altLang="en-US" dirty="0"/>
                        <a:t>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7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98003"/>
              </p:ext>
            </p:extLst>
          </p:nvPr>
        </p:nvGraphicFramePr>
        <p:xfrm>
          <a:off x="1090569" y="0"/>
          <a:ext cx="10855354" cy="68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970">
                  <a:extLst>
                    <a:ext uri="{9D8B030D-6E8A-4147-A177-3AD203B41FA5}">
                      <a16:colId xmlns:a16="http://schemas.microsoft.com/office/drawing/2014/main" val="2408683774"/>
                    </a:ext>
                  </a:extLst>
                </a:gridCol>
                <a:gridCol w="6648813">
                  <a:extLst>
                    <a:ext uri="{9D8B030D-6E8A-4147-A177-3AD203B41FA5}">
                      <a16:colId xmlns:a16="http://schemas.microsoft.com/office/drawing/2014/main" val="835288070"/>
                    </a:ext>
                  </a:extLst>
                </a:gridCol>
                <a:gridCol w="1502571">
                  <a:extLst>
                    <a:ext uri="{9D8B030D-6E8A-4147-A177-3AD203B41FA5}">
                      <a16:colId xmlns:a16="http://schemas.microsoft.com/office/drawing/2014/main" val="1344349089"/>
                    </a:ext>
                  </a:extLst>
                </a:gridCol>
              </a:tblGrid>
              <a:tr h="3326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게임 리소스 구성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탄막 패턴 구상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800" dirty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6759225"/>
                  </a:ext>
                </a:extLst>
              </a:tr>
              <a:tr h="332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어떠한 리소스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탄막을 쓸지는 구상완료 </a:t>
                      </a:r>
                      <a:r>
                        <a:rPr lang="en-US" altLang="ko-KR" sz="1400" dirty="0"/>
                        <a:t>(100%)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18478"/>
                  </a:ext>
                </a:extLst>
              </a:tr>
              <a:tr h="4050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     </a:t>
                      </a:r>
                      <a:r>
                        <a:rPr lang="ko-KR" altLang="en-US" sz="1400" dirty="0"/>
                        <a:t>리소스 구하기 </a:t>
                      </a:r>
                      <a:r>
                        <a:rPr lang="en-US" altLang="ko-KR" sz="1400" dirty="0"/>
                        <a:t>or </a:t>
                      </a:r>
                      <a:r>
                        <a:rPr lang="ko-KR" altLang="en-US" sz="1400" dirty="0"/>
                        <a:t>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60%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2651076"/>
                  </a:ext>
                </a:extLst>
              </a:tr>
              <a:tr h="307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캐릭터가 뛰어다니는 리소스는 있지만 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탄환의 리소스 미비</a:t>
                      </a:r>
                      <a:r>
                        <a:rPr lang="en-US" altLang="ko-KR" sz="1400" dirty="0"/>
                        <a:t>(60%)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62476"/>
                  </a:ext>
                </a:extLst>
              </a:tr>
              <a:tr h="3326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    </a:t>
                      </a:r>
                      <a:r>
                        <a:rPr lang="ko-KR" altLang="en-US" sz="1400" dirty="0"/>
                        <a:t>시작 화면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80%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104590"/>
                  </a:ext>
                </a:extLst>
              </a:tr>
              <a:tr h="332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시작화면에 들어갈 선택창은 들어갔으나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 이름이 상단에 없음</a:t>
                      </a:r>
                      <a:r>
                        <a:rPr lang="en-US" altLang="ko-KR" sz="1400" dirty="0"/>
                        <a:t>(80%)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38454"/>
                  </a:ext>
                </a:extLst>
              </a:tr>
              <a:tr h="4084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    </a:t>
                      </a:r>
                      <a:r>
                        <a:rPr lang="ko-KR" altLang="en-US" sz="1400" dirty="0"/>
                        <a:t>캐릭터 애니메이션 구현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이동등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100%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42111354"/>
                  </a:ext>
                </a:extLst>
              </a:tr>
              <a:tr h="307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   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좌우이동이 구현됨</a:t>
                      </a:r>
                      <a:r>
                        <a:rPr lang="en-US" altLang="ko-KR" sz="1400" dirty="0"/>
                        <a:t>(100%)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31952"/>
                  </a:ext>
                </a:extLst>
              </a:tr>
              <a:tr h="4016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차 발표 준비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패턴 별 </a:t>
                      </a:r>
                      <a:r>
                        <a:rPr lang="ko-KR" altLang="en-US" sz="1400" dirty="0" err="1"/>
                        <a:t>뒷</a:t>
                      </a:r>
                      <a:r>
                        <a:rPr lang="ko-KR" altLang="en-US" sz="1400" dirty="0"/>
                        <a:t> 배경 삽입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800" dirty="0"/>
                        <a:t>80%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7681242"/>
                  </a:ext>
                </a:extLst>
              </a:tr>
              <a:tr h="307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/>
                        <a:t>패턴별</a:t>
                      </a:r>
                      <a:r>
                        <a:rPr lang="ko-KR" altLang="en-US" sz="1400" dirty="0"/>
                        <a:t> 발판은 바뀌지만 뒷배경은 아직 자르는 작업중</a:t>
                      </a:r>
                      <a:r>
                        <a:rPr lang="en-US" altLang="ko-KR" sz="1400" dirty="0"/>
                        <a:t>(80%)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72036"/>
                  </a:ext>
                </a:extLst>
              </a:tr>
              <a:tr h="3326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/>
                        <a:t>-     </a:t>
                      </a:r>
                      <a:r>
                        <a:rPr lang="ko-KR" altLang="en-US" sz="1400" baseline="0" dirty="0"/>
                        <a:t>스테이지 별 탄막 삽입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ko-KR" altLang="en-US" sz="1400" baseline="0" dirty="0"/>
                        <a:t>패턴</a:t>
                      </a:r>
                      <a:r>
                        <a:rPr lang="en-US" altLang="ko-KR" sz="1400" baseline="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800" baseline="0" dirty="0"/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02815552"/>
                  </a:ext>
                </a:extLst>
              </a:tr>
              <a:tr h="332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/>
                        <a:t>-     </a:t>
                      </a:r>
                      <a:r>
                        <a:rPr lang="ko-KR" altLang="en-US" sz="1400" baseline="0" dirty="0"/>
                        <a:t>스테이지</a:t>
                      </a:r>
                      <a:r>
                        <a:rPr lang="en-US" altLang="ko-KR" sz="1400" baseline="0" dirty="0"/>
                        <a:t>1, 2, 3</a:t>
                      </a:r>
                      <a:r>
                        <a:rPr lang="ko-KR" altLang="en-US" sz="1400" baseline="0" dirty="0"/>
                        <a:t>에 난이도 수정중인 탄막 삽입완료</a:t>
                      </a:r>
                      <a:r>
                        <a:rPr lang="en-US" altLang="ko-KR" sz="1400" baseline="0" dirty="0"/>
                        <a:t>(50%)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419819"/>
                  </a:ext>
                </a:extLst>
              </a:tr>
              <a:tr h="3326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캐릭터와 탄막의 충돌 체크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100%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5832419"/>
                  </a:ext>
                </a:extLst>
              </a:tr>
              <a:tr h="332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    </a:t>
                      </a:r>
                      <a:r>
                        <a:rPr lang="ko-KR" altLang="en-US" sz="1400" dirty="0"/>
                        <a:t>캐릭터와 탄막 충돌체크 구현 </a:t>
                      </a:r>
                      <a:r>
                        <a:rPr lang="en-US" altLang="ko-KR" sz="1400" dirty="0"/>
                        <a:t>(100%)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77073"/>
                  </a:ext>
                </a:extLst>
              </a:tr>
              <a:tr h="3326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8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방어 스킬 제작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방어 스킬 사용시 애니메이션 삽입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0%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2035213"/>
                  </a:ext>
                </a:extLst>
              </a:tr>
              <a:tr h="332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05008"/>
                  </a:ext>
                </a:extLst>
              </a:tr>
              <a:tr h="3326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9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시간대별 점수 알고리즘</a:t>
                      </a:r>
                      <a:r>
                        <a:rPr lang="ko-KR" altLang="en-US" sz="1400" baseline="0" dirty="0"/>
                        <a:t> 삽입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버그 수정</a:t>
                      </a:r>
                      <a:endParaRPr lang="en-US" altLang="ko-K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800" dirty="0"/>
                        <a:t>0%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76267878"/>
                  </a:ext>
                </a:extLst>
              </a:tr>
              <a:tr h="332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60385"/>
                  </a:ext>
                </a:extLst>
              </a:tr>
              <a:tr h="4200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10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군대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병무청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대기중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6513677"/>
                  </a:ext>
                </a:extLst>
              </a:tr>
              <a:tr h="307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병무청이 입영 대상자로 아직 안 </a:t>
                      </a:r>
                      <a:r>
                        <a:rPr lang="ko-KR" altLang="en-US" sz="1400" dirty="0" err="1"/>
                        <a:t>넣어줌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7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53BD2B-DAEB-4077-902F-C1F7D5602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42353" cy="6347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3441D1-DAD9-4097-B8CC-3C64935A0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701"/>
            <a:ext cx="6042353" cy="1362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CF971A-28E3-4D5D-BC9B-FF4D40660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8" y="1997547"/>
            <a:ext cx="6096901" cy="30708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6C324B-F1EA-443E-AFBC-AD821C27F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961921" cy="3429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8153BB-82B0-41B3-8CA3-23023C29C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331" y="3429001"/>
            <a:ext cx="6018589" cy="20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9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E7BDA8-FFB8-4B46-B817-888241571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1" y="-60605"/>
            <a:ext cx="7606937" cy="32467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6D8C93-0EC4-4773-B4DE-AC678E017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73" y="-40403"/>
            <a:ext cx="7033827" cy="32265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FC38D4-ED9B-4908-8ABC-5EAE312FC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04" y="2132941"/>
            <a:ext cx="686848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4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46325" y="2465764"/>
            <a:ext cx="5612221" cy="1200330"/>
            <a:chOff x="443478" y="383616"/>
            <a:chExt cx="5612221" cy="1200330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2629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Thank you!!!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3478" y="383616"/>
              <a:ext cx="549836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Thank You!!!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2110812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815266" y="2110812"/>
            <a:ext cx="3376734" cy="1866900"/>
            <a:chOff x="8162925" y="2495550"/>
            <a:chExt cx="3376734" cy="1866900"/>
          </a:xfrm>
        </p:grpSpPr>
        <p:sp>
          <p:nvSpPr>
            <p:cNvPr id="11" name="이등변 삼각형 10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9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345</Words>
  <Application>Microsoft Office PowerPoint</Application>
  <PresentationFormat>와이드스크린</PresentationFormat>
  <Paragraphs>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김우빈</dc:creator>
  <cp:lastModifiedBy>김우빈</cp:lastModifiedBy>
  <cp:revision>3</cp:revision>
  <dcterms:created xsi:type="dcterms:W3CDTF">2018-11-05T03:14:17Z</dcterms:created>
  <dcterms:modified xsi:type="dcterms:W3CDTF">2018-11-05T04:50:49Z</dcterms:modified>
</cp:coreProperties>
</file>