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6" r:id="rId3"/>
    <p:sldId id="257" r:id="rId4"/>
    <p:sldId id="297" r:id="rId5"/>
    <p:sldId id="268" r:id="rId6"/>
    <p:sldId id="299" r:id="rId7"/>
    <p:sldId id="296" r:id="rId8"/>
    <p:sldId id="267" r:id="rId9"/>
    <p:sldId id="298" r:id="rId10"/>
    <p:sldId id="269" r:id="rId11"/>
    <p:sldId id="30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2018-09-26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95973" y="2127317"/>
            <a:ext cx="4083480" cy="2329991"/>
            <a:chOff x="330744" y="361950"/>
            <a:chExt cx="4083480" cy="2329991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362150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Banana</a:t>
              </a:r>
            </a:p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Survivor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383951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 smtClean="0">
                  <a:solidFill>
                    <a:schemeClr val="accent1">
                      <a:alpha val="70000"/>
                    </a:schemeClr>
                  </a:solidFill>
                </a:rPr>
                <a:t> Banana</a:t>
              </a:r>
            </a:p>
            <a:p>
              <a:r>
                <a:rPr lang="en-US" altLang="ko-KR" sz="7200" b="1" spc="-300" dirty="0" smtClean="0">
                  <a:solidFill>
                    <a:schemeClr val="accent1">
                      <a:alpha val="70000"/>
                    </a:schemeClr>
                  </a:solidFill>
                </a:rPr>
                <a:t> Survivor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090583" y="2358863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672647" y="427264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2017182007 </a:t>
            </a:r>
            <a:r>
              <a:rPr lang="ko-KR" altLang="en-US" dirty="0" smtClean="0"/>
              <a:t>김우빈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84649"/>
              </p:ext>
            </p:extLst>
          </p:nvPr>
        </p:nvGraphicFramePr>
        <p:xfrm>
          <a:off x="2032000" y="719664"/>
          <a:ext cx="8128000" cy="603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611">
                  <a:extLst>
                    <a:ext uri="{9D8B030D-6E8A-4147-A177-3AD203B41FA5}">
                      <a16:colId xmlns:a16="http://schemas.microsoft.com/office/drawing/2014/main" val="2408683774"/>
                    </a:ext>
                  </a:extLst>
                </a:gridCol>
                <a:gridCol w="6103389">
                  <a:extLst>
                    <a:ext uri="{9D8B030D-6E8A-4147-A177-3AD203B41FA5}">
                      <a16:colId xmlns:a16="http://schemas.microsoft.com/office/drawing/2014/main" val="835288070"/>
                    </a:ext>
                  </a:extLst>
                </a:gridCol>
              </a:tblGrid>
              <a:tr h="588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1</a:t>
                      </a:r>
                      <a:r>
                        <a:rPr lang="ko-KR" altLang="en-US" sz="3200" dirty="0" smtClean="0"/>
                        <a:t>주차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게임 리소스 구성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탄막 패턴 구상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59225"/>
                  </a:ext>
                </a:extLst>
              </a:tr>
              <a:tr h="588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2</a:t>
                      </a:r>
                      <a:r>
                        <a:rPr lang="ko-KR" altLang="en-US" sz="3200" dirty="0" smtClean="0"/>
                        <a:t>주차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리소스 구하기 </a:t>
                      </a:r>
                      <a:r>
                        <a:rPr lang="en-US" altLang="ko-KR" dirty="0" smtClean="0"/>
                        <a:t>or </a:t>
                      </a:r>
                      <a:r>
                        <a:rPr lang="ko-KR" altLang="en-US" dirty="0" smtClean="0"/>
                        <a:t>제작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51076"/>
                  </a:ext>
                </a:extLst>
              </a:tr>
              <a:tr h="588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3</a:t>
                      </a:r>
                      <a:r>
                        <a:rPr lang="ko-KR" altLang="en-US" sz="3200" dirty="0" smtClean="0"/>
                        <a:t>주차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시작 화면 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104590"/>
                  </a:ext>
                </a:extLst>
              </a:tr>
              <a:tr h="588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4</a:t>
                      </a:r>
                      <a:r>
                        <a:rPr lang="ko-KR" altLang="en-US" sz="3200" dirty="0" smtClean="0"/>
                        <a:t>주차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캐릭터 애니메이션 구현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점프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이동등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11354"/>
                  </a:ext>
                </a:extLst>
              </a:tr>
              <a:tr h="588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5</a:t>
                      </a:r>
                      <a:r>
                        <a:rPr lang="ko-KR" altLang="en-US" sz="3200" dirty="0" smtClean="0"/>
                        <a:t>주차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 발표 준비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패턴 별 </a:t>
                      </a:r>
                      <a:r>
                        <a:rPr lang="ko-KR" altLang="en-US" dirty="0" err="1" smtClean="0"/>
                        <a:t>뒷</a:t>
                      </a:r>
                      <a:r>
                        <a:rPr lang="ko-KR" altLang="en-US" dirty="0" smtClean="0"/>
                        <a:t> 배경 삽입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681242"/>
                  </a:ext>
                </a:extLst>
              </a:tr>
              <a:tr h="588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6</a:t>
                      </a:r>
                      <a:r>
                        <a:rPr lang="ko-KR" altLang="en-US" sz="3200" dirty="0" smtClean="0"/>
                        <a:t>주차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aseline="0" dirty="0" smtClean="0"/>
                        <a:t>- </a:t>
                      </a:r>
                      <a:r>
                        <a:rPr lang="ko-KR" altLang="en-US" baseline="0" dirty="0" smtClean="0"/>
                        <a:t>스테이지 별 탄막 삽입</a:t>
                      </a: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815552"/>
                  </a:ext>
                </a:extLst>
              </a:tr>
              <a:tr h="588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7</a:t>
                      </a:r>
                      <a:r>
                        <a:rPr lang="ko-KR" altLang="en-US" sz="3200" dirty="0" smtClean="0"/>
                        <a:t>주차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캐릭터와 탄막의 충돌 체크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32419"/>
                  </a:ext>
                </a:extLst>
              </a:tr>
              <a:tr h="588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8</a:t>
                      </a:r>
                      <a:r>
                        <a:rPr lang="ko-KR" altLang="en-US" sz="3200" dirty="0" smtClean="0"/>
                        <a:t>주차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방어 스킬 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방어 스킬 사용시 애니메이션 삽입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35213"/>
                  </a:ext>
                </a:extLst>
              </a:tr>
              <a:tr h="588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9</a:t>
                      </a:r>
                      <a:r>
                        <a:rPr lang="ko-KR" altLang="en-US" sz="3200" dirty="0" smtClean="0"/>
                        <a:t>주차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시간대별 점수 알고리즘</a:t>
                      </a:r>
                      <a:r>
                        <a:rPr lang="ko-KR" altLang="en-US" baseline="0" dirty="0" smtClean="0"/>
                        <a:t> 삽입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버그 수정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최종 발표 전 완성도를 위한 정리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267878"/>
                  </a:ext>
                </a:extLst>
              </a:tr>
              <a:tr h="588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/>
                        <a:t>10</a:t>
                      </a:r>
                      <a:r>
                        <a:rPr lang="ko-KR" altLang="en-US" sz="3200" dirty="0" smtClean="0"/>
                        <a:t>주차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군대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513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146325" y="2465764"/>
            <a:ext cx="5612221" cy="1200330"/>
            <a:chOff x="443478" y="383616"/>
            <a:chExt cx="5612221" cy="1200330"/>
          </a:xfrm>
        </p:grpSpPr>
        <p:sp>
          <p:nvSpPr>
            <p:cNvPr id="7" name="TextBox 6"/>
            <p:cNvSpPr txBox="1"/>
            <p:nvPr/>
          </p:nvSpPr>
          <p:spPr>
            <a:xfrm>
              <a:off x="792720" y="383617"/>
              <a:ext cx="526297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 smtClean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Thank you!!!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3478" y="383616"/>
              <a:ext cx="549836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 smtClean="0">
                  <a:solidFill>
                    <a:schemeClr val="accent1">
                      <a:alpha val="70000"/>
                    </a:schemeClr>
                  </a:solidFill>
                </a:rPr>
                <a:t> Thank You!!!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2110812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815266" y="2110812"/>
            <a:ext cx="3376734" cy="1866900"/>
            <a:chOff x="8162925" y="2495550"/>
            <a:chExt cx="3376734" cy="1866900"/>
          </a:xfrm>
        </p:grpSpPr>
        <p:sp>
          <p:nvSpPr>
            <p:cNvPr id="11" name="이등변 삼각형 10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9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tx2"/>
                </a:solidFill>
                <a:latin typeface="+mn-ea"/>
              </a:rPr>
              <a:t>Game Concept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2810" y="4174562"/>
            <a:ext cx="81628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● 장르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:</a:t>
            </a:r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 탄막 슈팅</a:t>
            </a:r>
            <a:endParaRPr lang="en-US" altLang="ko-KR" sz="3200" spc="-150" dirty="0" smtClean="0">
              <a:solidFill>
                <a:schemeClr val="tx2"/>
              </a:solidFill>
              <a:latin typeface="+mn-ea"/>
            </a:endParaRPr>
          </a:p>
          <a:p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● 키보드 방향키를 이용하여 탄막을 피한다</a:t>
            </a:r>
            <a:r>
              <a:rPr lang="en-US" altLang="ko-KR" sz="3200" spc="-150" dirty="0" smtClean="0">
                <a:solidFill>
                  <a:schemeClr val="tx2"/>
                </a:solidFill>
                <a:latin typeface="+mn-ea"/>
              </a:rPr>
              <a:t>.</a:t>
            </a:r>
          </a:p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● 모티브가 된 게임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 :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머신 </a:t>
            </a:r>
            <a:r>
              <a:rPr lang="ko-KR" altLang="en-US" sz="3200" spc="-150" dirty="0" err="1">
                <a:solidFill>
                  <a:schemeClr val="tx2"/>
                </a:solidFill>
                <a:latin typeface="+mn-ea"/>
              </a:rPr>
              <a:t>킬링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머신</a:t>
            </a:r>
            <a:endParaRPr lang="en-US" altLang="ko-KR" sz="3200" spc="-150" dirty="0" smtClean="0">
              <a:solidFill>
                <a:schemeClr val="tx2"/>
              </a:solidFill>
              <a:latin typeface="+mn-ea"/>
            </a:endParaRPr>
          </a:p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● 게임 이름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: Banana Survivor(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바나나 </a:t>
            </a:r>
            <a:r>
              <a:rPr lang="ko-KR" altLang="en-US" sz="3200" spc="-150" dirty="0" err="1">
                <a:solidFill>
                  <a:schemeClr val="tx2"/>
                </a:solidFill>
                <a:latin typeface="+mn-ea"/>
              </a:rPr>
              <a:t>생존기</a:t>
            </a:r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)</a:t>
            </a:r>
          </a:p>
          <a:p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  <a:p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6" y="52454"/>
            <a:ext cx="4722124" cy="38431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91" y="52454"/>
            <a:ext cx="6716062" cy="384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tx2"/>
                </a:solidFill>
                <a:latin typeface="+mn-ea"/>
              </a:rPr>
              <a:t>Execution Flow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15" y="172100"/>
            <a:ext cx="2683583" cy="22915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967882" y="2513300"/>
            <a:ext cx="4346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패턴에 따라 탄막이 날라 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위 탄막들을 계속 피하면 </a:t>
            </a:r>
            <a:r>
              <a:rPr lang="en-US" altLang="ko-KR" dirty="0" err="1" smtClean="0"/>
              <a:t>mp</a:t>
            </a:r>
            <a:r>
              <a:rPr lang="ko-KR" altLang="en-US" dirty="0" smtClean="0"/>
              <a:t>가 누적됨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25" y="3228641"/>
            <a:ext cx="3315002" cy="196509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128398" y="5358597"/>
            <a:ext cx="9273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방어 스킬 사용시 오른쪽 원처럼</a:t>
            </a:r>
            <a:endParaRPr lang="en-US" altLang="ko-KR" dirty="0" smtClean="0"/>
          </a:p>
          <a:p>
            <a:r>
              <a:rPr lang="ko-KR" altLang="en-US" dirty="0" smtClean="0"/>
              <a:t>바나나가 껍질을 이용해 탄막을 방어한다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오래 버틸수록 점수가 높아진다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31" y="133207"/>
            <a:ext cx="4873991" cy="23693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10" y="3228641"/>
            <a:ext cx="4422657" cy="196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07" y="1113733"/>
            <a:ext cx="6858000" cy="3333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1524" y="5228706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탄환과 </a:t>
            </a:r>
            <a:r>
              <a:rPr lang="ko-KR" altLang="en-US" dirty="0" err="1" smtClean="0"/>
              <a:t>충돌시</a:t>
            </a:r>
            <a:r>
              <a:rPr lang="ko-KR" altLang="en-US" dirty="0" smtClean="0"/>
              <a:t> 라이프 감소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9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853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tx2"/>
                </a:solidFill>
                <a:latin typeface="+mn-ea"/>
              </a:rPr>
              <a:t>Develop Range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65813" y="273124"/>
            <a:ext cx="11589489" cy="5012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39925"/>
              </p:ext>
            </p:extLst>
          </p:nvPr>
        </p:nvGraphicFramePr>
        <p:xfrm>
          <a:off x="265813" y="343348"/>
          <a:ext cx="11589489" cy="598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163">
                  <a:extLst>
                    <a:ext uri="{9D8B030D-6E8A-4147-A177-3AD203B41FA5}">
                      <a16:colId xmlns:a16="http://schemas.microsoft.com/office/drawing/2014/main" val="4054661960"/>
                    </a:ext>
                  </a:extLst>
                </a:gridCol>
                <a:gridCol w="3863163">
                  <a:extLst>
                    <a:ext uri="{9D8B030D-6E8A-4147-A177-3AD203B41FA5}">
                      <a16:colId xmlns:a16="http://schemas.microsoft.com/office/drawing/2014/main" val="3124347340"/>
                    </a:ext>
                  </a:extLst>
                </a:gridCol>
                <a:gridCol w="3863163">
                  <a:extLst>
                    <a:ext uri="{9D8B030D-6E8A-4147-A177-3AD203B41FA5}">
                      <a16:colId xmlns:a16="http://schemas.microsoft.com/office/drawing/2014/main" val="787624404"/>
                    </a:ext>
                  </a:extLst>
                </a:gridCol>
              </a:tblGrid>
              <a:tr h="393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최소 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 범위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37664"/>
                  </a:ext>
                </a:extLst>
              </a:tr>
              <a:tr h="681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- </a:t>
                      </a:r>
                      <a:r>
                        <a:rPr lang="ko-KR" altLang="en-US" dirty="0" smtClean="0"/>
                        <a:t>패턴을 가진 고유 맵     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          (</a:t>
                      </a:r>
                      <a:r>
                        <a:rPr lang="ko-KR" altLang="en-US" baseline="0" dirty="0" smtClean="0"/>
                        <a:t>최소 </a:t>
                      </a:r>
                      <a:r>
                        <a:rPr lang="en-US" altLang="ko-KR" baseline="0" dirty="0" smtClean="0"/>
                        <a:t>5</a:t>
                      </a:r>
                      <a:r>
                        <a:rPr lang="ko-KR" altLang="en-US" baseline="0" dirty="0" smtClean="0"/>
                        <a:t>개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난이도 조절이 가능한 패턴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38731"/>
                  </a:ext>
                </a:extLst>
              </a:tr>
              <a:tr h="7441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바나나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err="1" smtClean="0"/>
                        <a:t>스킬사용시</a:t>
                      </a:r>
                      <a:r>
                        <a:rPr lang="ko-KR" altLang="en-US" baseline="0" dirty="0" smtClean="0"/>
                        <a:t> 이미지 존재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27790"/>
                  </a:ext>
                </a:extLst>
              </a:tr>
              <a:tr h="937375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점프</a:t>
                      </a:r>
                      <a:r>
                        <a:rPr lang="ko-KR" altLang="en-US" baseline="0" dirty="0" smtClean="0"/>
                        <a:t> 애니메이션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달리는 애니메이션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방어 스킬 사용시 애니메이션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탄막 애니메이션 </a:t>
                      </a:r>
                      <a:endParaRPr lang="en-US" altLang="ko-KR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날라오면서 탄환이 바뀜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62555"/>
                  </a:ext>
                </a:extLst>
              </a:tr>
              <a:tr h="9731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컨트롤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 smtClean="0"/>
                        <a:t>방향키 사용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방향</a:t>
                      </a:r>
                      <a:endParaRPr lang="en-US" altLang="ko-KR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 smtClean="0"/>
                        <a:t>두 키를 조합한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방향</a:t>
                      </a:r>
                      <a:endParaRPr lang="en-US" altLang="ko-KR" baseline="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baseline="0" dirty="0" smtClean="0"/>
                        <a:t>         (</a:t>
                      </a:r>
                      <a:r>
                        <a:rPr lang="ko-KR" altLang="en-US" baseline="0" dirty="0" smtClean="0"/>
                        <a:t>총합 </a:t>
                      </a:r>
                      <a:r>
                        <a:rPr lang="en-US" altLang="ko-KR" baseline="0" dirty="0" smtClean="0"/>
                        <a:t>8</a:t>
                      </a:r>
                      <a:r>
                        <a:rPr lang="ko-KR" altLang="en-US" baseline="0" dirty="0" smtClean="0"/>
                        <a:t>방향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31117"/>
                  </a:ext>
                </a:extLst>
              </a:tr>
              <a:tr h="614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점프 사운드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피격 사운드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체력에 따라 피격 시 다른 사운드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262269"/>
                  </a:ext>
                </a:extLst>
              </a:tr>
              <a:tr h="597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시간이 지날수록 탄막 개수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유도 탄 추가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충돌 시 튕김 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51378"/>
                  </a:ext>
                </a:extLst>
              </a:tr>
              <a:tr h="973109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스킬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 smtClean="0"/>
                        <a:t>일정 </a:t>
                      </a:r>
                      <a:r>
                        <a:rPr lang="en-US" altLang="ko-KR" dirty="0" smtClean="0"/>
                        <a:t>MP</a:t>
                      </a:r>
                      <a:r>
                        <a:rPr lang="ko-KR" altLang="en-US" dirty="0" smtClean="0"/>
                        <a:t>가 모이면 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키를 사용하여 탄막</a:t>
                      </a: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방어 스킬 작동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원하는 위치로</a:t>
                      </a:r>
                      <a:r>
                        <a:rPr lang="ko-KR" altLang="en-US" baseline="0" dirty="0" smtClean="0"/>
                        <a:t> 이동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baseline="0" dirty="0" smtClean="0"/>
                        <a:t>    스</a:t>
                      </a:r>
                      <a:r>
                        <a:rPr lang="ko-KR" altLang="en-US" dirty="0" smtClean="0"/>
                        <a:t>킬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7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smtClean="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9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</TotalTime>
  <Words>334</Words>
  <Application>Microsoft Office PowerPoint</Application>
  <PresentationFormat>와이드스크린</PresentationFormat>
  <Paragraphs>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김우빈</cp:lastModifiedBy>
  <cp:revision>182</cp:revision>
  <dcterms:created xsi:type="dcterms:W3CDTF">2015-01-21T11:35:38Z</dcterms:created>
  <dcterms:modified xsi:type="dcterms:W3CDTF">2018-09-26T09:38:33Z</dcterms:modified>
</cp:coreProperties>
</file>