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5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9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3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8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5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9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166E-8CDA-4851-B688-2261E82E6803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673E1C-D261-45D7-832E-533FBEF0ECE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06C2-2A5E-402C-8972-F87C22B83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 Lernfeld 8 Datenbankserver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AB0A26-C5F4-40D1-84F5-0FA40FAE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/>
              <a:t>Florian Ramadas der III, </a:t>
            </a:r>
            <a:r>
              <a:rPr lang="de-DE" dirty="0"/>
              <a:t>Palin Henscheid, Roman Geßler, Joel Hau zecke</a:t>
            </a:r>
          </a:p>
        </p:txBody>
      </p:sp>
    </p:spTree>
    <p:extLst>
      <p:ext uri="{BB962C8B-B14F-4D97-AF65-F5344CB8AC3E}">
        <p14:creationId xmlns:p14="http://schemas.microsoft.com/office/powerpoint/2010/main" val="280893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9FD2B-633C-41D4-8DE0-8F3DE4BA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Systemadministrator erstellen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1E0D98F-0B5F-4634-A8A9-D955AF9A1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795" y="2016125"/>
            <a:ext cx="364273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0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3AA84-83E0-48C4-AF98-D40671E5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Neues Anmeldungskonto einrichten im Bezug auf Grundriss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8D2904E-2951-40E7-9EED-9EAC219F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036" y="2016125"/>
            <a:ext cx="364825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1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8F02C-7F4B-495C-920E-10F620E8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Tabelle in der DB anlegen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CB309EA-EE3B-4E12-8031-F45E59BC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079" y="2188152"/>
            <a:ext cx="639216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D8324-AC3B-430E-B0FE-E87D640F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Datenbankbenutzer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FF90660-0DD4-4DB4-9ADC-EF2286F24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877" y="2016125"/>
            <a:ext cx="34965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3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B256D-8335-4DC3-A4E6-95CBACA1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Rechtevergabe an DB Benutzer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B36AC22-4489-49CB-8AF9-331C466DD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957" y="2016125"/>
            <a:ext cx="365441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7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0822F-52FD-4851-87AB-C059D460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Schema Zuweisung an DB Benutzer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C07E6D-93DA-4C83-BAAB-BAEE2B80E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149" y="1825625"/>
            <a:ext cx="5330005" cy="49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75B93-0807-4B64-9119-CC533515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Datenbankrolle erstellen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6CABAC-91E4-40BA-811C-CC545142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6" y="1825283"/>
            <a:ext cx="4922187" cy="46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79C20-3AA6-4767-B47E-51ED95FE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14" y="79899"/>
            <a:ext cx="9463481" cy="566053"/>
          </a:xfrm>
        </p:spPr>
        <p:txBody>
          <a:bodyPr>
            <a:normAutofit/>
          </a:bodyPr>
          <a:lstStyle/>
          <a:p>
            <a:r>
              <a:rPr lang="de-DE" dirty="0"/>
              <a:t>Datenbankrolle Eigenschaften zuordnen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E8A2599-C34F-4E90-BF75-1F5DEF3F8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65"/>
          <a:stretch/>
        </p:blipFill>
        <p:spPr>
          <a:xfrm>
            <a:off x="239401" y="1048624"/>
            <a:ext cx="11547929" cy="55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3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BA0B-11DA-4AB2-9C65-B203CC5B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Datenbankrolle Vermesser erstellt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3966216-4698-4449-AD1A-3C5B7BD1F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350" y="2016125"/>
            <a:ext cx="22636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ABE09-CCA1-4B3E-ABFB-44EB877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Datenbankbenutzer mit eigener Datenbankrolle verknüpfen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5B7ADCE-3572-49D9-B2AA-2CC23B161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47" y="2016125"/>
            <a:ext cx="363723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BABD44-1E2D-4A7D-9C98-978CF33B31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1" y="1140903"/>
            <a:ext cx="11292978" cy="596317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3D9BC1-54AA-4175-B0B2-3B657B54D44D}"/>
              </a:ext>
            </a:extLst>
          </p:cNvPr>
          <p:cNvSpPr txBox="1"/>
          <p:nvPr/>
        </p:nvSpPr>
        <p:spPr>
          <a:xfrm>
            <a:off x="1209413" y="302004"/>
            <a:ext cx="977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+mj-lt"/>
              </a:rPr>
              <a:t>Neue Datenbankrolle erstellen und konfigurieren </a:t>
            </a:r>
          </a:p>
        </p:txBody>
      </p:sp>
    </p:spTree>
    <p:extLst>
      <p:ext uri="{BB962C8B-B14F-4D97-AF65-F5344CB8AC3E}">
        <p14:creationId xmlns:p14="http://schemas.microsoft.com/office/powerpoint/2010/main" val="393261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5FADD-B420-4AEF-9380-40E64C9F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Lager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965EBCC-D599-4F42-9E63-6FDF0F6D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241" y="2016125"/>
            <a:ext cx="483784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4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FD95A-4F8A-4DFF-B8DA-C90B652B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Grundriss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58AA1ED-DF3B-48FA-A593-192CC61B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5" y="1825624"/>
            <a:ext cx="6784271" cy="47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88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CE3E8-AC93-4ADF-9CDE-1D9825AF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Kundendaten anlegen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2D15FC-65E7-4304-8818-6ECDA0971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52" y="2016125"/>
            <a:ext cx="491702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2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45D62-C678-490D-AAF0-430BBF69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Adresse anlegen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6732DAD-BDC6-4CEE-A28D-736B28F29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896" y="1735364"/>
            <a:ext cx="6808243" cy="48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2082-A109-4A02-985D-B46C5A58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Auftragsdaten anlegen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F2F1F86-EB02-4F98-9ABF-B970A743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752" y="1825624"/>
            <a:ext cx="6584391" cy="48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4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4AB4-AAE4-4A9B-885F-C9FB001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Gebäude anlegen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C8CCACA-9305-414C-B8CE-1757CB1B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6" y="1825624"/>
            <a:ext cx="6282873" cy="47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F280A-727D-49C7-847A-BA55DD02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7012"/>
            <a:ext cx="12192000" cy="725444"/>
          </a:xfrm>
        </p:spPr>
        <p:txBody>
          <a:bodyPr>
            <a:noAutofit/>
          </a:bodyPr>
          <a:lstStyle/>
          <a:p>
            <a:r>
              <a:rPr lang="de-DE" dirty="0"/>
              <a:t>Neues Anmeldungskonto einrichten mit Adminrechten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57FA261-F2D7-4878-A1A1-ED08E60561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1040236"/>
            <a:ext cx="10796632" cy="58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1A670-9BEA-4979-B697-AEDFB47D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225"/>
            <a:ext cx="10008765" cy="599609"/>
          </a:xfrm>
        </p:spPr>
        <p:txBody>
          <a:bodyPr>
            <a:normAutofit fontScale="90000"/>
          </a:bodyPr>
          <a:lstStyle/>
          <a:p>
            <a:r>
              <a:rPr lang="de-DE" dirty="0"/>
              <a:t>Datenbankbenutzer anlegen und Rechtevergabe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7F6361-610D-4BFF-B09C-67FAE6AD9A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7" y="1031846"/>
            <a:ext cx="6025175" cy="569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132FC-1E58-49F8-AEF6-EA2181A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Systemadmin</a:t>
            </a:r>
            <a:r>
              <a:rPr lang="de-DE" dirty="0"/>
              <a:t> angelegt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0509774-7D53-426C-899D-90DB676E76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17" y="2793074"/>
            <a:ext cx="459169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A710-7E5D-48DA-BCBF-1B3DF2AA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11"/>
            <a:ext cx="8632971" cy="473774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5C346-85C4-4308-BB82-C6A80655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36FBD7-8A5C-47B9-B457-F7DB261A51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647481"/>
            <a:ext cx="11786532" cy="59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7FC20-C3F2-4714-A977-10002428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22872" cy="775778"/>
          </a:xfrm>
        </p:spPr>
        <p:txBody>
          <a:bodyPr/>
          <a:lstStyle/>
          <a:p>
            <a:r>
              <a:rPr lang="de-DE" dirty="0"/>
              <a:t>Datenbankrolle Benutzer zuweisen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7D4E24-D8FE-4E9A-AE46-6C86AB402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30" y="1484850"/>
            <a:ext cx="5174976" cy="52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828F-7965-4ED5-A38A-7F3C5D43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142613"/>
            <a:ext cx="9387980" cy="503340"/>
          </a:xfrm>
        </p:spPr>
        <p:txBody>
          <a:bodyPr>
            <a:normAutofit fontScale="90000"/>
          </a:bodyPr>
          <a:lstStyle/>
          <a:p>
            <a:r>
              <a:rPr lang="de-DE" dirty="0"/>
              <a:t>Alten </a:t>
            </a:r>
            <a:r>
              <a:rPr lang="de-DE" dirty="0" err="1"/>
              <a:t>Systemadmininstrator</a:t>
            </a:r>
            <a:r>
              <a:rPr lang="de-DE" dirty="0"/>
              <a:t> deaktivieren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A01DD1-E1E4-489B-A5A0-A334DEC3C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631" y="748276"/>
            <a:ext cx="6082020" cy="60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F43B0-EF44-4C7D-B3F8-1B8C0AE4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Alten Systemadministrator</a:t>
            </a:r>
            <a:r>
              <a:rPr lang="de-DE" dirty="0"/>
              <a:t> </a:t>
            </a:r>
            <a:r>
              <a:rPr lang="de-DE"/>
              <a:t>löschen 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C4664E-A21E-4CDA-8552-11EE60E5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73" y="2121468"/>
            <a:ext cx="719237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25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101</Words>
  <Application>Microsoft Office PowerPoint</Application>
  <PresentationFormat>Breitbild</PresentationFormat>
  <Paragraphs>25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Galerie</vt:lpstr>
      <vt:lpstr>Doku Lernfeld 8 Datenbankserver</vt:lpstr>
      <vt:lpstr>PowerPoint-Präsentation</vt:lpstr>
      <vt:lpstr>Neues Anmeldungskonto einrichten mit Adminrechten</vt:lpstr>
      <vt:lpstr>Datenbankbenutzer anlegen und Rechtevergabe</vt:lpstr>
      <vt:lpstr>Systemadmin angelegt</vt:lpstr>
      <vt:lpstr>PowerPoint-Präsentation</vt:lpstr>
      <vt:lpstr>Datenbankrolle Benutzer zuweisen</vt:lpstr>
      <vt:lpstr>Alten Systemadmininstrator deaktivieren</vt:lpstr>
      <vt:lpstr>Alten Systemadministrator löschen </vt:lpstr>
      <vt:lpstr>Systemadministrator erstellen</vt:lpstr>
      <vt:lpstr>Neues Anmeldungskonto einrichten im Bezug auf Grundriss</vt:lpstr>
      <vt:lpstr>Neue Tabelle in der DB anlegen </vt:lpstr>
      <vt:lpstr>Datenbankbenutzer anlegen</vt:lpstr>
      <vt:lpstr>Rechtevergabe an DB Benutzer</vt:lpstr>
      <vt:lpstr>Schema Zuweisung an DB Benutzer</vt:lpstr>
      <vt:lpstr>Neue Datenbankrolle erstellen</vt:lpstr>
      <vt:lpstr>Datenbankrolle Eigenschaften zuordnen</vt:lpstr>
      <vt:lpstr>Datenbankrolle Vermesser erstellt</vt:lpstr>
      <vt:lpstr>Datenbankbenutzer mit eigener Datenbankrolle verknüpfen</vt:lpstr>
      <vt:lpstr>Tabelle Lager anlegen</vt:lpstr>
      <vt:lpstr>Tabelle Grundriss anlegen</vt:lpstr>
      <vt:lpstr>Tabelle Kundendaten anlegen</vt:lpstr>
      <vt:lpstr>Tabelle Adresse anlegen </vt:lpstr>
      <vt:lpstr>Tabelle Auftragsdaten anlegen</vt:lpstr>
      <vt:lpstr>Tabelle Gebäude anlegen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bgyb</dc:creator>
  <cp:lastModifiedBy>Husseck, Joel</cp:lastModifiedBy>
  <cp:revision>15</cp:revision>
  <dcterms:created xsi:type="dcterms:W3CDTF">2023-04-27T05:46:34Z</dcterms:created>
  <dcterms:modified xsi:type="dcterms:W3CDTF">2023-06-14T08:59:28Z</dcterms:modified>
</cp:coreProperties>
</file>