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F0EC-7410-FE73-BFC8-F85DB06A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4F9EC9-815C-A472-31B9-D4A3B708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25746-2586-1001-B6A7-BA820815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9AE6B-EC48-21D9-D714-850F844B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45990-4713-0284-DB68-9BB4D664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3592F-092B-4475-525C-F90D6153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E99EC-1C71-5729-759A-26231207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6AAAE-93F1-B1C9-9F47-F81E35A7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41C74-519C-4265-B05A-58DD15D4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497F1-6BFA-48CA-1B46-7D39D2E1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D1F40-B2DF-3078-F54A-33AF5032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86EAF-6C65-3405-527D-F71C93FC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6C72F-A866-6B9D-1AB3-49CC366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7F0E2-DEC7-1ECF-8F5F-358A79E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A2A55-E72F-3B48-9B47-93999400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7AC5F-E317-EBF8-D358-DD8B37D4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333C-BE65-E8D2-7806-878E63E4D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E6C24-4974-24A5-8181-4E05816C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5FE00-CB12-74BC-509A-9DEE0066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70E80-5FCC-1F26-81F6-1602580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9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B34B4-F583-758B-B2F0-0F6CF832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1DB81-6CE0-2DD0-3E25-A6FA43E1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790CB-35FE-722F-CC6C-84E73E5D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428C2-1776-378C-4D6E-692F5D08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A1FC6-75E8-6C20-8A7B-7E2A8FC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58F1F-EDF8-E038-D8B0-58F0D1B2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E4AA2-8854-7A88-FD99-172FFD666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8229F-93A5-5086-2DEE-1CF7CB0E5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EE51A-60DF-606B-5BAE-EC27355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6F956-4C33-8A14-F7E6-9452CE09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860CF-B424-AAD5-58EC-2F67D5E1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133E-499A-6FC2-47C6-A4A60735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61948-0A85-68B5-216B-6B166708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71D6B-0AE6-A6FE-82A2-826DFA017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C85D66-C725-2B4E-4859-6A3392681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6C852E-0350-6D78-45AD-8347371F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F66789-0BBA-733B-DE12-0ECC0DD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A5D10-67D5-FCE0-554B-E59E9CD0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04DAC-2594-30AF-777E-19EBC759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4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F5166-7359-D058-4E4B-960951A2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58568D-2246-E7A9-A019-73599628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34BBE-333A-6FF1-679E-634A7B06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A22D14-B7C5-6EFD-99E3-B7468D3F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5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0C87C-604A-2F72-613A-55378FF3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941C1-BE6B-6755-473E-D51991DF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FD31D-E674-AD44-9327-356466D8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58F9C-1B7C-387D-3883-73D23CE8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C7475-8117-E982-02A7-7070420D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F2C8F-8AD7-6E39-69F5-2851F94D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A5ACF-E7D7-E6E1-5761-E2A774D4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80BBD-BDA6-26DA-B587-97156A2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B4A9C-4ECB-38A3-2BD9-7D5E48F5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48815-78FA-4E8C-B351-0BA9CB3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D3B1A-4196-ACBB-EC11-FC1043BA7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2339F-A4E4-4841-FFE4-F13174B3B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1DF03-BC9E-BD0B-3047-F875CC2D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99C1C-3F26-D0E7-6D97-D1F68A0A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4B96F-7AE8-3C39-A594-ECE2F18E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1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93B591-71E8-3C0F-B30E-2BDE72E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83E57-5492-2AA6-D16B-D9BCFC0F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91FA7-8485-2A5E-A7AC-84B27B4CA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8A41-2BA5-47EF-8FCC-010158B973D5}" type="datetimeFigureOut">
              <a:rPr lang="zh-CN" altLang="en-US" smtClean="0"/>
              <a:t>2023-01-21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D9B45-0065-A8AE-CA76-329F6227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61B4E-2C7A-8404-7140-CDC86935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E346-6B6A-4149-9750-D53F50B9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9FF8C-E2E0-AA8E-CDF4-7BB58444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96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MobileNets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Efficient Convolutional Neural Networks for Mobile Vision Applications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4C8D56-85E0-A32A-369B-8DDF65E5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828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汇报人：汪俊彦</a:t>
            </a:r>
          </a:p>
        </p:txBody>
      </p:sp>
    </p:spTree>
    <p:extLst>
      <p:ext uri="{BB962C8B-B14F-4D97-AF65-F5344CB8AC3E}">
        <p14:creationId xmlns:p14="http://schemas.microsoft.com/office/powerpoint/2010/main" val="329248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EE13-DD83-BEC1-6480-0CACEDFF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论文核心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0D05F-6705-05BA-3B19-6B18C022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使用深度可分离卷积构建出轻量化的</a:t>
            </a:r>
            <a:r>
              <a:rPr lang="en-US" altLang="zh-CN" dirty="0"/>
              <a:t>CNN</a:t>
            </a:r>
            <a:r>
              <a:rPr lang="zh-CN" altLang="en-US" dirty="0"/>
              <a:t>：</a:t>
            </a:r>
            <a:r>
              <a:rPr lang="en-US" altLang="zh-CN" dirty="0" err="1"/>
              <a:t>MobileNet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8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2B059-5002-0FAB-7384-9A51515F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深度可分离卷积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DF4A6-4D19-4CD7-E445-834A45A4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Depthwise</a:t>
            </a:r>
            <a:r>
              <a:rPr lang="en-US" altLang="zh-CN" dirty="0"/>
              <a:t> Separable Convolution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Depth-wise Convolution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Point-wise Convolution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08FB0C-27E1-CBB4-F941-57A6AC62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4" y="1690688"/>
            <a:ext cx="5208589" cy="1621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9D8C3-3097-B9D9-32E8-2C726F50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4" y="3929327"/>
            <a:ext cx="5208589" cy="20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D53B-F384-FE62-53CF-178D8525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计算量对比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C7168C8-F835-4756-88EC-E4D870B1F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65859"/>
              </p:ext>
            </p:extLst>
          </p:nvPr>
        </p:nvGraphicFramePr>
        <p:xfrm>
          <a:off x="838200" y="1808442"/>
          <a:ext cx="9654385" cy="324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111640" imgH="1716840" progId="Equation.AxMath">
                  <p:embed/>
                </p:oleObj>
              </mc:Choice>
              <mc:Fallback>
                <p:oleObj name="AxMath" r:id="rId2" imgW="5111640" imgH="1716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08442"/>
                        <a:ext cx="9654385" cy="3241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04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C057C-A678-7B9A-320B-5D1A5DFE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8DCA67-F380-830C-157C-828594D54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164268" cy="286536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8B445A-10D1-BA67-512D-74050355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267" y="1258638"/>
            <a:ext cx="4671465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11E56-7199-99CC-BC80-3804363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一个超参数：</a:t>
            </a:r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01141-20C8-6AE6-31A5-1010EC40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l-GR" altLang="zh-CN" dirty="0"/>
              <a:t>α</a:t>
            </a:r>
            <a:r>
              <a:rPr lang="zh-CN" altLang="en-US" dirty="0"/>
              <a:t>用于控制模型宽度：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一般设置为</a:t>
            </a:r>
            <a:r>
              <a:rPr lang="en-US" altLang="zh-CN" dirty="0"/>
              <a:t>1.0</a:t>
            </a:r>
            <a:r>
              <a:rPr lang="zh-CN" altLang="en-US" dirty="0"/>
              <a:t>、</a:t>
            </a:r>
            <a:r>
              <a:rPr lang="en-US" altLang="zh-CN" dirty="0"/>
              <a:t>0.75</a:t>
            </a:r>
            <a:r>
              <a:rPr lang="zh-CN" altLang="en-US" dirty="0"/>
              <a:t>和</a:t>
            </a:r>
            <a:r>
              <a:rPr lang="en-US" altLang="zh-CN" dirty="0"/>
              <a:t>0.5</a:t>
            </a:r>
            <a:r>
              <a:rPr lang="zh-CN" altLang="en-US" dirty="0"/>
              <a:t>，取值大于</a:t>
            </a:r>
            <a:r>
              <a:rPr lang="en-US" altLang="zh-CN" dirty="0"/>
              <a:t>0</a:t>
            </a:r>
            <a:r>
              <a:rPr lang="zh-CN" altLang="en-US" dirty="0"/>
              <a:t>，小于等于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则其计算量变为：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46566F9-AA73-B013-E8CC-AAA3B7036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540108"/>
              </p:ext>
            </p:extLst>
          </p:nvPr>
        </p:nvGraphicFramePr>
        <p:xfrm>
          <a:off x="4007224" y="3306720"/>
          <a:ext cx="5867600" cy="45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926080" imgH="228960" progId="Equation.AxMath">
                  <p:embed/>
                </p:oleObj>
              </mc:Choice>
              <mc:Fallback>
                <p:oleObj name="AxMath" r:id="rId2" imgW="292608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07224" y="3306720"/>
                        <a:ext cx="5867600" cy="458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01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J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Office 主题​​</vt:lpstr>
      <vt:lpstr>Equation.AxMath</vt:lpstr>
      <vt:lpstr>MobileNets: Efficient Convolutional Neural Networks for Mobile Vision Applications</vt:lpstr>
      <vt:lpstr>论文核心</vt:lpstr>
      <vt:lpstr>深度可分离卷积</vt:lpstr>
      <vt:lpstr>计算量对比</vt:lpstr>
      <vt:lpstr>模型结构</vt:lpstr>
      <vt:lpstr>一个超参数：α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MobileNets: Efficient Convolutional Neural Networks for Mobile Vision Applications</dc:title>
  <dc:creator>汪 帅哥</dc:creator>
  <cp:lastModifiedBy>汪 帅哥</cp:lastModifiedBy>
  <cp:revision>1</cp:revision>
  <dcterms:created xsi:type="dcterms:W3CDTF">2023-01-21T13:06:54Z</dcterms:created>
  <dcterms:modified xsi:type="dcterms:W3CDTF">2023-01-21T13:07:10Z</dcterms:modified>
</cp:coreProperties>
</file>