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291F-6FAC-5017-D2E6-FFE5DCA3D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0B6CF0-2CB1-30CE-860B-3548FEAF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506F2-88BA-F66A-D243-FE55E0BE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E7AB6-4831-EE34-2278-CFD06945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72F24-8136-0CDF-D048-388D97D6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FCA6-E294-E625-3BBE-57EDDF88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48C2C-6319-1FD5-2E5F-0A5021FD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57051-9D9E-18B1-D73F-5632A097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BBECA-C722-394A-6598-4BA155CD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DEF73-E5AF-8EC7-2C70-5D6902E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5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CC69C-EA9B-835E-408D-4C432DEED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CEF99-3F93-F347-CBE1-4F5988F5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659F1-A13D-A1AD-9AD5-78EB538D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07520-E161-7608-9045-7100B4A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48C7A-CB4E-B991-D769-414B4DAE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4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0E94-494C-C11C-A526-C124BE16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64A1F-61E4-55D3-F0AE-484D040D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F9DD0-A367-7690-1D73-917002F4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DD644-6E55-F937-D723-123801E2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DF7CD-178A-CD52-E328-ACBC7C28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FAA8-316B-D3B8-4A12-24202759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C52E0-0769-8A4C-9B34-A270D348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4D86E-8B5D-4435-A7B0-9BD1123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4C229-B556-94CC-8FCE-90BB1807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EF1C9-CD93-9908-B263-A9293385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9F0A5-00EF-4DDF-F04E-D5E01069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115CA-6B77-0C4C-FD11-57C24A329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DF7C3-AF7E-F591-6105-A832E51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1145B-EA1C-2658-6651-6378BCEC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C6028-00A7-F881-B79E-89674003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99D67-4FCB-6D69-BE11-96AC72FA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9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2B97-15C3-97D9-C8C2-12F5CF51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90BA3-F3A0-49BA-1A78-022A1843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AA3E7-510D-BBA6-137E-7C5B46FE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0497C-CD32-C0D3-59C4-9037C3AA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742A1D-4E12-BDFC-8A13-C15A49F0A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391FEA-EAC1-B6A5-3299-732CFDE3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02F2A6-9B47-FC9D-1EFA-00B0AAC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2F5A0-FF6F-6C95-E07D-E76173AF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9753-CA52-7888-5FDE-7D326D73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53395-A8C2-6258-799D-0F74F2CD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CB627-CDB9-4A43-8285-B73FB760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74F0E3-25F2-2ACB-9D6C-DD3C39EA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7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16606-E97E-9270-9579-E377FE4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7D40E-B822-8DEB-17BA-0D87B01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53E90-E557-177E-E9B7-FAABD2F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7B46-5BF6-CD6A-727E-09DC842D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34D13-FA21-D235-4D5B-0193A18C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5B115-8D5F-F8B1-21A5-897DCC16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45B26-D3FD-6255-E627-8588B5EA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13AAB-5012-1CFF-B3BD-9B97EB0A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EEEC8-37F7-AB96-47E9-9228662D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3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94E1F-9A10-8A61-25F9-217A032F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A17FE-4F62-48D3-8E58-AE3C1A2FF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30F92-88CC-3F77-6B30-0BB57D90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17D77-193A-9DBC-2BC7-C6DE4D79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CED47-F85B-155E-24A0-CE3CCE68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96B83-8523-9C4B-DE73-1FB6683C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7379F-4888-B6D3-3D4E-D3A98F8A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C5103-E121-967D-FF43-DEA96579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B5738-3719-E45F-24B5-AC0D3A98F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E3BE-EB1B-4BB5-856F-652D46F6CB70}" type="datetimeFigureOut">
              <a:rPr lang="zh-CN" altLang="en-US" smtClean="0"/>
              <a:t>2023-01-13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17CB7-BFD0-0BB8-5E0D-F591A14D3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4F5B2-0850-CB11-14C9-F3BA1E18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2456-1874-46C0-9ABD-DED50C0D9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78E72-CBAD-1B88-0EC2-D0509C6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Network Design Strategies Through Gradient Path Analysis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EA93-559B-4E58-4E76-D8570F45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Layer-level design: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Network(PRN).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Stage-level design: Cross Stage Partial Network(</a:t>
            </a:r>
            <a:r>
              <a:rPr lang="en-US" altLang="zh-CN" dirty="0" err="1"/>
              <a:t>CSPNet</a:t>
            </a:r>
            <a:r>
              <a:rPr lang="en-US" altLang="zh-CN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Network-level design: Efficient Layer Aggregation Network(ELAN).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5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3A83D-9D31-F27D-DF72-64734EA6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data path design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5D557-BA21-2FF2-674E-8BAE5A99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可以提取具有特定物理意义的特征。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可以针对不同的输入自动选择合适的具有参数化模型的操作单元。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可以直接重用学习到的特征。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在训练过程中，有时会出现非预计结果，需要设计更加复杂的结构解决问题。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98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A87B-1B37-CEA6-2137-D574D57A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gradient path design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1A8A3-E8C0-AC1D-139C-0660C492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可以有效的使用网络参数。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具有稳定的模型学习能力。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具有高效的推理速度。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当梯度更新路径不是简单的网络反向前馈路径时，编程难度将大大增加。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7C9B-5640-705B-D8B2-956BC801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Residual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084DD-6081-3ADE-BE1B-A6E70FDE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核心思想：在每一层权重更新时，最大化联合梯度。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Masked residual layer.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Asymmetric residual layer.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8B2BA-8B90-FB24-ADBF-BDEC754E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02" y="4001294"/>
            <a:ext cx="817696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2A829-99CC-F361-B0FD-13482F82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Stage Partial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EFEB3-7EE5-929D-C51E-9D7E9543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Cross stage partial operation.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Gradient flow truncate operation.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55F3E-D78B-539F-6877-92BE380C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97" y="1690688"/>
            <a:ext cx="4648603" cy="2438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42D745-D9A8-790B-54BE-5FBD988D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468770" cy="27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C96F8-97AA-FC49-EE71-2CC8B1AF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Layer Aggregation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7E607-AE75-85A4-8873-812FE1C1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in computational block.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9AADA-CE6A-8BA9-65FF-23857B8A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7" y="2370098"/>
            <a:ext cx="836748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1556-266C-DC3B-657C-BA998E7A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Analysis of gradient combination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77C796-1BA5-7BD7-EB41-9F30F64EB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67" y="1851521"/>
            <a:ext cx="5796535" cy="48630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A5A356-3E2C-B16F-FD46-7819C0A8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02" y="4934519"/>
            <a:ext cx="6221298" cy="15583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2ECE50-03A5-0D92-A977-973393792C7F}"/>
              </a:ext>
            </a:extLst>
          </p:cNvPr>
          <p:cNvSpPr txBox="1"/>
          <p:nvPr/>
        </p:nvSpPr>
        <p:spPr>
          <a:xfrm>
            <a:off x="6320118" y="1972235"/>
            <a:ext cx="569771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Gradient combination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Gradient Timestamp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Gradient Source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640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84539-6557-C077-756F-B9B5D4E4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cross stage partial strategy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81B7B-35C1-1BEC-0A79-5524B365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Duplicated Gradient Information</a:t>
            </a:r>
          </a:p>
          <a:p>
            <a:r>
              <a:rPr lang="en-US" altLang="zh-CN" dirty="0"/>
              <a:t>Resource Usage Efficiency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C0C77B-976C-4D7C-5CE9-C4B21814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3197285"/>
            <a:ext cx="782641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CFF2-4800-F6F9-A844-65E14CAB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length of gradient path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6F72E0-5942-D485-5474-0D00DCDD6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830455" cy="37161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D47D5F-0A02-EFB5-A29C-FD57B86D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55" y="3061853"/>
            <a:ext cx="5326871" cy="1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3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J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225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主题​​</vt:lpstr>
      <vt:lpstr>Designing Network Design Strategies Through Gradient Path Analysis </vt:lpstr>
      <vt:lpstr>The data path design strategy</vt:lpstr>
      <vt:lpstr>The gradient path design strategy</vt:lpstr>
      <vt:lpstr>Partial Residual Network</vt:lpstr>
      <vt:lpstr>Cross Stage Partial Networks</vt:lpstr>
      <vt:lpstr>Efficient Layer Aggregation Networks</vt:lpstr>
      <vt:lpstr> Analysis of gradient combination </vt:lpstr>
      <vt:lpstr>Analysis of cross stage partial strategy </vt:lpstr>
      <vt:lpstr>Analysis of length of gradient path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01-13组会汇报</dc:title>
  <dc:creator>汪 帅哥</dc:creator>
  <cp:lastModifiedBy>汪 帅哥</cp:lastModifiedBy>
  <cp:revision>2</cp:revision>
  <dcterms:created xsi:type="dcterms:W3CDTF">2023-01-13T03:35:11Z</dcterms:created>
  <dcterms:modified xsi:type="dcterms:W3CDTF">2023-01-13T14:07:38Z</dcterms:modified>
</cp:coreProperties>
</file>