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12FFF9-CD8F-D87B-26CE-9C79F032E4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327329-F551-7A33-5603-ABCDD9A4F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71D08E-D373-AB71-DC7A-4850C07FF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7403D-4156-445B-B973-0AF7554341CB}" type="datetimeFigureOut">
              <a:rPr lang="zh-CN" altLang="en-US" smtClean="0"/>
              <a:t>2022-12-17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880563-F231-A8C2-09AE-336B67DA1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CBAD08-0860-F05C-6969-A7D2FE4AA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D69A-1D51-4AE1-B36A-9FE8F7F0BD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536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9B646C-4B5D-65CE-0B1B-FB2E2BA66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FA7852-3295-941D-1253-5D5FB0A85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67D45F-3E89-B989-6617-8472B57F9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7403D-4156-445B-B973-0AF7554341CB}" type="datetimeFigureOut">
              <a:rPr lang="zh-CN" altLang="en-US" smtClean="0"/>
              <a:t>2022-12-17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B1D159-31EE-57DA-1466-34071AC67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9EC84F-FB05-06B0-DA78-642663E70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D69A-1D51-4AE1-B36A-9FE8F7F0BD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887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0860273-535A-3436-2339-EF96206C30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0C635F-5778-3B3F-C89F-36F198DD6A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CA8FA5-8163-D16B-424F-1F0595748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7403D-4156-445B-B973-0AF7554341CB}" type="datetimeFigureOut">
              <a:rPr lang="zh-CN" altLang="en-US" smtClean="0"/>
              <a:t>2022-12-17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D64D80-4C68-0102-69E7-BCB1CAF64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C03D38-2DFD-F54F-EF6B-BE80C6AF3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D69A-1D51-4AE1-B36A-9FE8F7F0BD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567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8B6D95-3391-5787-8F91-58BDE9AD7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20A4ED-8B2E-5452-6C91-95C38609A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F17000-79F5-4815-DAC3-69AC82EC1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7403D-4156-445B-B973-0AF7554341CB}" type="datetimeFigureOut">
              <a:rPr lang="zh-CN" altLang="en-US" smtClean="0"/>
              <a:t>2022-12-17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35FD2C-1D9E-9344-9ED0-0B576383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CC8A26-F2E6-5195-90B7-99885D74A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D69A-1D51-4AE1-B36A-9FE8F7F0BD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902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B89B86-7C44-E16C-7887-BEDBE100D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438B8F-15D5-9CBD-3B8B-B0CF08714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DA3495-6E35-C27D-AEBC-7D74420AB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7403D-4156-445B-B973-0AF7554341CB}" type="datetimeFigureOut">
              <a:rPr lang="zh-CN" altLang="en-US" smtClean="0"/>
              <a:t>2022-12-17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31AF43-12C4-8453-8E99-4466DE616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8EB7C0-3E1C-D5FE-0503-2B6C0FC8F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D69A-1D51-4AE1-B36A-9FE8F7F0BD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534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172E9D-0640-4D83-20EA-A3DF59C87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655095-789B-509B-DACD-BD254C3609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13EAA9-7B1E-F062-D974-B9782B8E2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9421CA-D7AA-86AF-C629-A98C7336E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7403D-4156-445B-B973-0AF7554341CB}" type="datetimeFigureOut">
              <a:rPr lang="zh-CN" altLang="en-US" smtClean="0"/>
              <a:t>2022-12-17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9D77A5-3416-ADE9-455E-2FACA0626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978FE7-70A5-1E82-D493-383E965BD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D69A-1D51-4AE1-B36A-9FE8F7F0BD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345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D997B9-5CD4-9C4F-702D-41F02D899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C11023-A17A-A168-F2BC-15B1146EE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4C8EF6-1CAC-62DD-7EE2-C7DA3C8F8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85C4808-6A6C-58A6-8A12-24827EFC51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FAE6292-BB03-85E5-24C9-DAE6AB5909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53FFBC8-D2C7-9719-F24E-1AFEDF376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7403D-4156-445B-B973-0AF7554341CB}" type="datetimeFigureOut">
              <a:rPr lang="zh-CN" altLang="en-US" smtClean="0"/>
              <a:t>2022-12-17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CEAD217-1DCD-BD12-8F9C-68BE5F4DF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6F1D339-8C41-8069-B74D-8DF2A12EF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D69A-1D51-4AE1-B36A-9FE8F7F0BD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02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0BC356-DE59-C05E-B02A-4538B3D69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5ED67B9-C46F-06DF-467C-773CB370D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7403D-4156-445B-B973-0AF7554341CB}" type="datetimeFigureOut">
              <a:rPr lang="zh-CN" altLang="en-US" smtClean="0"/>
              <a:t>2022-12-17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17161D-0E4B-BDDA-7803-B15E6FDAC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C11396C-0CE7-64C4-C59D-8DBA5A406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D69A-1D51-4AE1-B36A-9FE8F7F0BD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65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D6BAEAD-A5F3-F3A7-C792-0C94983AB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7403D-4156-445B-B973-0AF7554341CB}" type="datetimeFigureOut">
              <a:rPr lang="zh-CN" altLang="en-US" smtClean="0"/>
              <a:t>2022-12-17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128B44-D50A-FF35-C7BB-BB054E720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B30249-FC03-8F1E-538C-A30E6FE1B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D69A-1D51-4AE1-B36A-9FE8F7F0BD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965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F90E5B-8B1F-4CCC-5A8E-77024642D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DD6BF1-9971-C963-2C7B-D693A7DDA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CA7C48-D093-9B2D-3EF8-91A440D40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3F3673-75A2-F801-5F58-310D9EC9D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7403D-4156-445B-B973-0AF7554341CB}" type="datetimeFigureOut">
              <a:rPr lang="zh-CN" altLang="en-US" smtClean="0"/>
              <a:t>2022-12-17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4408A6-7112-942D-94DC-7E6EFD964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8AC328-20BC-FD95-EA4D-0BB95F51B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D69A-1D51-4AE1-B36A-9FE8F7F0BD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630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EBEE51-1159-8E1D-8C97-637731FD7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9E60D40-7B11-A95C-A2EE-983D156408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C59DE9-0951-9CCE-C71C-588F4044E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37998D-5E8B-E4FD-50F6-2BA89DDD8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7403D-4156-445B-B973-0AF7554341CB}" type="datetimeFigureOut">
              <a:rPr lang="zh-CN" altLang="en-US" smtClean="0"/>
              <a:t>2022-12-17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9DD04E-3E7C-9A4A-79D9-32B7C5626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D55CC6-4BC2-D38D-5547-D0118F332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D69A-1D51-4AE1-B36A-9FE8F7F0BD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544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1B1E708-2B02-9AB8-E997-F519C461E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609131-7A31-35FB-F266-EA6E5FF1B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26A320-636E-264C-6189-EFD422AAC5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7403D-4156-445B-B973-0AF7554341CB}" type="datetimeFigureOut">
              <a:rPr lang="zh-CN" altLang="en-US" smtClean="0"/>
              <a:t>2022-12-17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EF6E91-C79D-2F1A-71E8-CA0ABC68C2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E380FB-3D0F-63A2-01BD-FDDE86C79A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5D69A-1D51-4AE1-B36A-9FE8F7F0BD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15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repvgg_A1_deploy.onnx.png" TargetMode="External"/><Relationship Id="rId2" Type="http://schemas.openxmlformats.org/officeDocument/2006/relationships/hyperlink" Target="repvgg_A1_train.onnx.p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4C0047-21AD-47CD-AF00-D66A2EAD76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2075" y="889000"/>
            <a:ext cx="9467850" cy="2387600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让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VGG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式神经网络再次伟大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F62F47-5B24-25C5-A7DD-68C6C13E8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68713"/>
            <a:ext cx="9144000" cy="1655762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汇报人：汪俊彦</a:t>
            </a:r>
          </a:p>
        </p:txBody>
      </p:sp>
    </p:spTree>
    <p:extLst>
      <p:ext uri="{BB962C8B-B14F-4D97-AF65-F5344CB8AC3E}">
        <p14:creationId xmlns:p14="http://schemas.microsoft.com/office/powerpoint/2010/main" val="682837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F8B763-1955-4E45-BE43-E98DDED30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训练精度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9ED5A08-FE86-4A84-81FF-802F48E9C1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89331"/>
            <a:ext cx="10515600" cy="288890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4BAE0F5-7E48-4E0F-82CA-B9B28A741073}"/>
              </a:ext>
            </a:extLst>
          </p:cNvPr>
          <p:cNvSpPr txBox="1"/>
          <p:nvPr/>
        </p:nvSpPr>
        <p:spPr>
          <a:xfrm>
            <a:off x="4596384" y="5148072"/>
            <a:ext cx="2999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最佳精度：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0.94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8689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0033B0-6FF8-4D22-ADAD-6E329177A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验证集上精度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0DCCAFD-706D-4C5F-BC57-C16B1CD0F2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99059"/>
            <a:ext cx="10515600" cy="288890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77C9FBB-EC47-48D9-ACA0-1353E0C6209F}"/>
              </a:ext>
            </a:extLst>
          </p:cNvPr>
          <p:cNvSpPr txBox="1"/>
          <p:nvPr/>
        </p:nvSpPr>
        <p:spPr>
          <a:xfrm>
            <a:off x="4596384" y="5148072"/>
            <a:ext cx="2999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最佳精度：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0.89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2820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C74037-16F3-44A4-97F2-CDE82F4B2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推理阶段对比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0648C7-0C24-4D95-877F-E675B60AA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70176" cy="3239434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总训练时间：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358min 58s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推理速度对比：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推理平台：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CPU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Inter i7-12700KF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不采用重参数化：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3min 49s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采用重参数化：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2min 20s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1822092-BA4E-4037-84D7-67D7892F96E0}"/>
              </a:ext>
            </a:extLst>
          </p:cNvPr>
          <p:cNvSpPr/>
          <p:nvPr/>
        </p:nvSpPr>
        <p:spPr>
          <a:xfrm>
            <a:off x="8138476" y="1825625"/>
            <a:ext cx="273123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hlinkClick r:id="rId2" action="ppaction://hlinkfile"/>
              </a:rPr>
              <a:t>训练阶段模型图</a:t>
            </a:r>
            <a:endParaRPr lang="zh-CN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12DA121-B487-4B68-803C-12F63F077408}"/>
              </a:ext>
            </a:extLst>
          </p:cNvPr>
          <p:cNvSpPr/>
          <p:nvPr/>
        </p:nvSpPr>
        <p:spPr>
          <a:xfrm>
            <a:off x="8138476" y="3167390"/>
            <a:ext cx="273123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hlinkClick r:id="rId3" action="ppaction://hlinkfile"/>
              </a:rPr>
              <a:t>推理阶段模型图</a:t>
            </a:r>
            <a:endParaRPr lang="zh-CN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5877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06FDB-4D48-0E3D-66E6-F9B4DB579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RepVGG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Making VGG-style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ConvNets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Great Again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3C126E-9C22-2260-BDB7-B9E715A00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核心思想：利用重参数化，将训练时的多分支结构与推理时的简单结构解耦合。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首个“普通”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CNN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网络，在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Image-Net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数据集上达到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80%+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Top-1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精度。</a:t>
            </a:r>
          </a:p>
        </p:txBody>
      </p:sp>
    </p:spTree>
    <p:extLst>
      <p:ext uri="{BB962C8B-B14F-4D97-AF65-F5344CB8AC3E}">
        <p14:creationId xmlns:p14="http://schemas.microsoft.com/office/powerpoint/2010/main" val="1706200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CA2EDF-7B0D-AE6A-07D6-1CD8ACBCF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RepVGG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主体结构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8208ABA-3286-C51D-FE34-D5BA92513C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0823" y="1690688"/>
            <a:ext cx="5474027" cy="4351338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BB1E6FE-6FC0-60B5-AF7F-F5AE33DD119F}"/>
              </a:ext>
            </a:extLst>
          </p:cNvPr>
          <p:cNvSpPr txBox="1"/>
          <p:nvPr/>
        </p:nvSpPr>
        <p:spPr>
          <a:xfrm>
            <a:off x="838200" y="2302986"/>
            <a:ext cx="4676775" cy="2252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训练阶段</a:t>
            </a:r>
            <a:r>
              <a:rPr lang="en-US" altLang="zh-CN" sz="2400" dirty="0"/>
              <a:t>——</a:t>
            </a:r>
            <a:r>
              <a:rPr lang="zh-CN" altLang="en-US" sz="2400" dirty="0"/>
              <a:t>多分支</a:t>
            </a:r>
            <a:endParaRPr lang="en-US" altLang="zh-CN" sz="2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3*3Conv+1*1Conv</a:t>
            </a:r>
            <a:r>
              <a:rPr lang="zh-CN" altLang="en-US" sz="2400" dirty="0"/>
              <a:t>（</a:t>
            </a:r>
            <a:r>
              <a:rPr lang="en-US" altLang="zh-CN" sz="2400" dirty="0"/>
              <a:t>identity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推理阶段</a:t>
            </a:r>
            <a:r>
              <a:rPr lang="en-US" altLang="zh-CN" sz="2400" dirty="0"/>
              <a:t>——VGG</a:t>
            </a:r>
            <a:r>
              <a:rPr lang="zh-CN" altLang="en-US" sz="2400" dirty="0"/>
              <a:t>式（直筒式）</a:t>
            </a:r>
            <a:endParaRPr lang="en-US" altLang="zh-CN" sz="2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3*3Conv</a:t>
            </a:r>
          </a:p>
        </p:txBody>
      </p:sp>
    </p:spTree>
    <p:extLst>
      <p:ext uri="{BB962C8B-B14F-4D97-AF65-F5344CB8AC3E}">
        <p14:creationId xmlns:p14="http://schemas.microsoft.com/office/powerpoint/2010/main" val="3310905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C17D03-73A8-9C2C-66D6-1CBAC65FC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</a:rPr>
              <a:t>Model Re-parameterization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4EA1F5-7A0E-688B-35B7-4738BFE15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0794"/>
            <a:ext cx="56007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多分支的网络结构有利于训练，利用重参数化加速推理阶段。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重参数化主要步骤：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Conv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BN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融合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1*1Conv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Identity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转化为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3*3Conv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AEFBC7C-F2AE-8FFB-BFBD-A8FB70653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100" y="1509713"/>
            <a:ext cx="5372566" cy="513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180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7AADA4-7A52-2548-E8B0-357D2264E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Conv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BN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融合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A6B7A229-FCD0-CC95-29DE-48F656E867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9706727"/>
              </p:ext>
            </p:extLst>
          </p:nvPr>
        </p:nvGraphicFramePr>
        <p:xfrm>
          <a:off x="2703513" y="1690688"/>
          <a:ext cx="6783387" cy="491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AxMath" r:id="rId3" imgW="4408560" imgH="4041720" progId="Equation.AxMath">
                  <p:embed/>
                </p:oleObj>
              </mc:Choice>
              <mc:Fallback>
                <p:oleObj name="AxMath" r:id="rId3" imgW="4408560" imgH="40417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03513" y="1690688"/>
                        <a:ext cx="6783387" cy="4910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7524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FF0C68-2E47-F3B2-193C-FB7FDB7DF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1*1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卷积，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Identity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转化为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3*3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卷积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7CE6B5A-550C-D899-393D-BA8AE76C7C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4585594"/>
              </p:ext>
            </p:extLst>
          </p:nvPr>
        </p:nvGraphicFramePr>
        <p:xfrm>
          <a:off x="838200" y="1690689"/>
          <a:ext cx="5111885" cy="10586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AxMath" r:id="rId3" imgW="2734560" imgH="426960" progId="Equation.AxMath">
                  <p:embed/>
                </p:oleObj>
              </mc:Choice>
              <mc:Fallback>
                <p:oleObj name="AxMath" r:id="rId3" imgW="2734560" imgH="4269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1690689"/>
                        <a:ext cx="5111885" cy="10586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组合 37">
            <a:extLst>
              <a:ext uri="{FF2B5EF4-FFF2-40B4-BE49-F238E27FC236}">
                <a16:creationId xmlns:a16="http://schemas.microsoft.com/office/drawing/2014/main" id="{8563882F-B460-291B-F7EF-DA26239B7B24}"/>
              </a:ext>
            </a:extLst>
          </p:cNvPr>
          <p:cNvGrpSpPr/>
          <p:nvPr/>
        </p:nvGrpSpPr>
        <p:grpSpPr>
          <a:xfrm>
            <a:off x="838200" y="3224720"/>
            <a:ext cx="1943439" cy="2030716"/>
            <a:chOff x="2333017" y="3661750"/>
            <a:chExt cx="1943439" cy="2030716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4DFA8373-DB89-FC44-7BF8-EFF7E0468ADE}"/>
                </a:ext>
              </a:extLst>
            </p:cNvPr>
            <p:cNvGrpSpPr/>
            <p:nvPr/>
          </p:nvGrpSpPr>
          <p:grpSpPr>
            <a:xfrm>
              <a:off x="2333017" y="3661750"/>
              <a:ext cx="1937414" cy="360000"/>
              <a:chOff x="2333017" y="3661750"/>
              <a:chExt cx="1937414" cy="360000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27AC491-F90E-EC7F-BE47-8A7746E37DCE}"/>
                  </a:ext>
                </a:extLst>
              </p:cNvPr>
              <p:cNvSpPr/>
              <p:nvPr/>
            </p:nvSpPr>
            <p:spPr>
              <a:xfrm>
                <a:off x="2333017" y="3661750"/>
                <a:ext cx="360000" cy="36000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F82510E-6305-B8A7-7A2A-7E4C61AD220B}"/>
                  </a:ext>
                </a:extLst>
              </p:cNvPr>
              <p:cNvSpPr/>
              <p:nvPr/>
            </p:nvSpPr>
            <p:spPr>
              <a:xfrm>
                <a:off x="2730383" y="3661750"/>
                <a:ext cx="360000" cy="36000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719CC13-A921-EDE3-4E32-7E2FFFD5F085}"/>
                  </a:ext>
                </a:extLst>
              </p:cNvPr>
              <p:cNvSpPr/>
              <p:nvPr/>
            </p:nvSpPr>
            <p:spPr>
              <a:xfrm>
                <a:off x="3127749" y="3661750"/>
                <a:ext cx="360000" cy="36000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58C589A-6FFC-5CD1-E64C-B0BA82F959D2}"/>
                  </a:ext>
                </a:extLst>
              </p:cNvPr>
              <p:cNvSpPr/>
              <p:nvPr/>
            </p:nvSpPr>
            <p:spPr>
              <a:xfrm>
                <a:off x="3519090" y="3661750"/>
                <a:ext cx="360000" cy="36000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0E82941-6C98-86B0-FE59-20F2F1D2337B}"/>
                  </a:ext>
                </a:extLst>
              </p:cNvPr>
              <p:cNvSpPr/>
              <p:nvPr/>
            </p:nvSpPr>
            <p:spPr>
              <a:xfrm>
                <a:off x="3910431" y="3661750"/>
                <a:ext cx="360000" cy="36000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C8E41C1B-8382-1AC1-65EF-0B6D35F6B255}"/>
                </a:ext>
              </a:extLst>
            </p:cNvPr>
            <p:cNvGrpSpPr/>
            <p:nvPr/>
          </p:nvGrpSpPr>
          <p:grpSpPr>
            <a:xfrm>
              <a:off x="2339042" y="4079429"/>
              <a:ext cx="1937414" cy="360000"/>
              <a:chOff x="2333017" y="3661750"/>
              <a:chExt cx="1937414" cy="360000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9623B2D-D86E-7053-2B41-9D2F44B86996}"/>
                  </a:ext>
                </a:extLst>
              </p:cNvPr>
              <p:cNvSpPr/>
              <p:nvPr/>
            </p:nvSpPr>
            <p:spPr>
              <a:xfrm>
                <a:off x="2333017" y="3661750"/>
                <a:ext cx="360000" cy="36000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2E729349-335B-0575-8046-73D2714C71A7}"/>
                  </a:ext>
                </a:extLst>
              </p:cNvPr>
              <p:cNvSpPr/>
              <p:nvPr/>
            </p:nvSpPr>
            <p:spPr>
              <a:xfrm>
                <a:off x="2730383" y="3661750"/>
                <a:ext cx="360000" cy="36000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70898278-FEF0-0012-EED7-7870372F5372}"/>
                  </a:ext>
                </a:extLst>
              </p:cNvPr>
              <p:cNvSpPr/>
              <p:nvPr/>
            </p:nvSpPr>
            <p:spPr>
              <a:xfrm>
                <a:off x="3127749" y="3661750"/>
                <a:ext cx="360000" cy="36000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4AAE1BEB-C982-6DAC-90AD-2ABAD42DB84C}"/>
                  </a:ext>
                </a:extLst>
              </p:cNvPr>
              <p:cNvSpPr/>
              <p:nvPr/>
            </p:nvSpPr>
            <p:spPr>
              <a:xfrm>
                <a:off x="3519090" y="3661750"/>
                <a:ext cx="360000" cy="36000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C9BB3299-93B4-3729-8265-3149F476D6EC}"/>
                  </a:ext>
                </a:extLst>
              </p:cNvPr>
              <p:cNvSpPr/>
              <p:nvPr/>
            </p:nvSpPr>
            <p:spPr>
              <a:xfrm>
                <a:off x="3910431" y="3661750"/>
                <a:ext cx="360000" cy="36000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CA1510B2-7271-872B-7FAA-DD3069EB6B91}"/>
                </a:ext>
              </a:extLst>
            </p:cNvPr>
            <p:cNvGrpSpPr/>
            <p:nvPr/>
          </p:nvGrpSpPr>
          <p:grpSpPr>
            <a:xfrm>
              <a:off x="2339042" y="4497108"/>
              <a:ext cx="1937414" cy="360000"/>
              <a:chOff x="2333017" y="3661750"/>
              <a:chExt cx="1937414" cy="360000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739ACAEC-7EBE-3521-3B81-2C5A58A544C1}"/>
                  </a:ext>
                </a:extLst>
              </p:cNvPr>
              <p:cNvSpPr/>
              <p:nvPr/>
            </p:nvSpPr>
            <p:spPr>
              <a:xfrm>
                <a:off x="2333017" y="3661750"/>
                <a:ext cx="360000" cy="36000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73868DA8-1ABD-C3A3-654D-6C5F308B5418}"/>
                  </a:ext>
                </a:extLst>
              </p:cNvPr>
              <p:cNvSpPr/>
              <p:nvPr/>
            </p:nvSpPr>
            <p:spPr>
              <a:xfrm>
                <a:off x="2730383" y="3661750"/>
                <a:ext cx="360000" cy="36000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1D3E27C5-062B-4F35-CFF4-9A2A9D6070A5}"/>
                  </a:ext>
                </a:extLst>
              </p:cNvPr>
              <p:cNvSpPr/>
              <p:nvPr/>
            </p:nvSpPr>
            <p:spPr>
              <a:xfrm>
                <a:off x="3127749" y="3661750"/>
                <a:ext cx="360000" cy="36000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A753F96E-E55E-EA62-9F4F-FF3AD3D90B28}"/>
                  </a:ext>
                </a:extLst>
              </p:cNvPr>
              <p:cNvSpPr/>
              <p:nvPr/>
            </p:nvSpPr>
            <p:spPr>
              <a:xfrm>
                <a:off x="3519090" y="3661750"/>
                <a:ext cx="360000" cy="36000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B22DF963-29D3-353F-7C29-A8DF69469418}"/>
                  </a:ext>
                </a:extLst>
              </p:cNvPr>
              <p:cNvSpPr/>
              <p:nvPr/>
            </p:nvSpPr>
            <p:spPr>
              <a:xfrm>
                <a:off x="3910431" y="3661750"/>
                <a:ext cx="360000" cy="36000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BE9D4524-D7D2-D461-8F70-B7865819FB26}"/>
                </a:ext>
              </a:extLst>
            </p:cNvPr>
            <p:cNvGrpSpPr/>
            <p:nvPr/>
          </p:nvGrpSpPr>
          <p:grpSpPr>
            <a:xfrm>
              <a:off x="2333017" y="4914787"/>
              <a:ext cx="1937414" cy="360000"/>
              <a:chOff x="2333017" y="3661750"/>
              <a:chExt cx="1937414" cy="360000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CE22D4C0-4FE3-184D-497D-D1DA87A4F90D}"/>
                  </a:ext>
                </a:extLst>
              </p:cNvPr>
              <p:cNvSpPr/>
              <p:nvPr/>
            </p:nvSpPr>
            <p:spPr>
              <a:xfrm>
                <a:off x="2333017" y="3661750"/>
                <a:ext cx="360000" cy="36000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A484B119-0600-D19C-2F47-757CB5A79283}"/>
                  </a:ext>
                </a:extLst>
              </p:cNvPr>
              <p:cNvSpPr/>
              <p:nvPr/>
            </p:nvSpPr>
            <p:spPr>
              <a:xfrm>
                <a:off x="2730383" y="3661750"/>
                <a:ext cx="360000" cy="36000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931C95F2-F6E0-0DE7-EAE7-1E12A240439A}"/>
                  </a:ext>
                </a:extLst>
              </p:cNvPr>
              <p:cNvSpPr/>
              <p:nvPr/>
            </p:nvSpPr>
            <p:spPr>
              <a:xfrm>
                <a:off x="3127749" y="3661750"/>
                <a:ext cx="360000" cy="36000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95087726-727E-D56F-9338-9F060623DF6D}"/>
                  </a:ext>
                </a:extLst>
              </p:cNvPr>
              <p:cNvSpPr/>
              <p:nvPr/>
            </p:nvSpPr>
            <p:spPr>
              <a:xfrm>
                <a:off x="3519090" y="3661750"/>
                <a:ext cx="360000" cy="36000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4AAE5CCE-6081-C03D-4C63-B10153EB51C2}"/>
                  </a:ext>
                </a:extLst>
              </p:cNvPr>
              <p:cNvSpPr/>
              <p:nvPr/>
            </p:nvSpPr>
            <p:spPr>
              <a:xfrm>
                <a:off x="3910431" y="3661750"/>
                <a:ext cx="360000" cy="36000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5F0C51A0-F8BD-AA96-B134-8CD39488948B}"/>
                </a:ext>
              </a:extLst>
            </p:cNvPr>
            <p:cNvGrpSpPr/>
            <p:nvPr/>
          </p:nvGrpSpPr>
          <p:grpSpPr>
            <a:xfrm>
              <a:off x="2339042" y="5332466"/>
              <a:ext cx="1937414" cy="360000"/>
              <a:chOff x="2333017" y="3661750"/>
              <a:chExt cx="1937414" cy="360000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514B4028-0CE0-5ACD-F91B-8059D07341DE}"/>
                  </a:ext>
                </a:extLst>
              </p:cNvPr>
              <p:cNvSpPr/>
              <p:nvPr/>
            </p:nvSpPr>
            <p:spPr>
              <a:xfrm>
                <a:off x="2333017" y="3661750"/>
                <a:ext cx="360000" cy="36000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4E4AE42E-C124-6A3C-8FBF-948E1A912A29}"/>
                  </a:ext>
                </a:extLst>
              </p:cNvPr>
              <p:cNvSpPr/>
              <p:nvPr/>
            </p:nvSpPr>
            <p:spPr>
              <a:xfrm>
                <a:off x="2730383" y="3661750"/>
                <a:ext cx="360000" cy="36000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D19638E2-888A-4912-AA88-021A3D478603}"/>
                  </a:ext>
                </a:extLst>
              </p:cNvPr>
              <p:cNvSpPr/>
              <p:nvPr/>
            </p:nvSpPr>
            <p:spPr>
              <a:xfrm>
                <a:off x="3127749" y="3661750"/>
                <a:ext cx="360000" cy="36000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346810C4-CC01-89F7-AA19-77AAD2057FD0}"/>
                  </a:ext>
                </a:extLst>
              </p:cNvPr>
              <p:cNvSpPr/>
              <p:nvPr/>
            </p:nvSpPr>
            <p:spPr>
              <a:xfrm>
                <a:off x="3519090" y="3661750"/>
                <a:ext cx="360000" cy="36000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9131D10D-80F8-7065-F298-415A87941E34}"/>
                  </a:ext>
                </a:extLst>
              </p:cNvPr>
              <p:cNvSpPr/>
              <p:nvPr/>
            </p:nvSpPr>
            <p:spPr>
              <a:xfrm>
                <a:off x="3910431" y="3661750"/>
                <a:ext cx="360000" cy="36000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01D18582-F706-CF39-3395-7737CB75D7AC}"/>
              </a:ext>
            </a:extLst>
          </p:cNvPr>
          <p:cNvGrpSpPr/>
          <p:nvPr/>
        </p:nvGrpSpPr>
        <p:grpSpPr>
          <a:xfrm>
            <a:off x="1412553" y="3841750"/>
            <a:ext cx="1943439" cy="2030716"/>
            <a:chOff x="2333017" y="3661750"/>
            <a:chExt cx="1943439" cy="2030716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98076372-D475-0BF1-F1D0-90571CE9A615}"/>
                </a:ext>
              </a:extLst>
            </p:cNvPr>
            <p:cNvGrpSpPr/>
            <p:nvPr/>
          </p:nvGrpSpPr>
          <p:grpSpPr>
            <a:xfrm>
              <a:off x="2333017" y="3661750"/>
              <a:ext cx="1937414" cy="360000"/>
              <a:chOff x="2333017" y="3661750"/>
              <a:chExt cx="1937414" cy="360000"/>
            </a:xfrm>
          </p:grpSpPr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89AE10F3-525B-F290-E5D7-02BC66D4017C}"/>
                  </a:ext>
                </a:extLst>
              </p:cNvPr>
              <p:cNvSpPr/>
              <p:nvPr/>
            </p:nvSpPr>
            <p:spPr>
              <a:xfrm>
                <a:off x="2333017" y="3661750"/>
                <a:ext cx="360000" cy="36000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56B291E6-4537-8331-C209-11BAFF073B8D}"/>
                  </a:ext>
                </a:extLst>
              </p:cNvPr>
              <p:cNvSpPr/>
              <p:nvPr/>
            </p:nvSpPr>
            <p:spPr>
              <a:xfrm>
                <a:off x="2730383" y="3661750"/>
                <a:ext cx="360000" cy="36000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2835529A-DE09-2D20-CB4F-B978FB58B684}"/>
                  </a:ext>
                </a:extLst>
              </p:cNvPr>
              <p:cNvSpPr/>
              <p:nvPr/>
            </p:nvSpPr>
            <p:spPr>
              <a:xfrm>
                <a:off x="3127749" y="3661750"/>
                <a:ext cx="360000" cy="36000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C12809E2-82B5-7D4B-EDFA-5EA5C4E72167}"/>
                  </a:ext>
                </a:extLst>
              </p:cNvPr>
              <p:cNvSpPr/>
              <p:nvPr/>
            </p:nvSpPr>
            <p:spPr>
              <a:xfrm>
                <a:off x="3519090" y="3661750"/>
                <a:ext cx="360000" cy="36000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7D9C30AC-D3E3-F1FB-7B6E-2C367F6E2AF0}"/>
                  </a:ext>
                </a:extLst>
              </p:cNvPr>
              <p:cNvSpPr/>
              <p:nvPr/>
            </p:nvSpPr>
            <p:spPr>
              <a:xfrm>
                <a:off x="3910431" y="3661750"/>
                <a:ext cx="360000" cy="36000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D1F06DA3-2B1B-1AD6-6404-369EDFEB108A}"/>
                </a:ext>
              </a:extLst>
            </p:cNvPr>
            <p:cNvGrpSpPr/>
            <p:nvPr/>
          </p:nvGrpSpPr>
          <p:grpSpPr>
            <a:xfrm>
              <a:off x="2339042" y="4079429"/>
              <a:ext cx="1937414" cy="360000"/>
              <a:chOff x="2333017" y="3661750"/>
              <a:chExt cx="1937414" cy="360000"/>
            </a:xfrm>
          </p:grpSpPr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646648DC-66A1-014D-8E25-7661D0138803}"/>
                  </a:ext>
                </a:extLst>
              </p:cNvPr>
              <p:cNvSpPr/>
              <p:nvPr/>
            </p:nvSpPr>
            <p:spPr>
              <a:xfrm>
                <a:off x="2333017" y="3661750"/>
                <a:ext cx="360000" cy="36000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869B286E-F77C-EAF6-DB1D-1343E4BF58FB}"/>
                  </a:ext>
                </a:extLst>
              </p:cNvPr>
              <p:cNvSpPr/>
              <p:nvPr/>
            </p:nvSpPr>
            <p:spPr>
              <a:xfrm>
                <a:off x="2730383" y="3661750"/>
                <a:ext cx="360000" cy="36000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633D06E7-1439-B475-4D06-3876CB707C93}"/>
                  </a:ext>
                </a:extLst>
              </p:cNvPr>
              <p:cNvSpPr/>
              <p:nvPr/>
            </p:nvSpPr>
            <p:spPr>
              <a:xfrm>
                <a:off x="3127749" y="3661750"/>
                <a:ext cx="360000" cy="36000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6712553E-C338-132D-10CA-11A1CAEDE926}"/>
                  </a:ext>
                </a:extLst>
              </p:cNvPr>
              <p:cNvSpPr/>
              <p:nvPr/>
            </p:nvSpPr>
            <p:spPr>
              <a:xfrm>
                <a:off x="3519090" y="3661750"/>
                <a:ext cx="360000" cy="36000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7FDEA19C-D6EE-338C-0A2F-2BF8F8509645}"/>
                  </a:ext>
                </a:extLst>
              </p:cNvPr>
              <p:cNvSpPr/>
              <p:nvPr/>
            </p:nvSpPr>
            <p:spPr>
              <a:xfrm>
                <a:off x="3910431" y="3661750"/>
                <a:ext cx="360000" cy="36000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35F0B549-F74A-0971-E6E3-DA74CC5DDF1D}"/>
                </a:ext>
              </a:extLst>
            </p:cNvPr>
            <p:cNvGrpSpPr/>
            <p:nvPr/>
          </p:nvGrpSpPr>
          <p:grpSpPr>
            <a:xfrm>
              <a:off x="2339042" y="4497108"/>
              <a:ext cx="1937414" cy="360000"/>
              <a:chOff x="2333017" y="3661750"/>
              <a:chExt cx="1937414" cy="360000"/>
            </a:xfrm>
          </p:grpSpPr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396D4B83-1AF5-D51B-8A11-D238D649A0A8}"/>
                  </a:ext>
                </a:extLst>
              </p:cNvPr>
              <p:cNvSpPr/>
              <p:nvPr/>
            </p:nvSpPr>
            <p:spPr>
              <a:xfrm>
                <a:off x="2333017" y="3661750"/>
                <a:ext cx="360000" cy="36000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6D9AE79E-AAAC-053F-0A45-0B2E2A513C75}"/>
                  </a:ext>
                </a:extLst>
              </p:cNvPr>
              <p:cNvSpPr/>
              <p:nvPr/>
            </p:nvSpPr>
            <p:spPr>
              <a:xfrm>
                <a:off x="2730383" y="3661750"/>
                <a:ext cx="360000" cy="36000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D60BDA6C-F945-84C5-573F-CA86B88105D3}"/>
                  </a:ext>
                </a:extLst>
              </p:cNvPr>
              <p:cNvSpPr/>
              <p:nvPr/>
            </p:nvSpPr>
            <p:spPr>
              <a:xfrm>
                <a:off x="3127749" y="3661750"/>
                <a:ext cx="360000" cy="36000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CEB9FEC3-881F-5BA6-EEB5-7FFDD84E1303}"/>
                  </a:ext>
                </a:extLst>
              </p:cNvPr>
              <p:cNvSpPr/>
              <p:nvPr/>
            </p:nvSpPr>
            <p:spPr>
              <a:xfrm>
                <a:off x="3519090" y="3661750"/>
                <a:ext cx="360000" cy="36000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6689AF98-D50C-BCA2-9EAC-32511DA39E7E}"/>
                  </a:ext>
                </a:extLst>
              </p:cNvPr>
              <p:cNvSpPr/>
              <p:nvPr/>
            </p:nvSpPr>
            <p:spPr>
              <a:xfrm>
                <a:off x="3910431" y="3661750"/>
                <a:ext cx="360000" cy="36000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DA67BD00-BD22-E014-BEDC-D6518130E948}"/>
                </a:ext>
              </a:extLst>
            </p:cNvPr>
            <p:cNvGrpSpPr/>
            <p:nvPr/>
          </p:nvGrpSpPr>
          <p:grpSpPr>
            <a:xfrm>
              <a:off x="2333017" y="4914787"/>
              <a:ext cx="1937414" cy="360000"/>
              <a:chOff x="2333017" y="3661750"/>
              <a:chExt cx="1937414" cy="360000"/>
            </a:xfrm>
          </p:grpSpPr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BB779773-C275-3BC2-F86F-179B44D79CE5}"/>
                  </a:ext>
                </a:extLst>
              </p:cNvPr>
              <p:cNvSpPr/>
              <p:nvPr/>
            </p:nvSpPr>
            <p:spPr>
              <a:xfrm>
                <a:off x="2333017" y="3661750"/>
                <a:ext cx="360000" cy="36000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6DACCC95-03A5-6000-A4F3-DA3C7CDE1BE4}"/>
                  </a:ext>
                </a:extLst>
              </p:cNvPr>
              <p:cNvSpPr/>
              <p:nvPr/>
            </p:nvSpPr>
            <p:spPr>
              <a:xfrm>
                <a:off x="2730383" y="3661750"/>
                <a:ext cx="360000" cy="36000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E52A22F4-441B-2363-1CD1-549545D40B24}"/>
                  </a:ext>
                </a:extLst>
              </p:cNvPr>
              <p:cNvSpPr/>
              <p:nvPr/>
            </p:nvSpPr>
            <p:spPr>
              <a:xfrm>
                <a:off x="3127749" y="3661750"/>
                <a:ext cx="360000" cy="36000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7253723C-2D47-03E7-7B10-F03F666E13E6}"/>
                  </a:ext>
                </a:extLst>
              </p:cNvPr>
              <p:cNvSpPr/>
              <p:nvPr/>
            </p:nvSpPr>
            <p:spPr>
              <a:xfrm>
                <a:off x="3519090" y="3661750"/>
                <a:ext cx="360000" cy="36000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FEB32185-A63F-56C4-B9C6-239896614536}"/>
                  </a:ext>
                </a:extLst>
              </p:cNvPr>
              <p:cNvSpPr/>
              <p:nvPr/>
            </p:nvSpPr>
            <p:spPr>
              <a:xfrm>
                <a:off x="3910431" y="3661750"/>
                <a:ext cx="360000" cy="36000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46431FA5-C589-D462-7DDC-889BB1454C4C}"/>
                </a:ext>
              </a:extLst>
            </p:cNvPr>
            <p:cNvGrpSpPr/>
            <p:nvPr/>
          </p:nvGrpSpPr>
          <p:grpSpPr>
            <a:xfrm>
              <a:off x="2339042" y="5332466"/>
              <a:ext cx="1937414" cy="360000"/>
              <a:chOff x="2333017" y="3661750"/>
              <a:chExt cx="1937414" cy="360000"/>
            </a:xfrm>
          </p:grpSpPr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0A6769F0-34DC-D1D6-C289-8BA3AC448294}"/>
                  </a:ext>
                </a:extLst>
              </p:cNvPr>
              <p:cNvSpPr/>
              <p:nvPr/>
            </p:nvSpPr>
            <p:spPr>
              <a:xfrm>
                <a:off x="2333017" y="3661750"/>
                <a:ext cx="360000" cy="36000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0BE54B06-77A0-6441-1C68-CF42C2AAB5E9}"/>
                  </a:ext>
                </a:extLst>
              </p:cNvPr>
              <p:cNvSpPr/>
              <p:nvPr/>
            </p:nvSpPr>
            <p:spPr>
              <a:xfrm>
                <a:off x="2730383" y="3661750"/>
                <a:ext cx="360000" cy="36000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404A305E-641B-761B-5907-31BDB39D34E2}"/>
                  </a:ext>
                </a:extLst>
              </p:cNvPr>
              <p:cNvSpPr/>
              <p:nvPr/>
            </p:nvSpPr>
            <p:spPr>
              <a:xfrm>
                <a:off x="3127749" y="3661750"/>
                <a:ext cx="360000" cy="36000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BB1C5700-95C7-D772-E305-0606E1927C1C}"/>
                  </a:ext>
                </a:extLst>
              </p:cNvPr>
              <p:cNvSpPr/>
              <p:nvPr/>
            </p:nvSpPr>
            <p:spPr>
              <a:xfrm>
                <a:off x="3519090" y="3661750"/>
                <a:ext cx="360000" cy="36000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845501C0-7247-E21D-F6CC-66C383787C7C}"/>
                  </a:ext>
                </a:extLst>
              </p:cNvPr>
              <p:cNvSpPr/>
              <p:nvPr/>
            </p:nvSpPr>
            <p:spPr>
              <a:xfrm>
                <a:off x="3910431" y="3661750"/>
                <a:ext cx="360000" cy="36000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4F7DF412-8EC0-D514-745A-4B436184EE57}"/>
              </a:ext>
            </a:extLst>
          </p:cNvPr>
          <p:cNvGrpSpPr/>
          <p:nvPr/>
        </p:nvGrpSpPr>
        <p:grpSpPr>
          <a:xfrm>
            <a:off x="4803289" y="3355083"/>
            <a:ext cx="2511593" cy="1150080"/>
            <a:chOff x="4726020" y="2852319"/>
            <a:chExt cx="2511593" cy="1150080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34C4680-795D-BE14-3D6C-05FCB6AE56B2}"/>
                </a:ext>
              </a:extLst>
            </p:cNvPr>
            <p:cNvSpPr/>
            <p:nvPr/>
          </p:nvSpPr>
          <p:spPr>
            <a:xfrm>
              <a:off x="4726020" y="3224720"/>
              <a:ext cx="360000" cy="360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6" name="箭头: 右 75">
              <a:extLst>
                <a:ext uri="{FF2B5EF4-FFF2-40B4-BE49-F238E27FC236}">
                  <a16:creationId xmlns:a16="http://schemas.microsoft.com/office/drawing/2014/main" id="{2B4A1809-801A-6792-8CAB-C08CAE5AE3A8}"/>
                </a:ext>
              </a:extLst>
            </p:cNvPr>
            <p:cNvSpPr/>
            <p:nvPr/>
          </p:nvSpPr>
          <p:spPr>
            <a:xfrm>
              <a:off x="5214025" y="3375518"/>
              <a:ext cx="736060" cy="106965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1" name="组合 100">
              <a:extLst>
                <a:ext uri="{FF2B5EF4-FFF2-40B4-BE49-F238E27FC236}">
                  <a16:creationId xmlns:a16="http://schemas.microsoft.com/office/drawing/2014/main" id="{E1F8182F-80EB-ADEE-784D-DEA059A35686}"/>
                </a:ext>
              </a:extLst>
            </p:cNvPr>
            <p:cNvGrpSpPr/>
            <p:nvPr/>
          </p:nvGrpSpPr>
          <p:grpSpPr>
            <a:xfrm>
              <a:off x="6082881" y="2852319"/>
              <a:ext cx="1154732" cy="1150080"/>
              <a:chOff x="6368333" y="2907443"/>
              <a:chExt cx="1154732" cy="1150080"/>
            </a:xfrm>
          </p:grpSpPr>
          <p:grpSp>
            <p:nvGrpSpPr>
              <p:cNvPr id="80" name="组合 79">
                <a:extLst>
                  <a:ext uri="{FF2B5EF4-FFF2-40B4-BE49-F238E27FC236}">
                    <a16:creationId xmlns:a16="http://schemas.microsoft.com/office/drawing/2014/main" id="{4D7B547D-5713-FBC0-250C-5A486FB1A9AA}"/>
                  </a:ext>
                </a:extLst>
              </p:cNvPr>
              <p:cNvGrpSpPr/>
              <p:nvPr/>
            </p:nvGrpSpPr>
            <p:grpSpPr>
              <a:xfrm>
                <a:off x="6368333" y="2907443"/>
                <a:ext cx="1154732" cy="360000"/>
                <a:chOff x="6144597" y="2889000"/>
                <a:chExt cx="1154732" cy="360000"/>
              </a:xfrm>
            </p:grpSpPr>
            <p:sp>
              <p:nvSpPr>
                <p:cNvPr id="77" name="矩形 76">
                  <a:extLst>
                    <a:ext uri="{FF2B5EF4-FFF2-40B4-BE49-F238E27FC236}">
                      <a16:creationId xmlns:a16="http://schemas.microsoft.com/office/drawing/2014/main" id="{46C6BE1A-DA51-49DF-7250-1C2B51FA0716}"/>
                    </a:ext>
                  </a:extLst>
                </p:cNvPr>
                <p:cNvSpPr/>
                <p:nvPr/>
              </p:nvSpPr>
              <p:spPr>
                <a:xfrm>
                  <a:off x="6144597" y="2889000"/>
                  <a:ext cx="360000" cy="360000"/>
                </a:xfrm>
                <a:prstGeom prst="rect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0</a:t>
                  </a:r>
                  <a:endParaRPr lang="zh-CN" altLang="en-US" dirty="0"/>
                </a:p>
              </p:txBody>
            </p:sp>
            <p:sp>
              <p:nvSpPr>
                <p:cNvPr id="78" name="矩形 77">
                  <a:extLst>
                    <a:ext uri="{FF2B5EF4-FFF2-40B4-BE49-F238E27FC236}">
                      <a16:creationId xmlns:a16="http://schemas.microsoft.com/office/drawing/2014/main" id="{6DAA2A52-8B47-54F2-DC75-5FBB4191FFB7}"/>
                    </a:ext>
                  </a:extLst>
                </p:cNvPr>
                <p:cNvSpPr/>
                <p:nvPr/>
              </p:nvSpPr>
              <p:spPr>
                <a:xfrm>
                  <a:off x="6541963" y="2889000"/>
                  <a:ext cx="360000" cy="360000"/>
                </a:xfrm>
                <a:prstGeom prst="rect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0</a:t>
                  </a:r>
                  <a:endParaRPr lang="zh-CN" altLang="en-US" dirty="0"/>
                </a:p>
              </p:txBody>
            </p:sp>
            <p:sp>
              <p:nvSpPr>
                <p:cNvPr id="79" name="矩形 78">
                  <a:extLst>
                    <a:ext uri="{FF2B5EF4-FFF2-40B4-BE49-F238E27FC236}">
                      <a16:creationId xmlns:a16="http://schemas.microsoft.com/office/drawing/2014/main" id="{70639367-3021-EBE0-F1BD-A52BBCE6087D}"/>
                    </a:ext>
                  </a:extLst>
                </p:cNvPr>
                <p:cNvSpPr/>
                <p:nvPr/>
              </p:nvSpPr>
              <p:spPr>
                <a:xfrm>
                  <a:off x="6939329" y="2889000"/>
                  <a:ext cx="360000" cy="360000"/>
                </a:xfrm>
                <a:prstGeom prst="rect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0</a:t>
                  </a:r>
                  <a:endParaRPr lang="zh-CN" altLang="en-US" dirty="0"/>
                </a:p>
              </p:txBody>
            </p:sp>
          </p:grpSp>
          <p:grpSp>
            <p:nvGrpSpPr>
              <p:cNvPr id="81" name="组合 80">
                <a:extLst>
                  <a:ext uri="{FF2B5EF4-FFF2-40B4-BE49-F238E27FC236}">
                    <a16:creationId xmlns:a16="http://schemas.microsoft.com/office/drawing/2014/main" id="{E22D516A-2895-D321-B4B0-B8682D5312FB}"/>
                  </a:ext>
                </a:extLst>
              </p:cNvPr>
              <p:cNvGrpSpPr/>
              <p:nvPr/>
            </p:nvGrpSpPr>
            <p:grpSpPr>
              <a:xfrm>
                <a:off x="6368333" y="3302483"/>
                <a:ext cx="1154732" cy="360000"/>
                <a:chOff x="6144597" y="2889000"/>
                <a:chExt cx="1154732" cy="360000"/>
              </a:xfrm>
            </p:grpSpPr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5CB7C46E-03A8-CD41-E359-1C4D53086D7D}"/>
                    </a:ext>
                  </a:extLst>
                </p:cNvPr>
                <p:cNvSpPr/>
                <p:nvPr/>
              </p:nvSpPr>
              <p:spPr>
                <a:xfrm>
                  <a:off x="6144597" y="2889000"/>
                  <a:ext cx="360000" cy="360000"/>
                </a:xfrm>
                <a:prstGeom prst="rect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0</a:t>
                  </a:r>
                  <a:endParaRPr lang="zh-CN" altLang="en-US" dirty="0"/>
                </a:p>
              </p:txBody>
            </p:sp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9018015C-F18A-EC87-9609-8F0B1339068E}"/>
                    </a:ext>
                  </a:extLst>
                </p:cNvPr>
                <p:cNvSpPr/>
                <p:nvPr/>
              </p:nvSpPr>
              <p:spPr>
                <a:xfrm>
                  <a:off x="6541963" y="2889000"/>
                  <a:ext cx="360000" cy="360000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5D37AACC-A4B0-58F7-5B63-2D8B186E2E9E}"/>
                    </a:ext>
                  </a:extLst>
                </p:cNvPr>
                <p:cNvSpPr/>
                <p:nvPr/>
              </p:nvSpPr>
              <p:spPr>
                <a:xfrm>
                  <a:off x="6939329" y="2889000"/>
                  <a:ext cx="360000" cy="360000"/>
                </a:xfrm>
                <a:prstGeom prst="rect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0</a:t>
                  </a:r>
                  <a:endParaRPr lang="zh-CN" altLang="en-US" dirty="0"/>
                </a:p>
              </p:txBody>
            </p:sp>
          </p:grpSp>
          <p:grpSp>
            <p:nvGrpSpPr>
              <p:cNvPr id="85" name="组合 84">
                <a:extLst>
                  <a:ext uri="{FF2B5EF4-FFF2-40B4-BE49-F238E27FC236}">
                    <a16:creationId xmlns:a16="http://schemas.microsoft.com/office/drawing/2014/main" id="{8ED0B692-B5BA-BE4A-82B7-90809E86FD10}"/>
                  </a:ext>
                </a:extLst>
              </p:cNvPr>
              <p:cNvGrpSpPr/>
              <p:nvPr/>
            </p:nvGrpSpPr>
            <p:grpSpPr>
              <a:xfrm>
                <a:off x="6368333" y="3697523"/>
                <a:ext cx="1154732" cy="360000"/>
                <a:chOff x="6144597" y="2889000"/>
                <a:chExt cx="1154732" cy="360000"/>
              </a:xfrm>
            </p:grpSpPr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1DE248C7-AEC2-9371-6029-3545A6EC6CEB}"/>
                    </a:ext>
                  </a:extLst>
                </p:cNvPr>
                <p:cNvSpPr/>
                <p:nvPr/>
              </p:nvSpPr>
              <p:spPr>
                <a:xfrm>
                  <a:off x="6144597" y="2889000"/>
                  <a:ext cx="360000" cy="360000"/>
                </a:xfrm>
                <a:prstGeom prst="rect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0</a:t>
                  </a:r>
                  <a:endParaRPr lang="zh-CN" altLang="en-US" dirty="0"/>
                </a:p>
              </p:txBody>
            </p:sp>
            <p:sp>
              <p:nvSpPr>
                <p:cNvPr id="87" name="矩形 86">
                  <a:extLst>
                    <a:ext uri="{FF2B5EF4-FFF2-40B4-BE49-F238E27FC236}">
                      <a16:creationId xmlns:a16="http://schemas.microsoft.com/office/drawing/2014/main" id="{3D16AC3F-33CD-D197-6FCD-E29A41FBC7BF}"/>
                    </a:ext>
                  </a:extLst>
                </p:cNvPr>
                <p:cNvSpPr/>
                <p:nvPr/>
              </p:nvSpPr>
              <p:spPr>
                <a:xfrm>
                  <a:off x="6541963" y="2889000"/>
                  <a:ext cx="360000" cy="360000"/>
                </a:xfrm>
                <a:prstGeom prst="rect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0</a:t>
                  </a:r>
                  <a:endParaRPr lang="zh-CN" altLang="en-US" dirty="0"/>
                </a:p>
              </p:txBody>
            </p:sp>
            <p:sp>
              <p:nvSpPr>
                <p:cNvPr id="88" name="矩形 87">
                  <a:extLst>
                    <a:ext uri="{FF2B5EF4-FFF2-40B4-BE49-F238E27FC236}">
                      <a16:creationId xmlns:a16="http://schemas.microsoft.com/office/drawing/2014/main" id="{D50DEE22-5B16-D84B-4FBF-0D6AC44A4B34}"/>
                    </a:ext>
                  </a:extLst>
                </p:cNvPr>
                <p:cNvSpPr/>
                <p:nvPr/>
              </p:nvSpPr>
              <p:spPr>
                <a:xfrm>
                  <a:off x="6939329" y="2889000"/>
                  <a:ext cx="360000" cy="360000"/>
                </a:xfrm>
                <a:prstGeom prst="rect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0</a:t>
                  </a:r>
                  <a:endParaRPr lang="zh-CN" altLang="en-US" dirty="0"/>
                </a:p>
              </p:txBody>
            </p:sp>
          </p:grpSp>
        </p:grpSp>
      </p:grpSp>
      <p:grpSp>
        <p:nvGrpSpPr>
          <p:cNvPr id="143" name="组合 142">
            <a:extLst>
              <a:ext uri="{FF2B5EF4-FFF2-40B4-BE49-F238E27FC236}">
                <a16:creationId xmlns:a16="http://schemas.microsoft.com/office/drawing/2014/main" id="{438EBC37-9DBA-0828-6380-25B6187840ED}"/>
              </a:ext>
            </a:extLst>
          </p:cNvPr>
          <p:cNvGrpSpPr/>
          <p:nvPr/>
        </p:nvGrpSpPr>
        <p:grpSpPr>
          <a:xfrm>
            <a:off x="8784565" y="2760522"/>
            <a:ext cx="2538716" cy="2483754"/>
            <a:chOff x="9053416" y="2749363"/>
            <a:chExt cx="2538716" cy="2483754"/>
          </a:xfrm>
        </p:grpSpPr>
        <p:grpSp>
          <p:nvGrpSpPr>
            <p:cNvPr id="102" name="组合 101">
              <a:extLst>
                <a:ext uri="{FF2B5EF4-FFF2-40B4-BE49-F238E27FC236}">
                  <a16:creationId xmlns:a16="http://schemas.microsoft.com/office/drawing/2014/main" id="{BBAA073F-8770-5B45-2596-8FEB356055EB}"/>
                </a:ext>
              </a:extLst>
            </p:cNvPr>
            <p:cNvGrpSpPr/>
            <p:nvPr/>
          </p:nvGrpSpPr>
          <p:grpSpPr>
            <a:xfrm>
              <a:off x="9053416" y="2750363"/>
              <a:ext cx="1154732" cy="1150080"/>
              <a:chOff x="4683124" y="4619429"/>
              <a:chExt cx="1154732" cy="1150080"/>
            </a:xfrm>
          </p:grpSpPr>
          <p:grpSp>
            <p:nvGrpSpPr>
              <p:cNvPr id="89" name="组合 88">
                <a:extLst>
                  <a:ext uri="{FF2B5EF4-FFF2-40B4-BE49-F238E27FC236}">
                    <a16:creationId xmlns:a16="http://schemas.microsoft.com/office/drawing/2014/main" id="{01E069C3-A282-6301-ADF3-DB8ECAE1721A}"/>
                  </a:ext>
                </a:extLst>
              </p:cNvPr>
              <p:cNvGrpSpPr/>
              <p:nvPr/>
            </p:nvGrpSpPr>
            <p:grpSpPr>
              <a:xfrm>
                <a:off x="4683124" y="4619429"/>
                <a:ext cx="1154732" cy="360000"/>
                <a:chOff x="6144597" y="2889000"/>
                <a:chExt cx="1154732" cy="360000"/>
              </a:xfrm>
            </p:grpSpPr>
            <p:sp>
              <p:nvSpPr>
                <p:cNvPr id="90" name="矩形 89">
                  <a:extLst>
                    <a:ext uri="{FF2B5EF4-FFF2-40B4-BE49-F238E27FC236}">
                      <a16:creationId xmlns:a16="http://schemas.microsoft.com/office/drawing/2014/main" id="{ADD9B563-4F11-848D-5E43-D8B142546A10}"/>
                    </a:ext>
                  </a:extLst>
                </p:cNvPr>
                <p:cNvSpPr/>
                <p:nvPr/>
              </p:nvSpPr>
              <p:spPr>
                <a:xfrm>
                  <a:off x="6144597" y="2889000"/>
                  <a:ext cx="360000" cy="360000"/>
                </a:xfrm>
                <a:prstGeom prst="rect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0</a:t>
                  </a:r>
                  <a:endParaRPr lang="zh-CN" altLang="en-US" dirty="0"/>
                </a:p>
              </p:txBody>
            </p:sp>
            <p:sp>
              <p:nvSpPr>
                <p:cNvPr id="91" name="矩形 90">
                  <a:extLst>
                    <a:ext uri="{FF2B5EF4-FFF2-40B4-BE49-F238E27FC236}">
                      <a16:creationId xmlns:a16="http://schemas.microsoft.com/office/drawing/2014/main" id="{A142DED3-9BB1-FB8E-90C8-792703DFF860}"/>
                    </a:ext>
                  </a:extLst>
                </p:cNvPr>
                <p:cNvSpPr/>
                <p:nvPr/>
              </p:nvSpPr>
              <p:spPr>
                <a:xfrm>
                  <a:off x="6541963" y="2889000"/>
                  <a:ext cx="360000" cy="360000"/>
                </a:xfrm>
                <a:prstGeom prst="rect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0</a:t>
                  </a:r>
                  <a:endParaRPr lang="zh-CN" altLang="en-US" dirty="0"/>
                </a:p>
              </p:txBody>
            </p:sp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BE817ACD-00E6-35FF-710B-EF30898A448E}"/>
                    </a:ext>
                  </a:extLst>
                </p:cNvPr>
                <p:cNvSpPr/>
                <p:nvPr/>
              </p:nvSpPr>
              <p:spPr>
                <a:xfrm>
                  <a:off x="6939329" y="2889000"/>
                  <a:ext cx="360000" cy="360000"/>
                </a:xfrm>
                <a:prstGeom prst="rect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0</a:t>
                  </a:r>
                  <a:endParaRPr lang="zh-CN" altLang="en-US" dirty="0"/>
                </a:p>
              </p:txBody>
            </p:sp>
          </p:grpSp>
          <p:grpSp>
            <p:nvGrpSpPr>
              <p:cNvPr id="93" name="组合 92">
                <a:extLst>
                  <a:ext uri="{FF2B5EF4-FFF2-40B4-BE49-F238E27FC236}">
                    <a16:creationId xmlns:a16="http://schemas.microsoft.com/office/drawing/2014/main" id="{5EFEE40B-9F10-9930-8F14-CCAB8980BDBA}"/>
                  </a:ext>
                </a:extLst>
              </p:cNvPr>
              <p:cNvGrpSpPr/>
              <p:nvPr/>
            </p:nvGrpSpPr>
            <p:grpSpPr>
              <a:xfrm>
                <a:off x="4683124" y="5014469"/>
                <a:ext cx="1154732" cy="360000"/>
                <a:chOff x="6144597" y="2889000"/>
                <a:chExt cx="1154732" cy="360000"/>
              </a:xfrm>
            </p:grpSpPr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BA5AC13C-8B27-F831-CB5A-66093108CCC9}"/>
                    </a:ext>
                  </a:extLst>
                </p:cNvPr>
                <p:cNvSpPr/>
                <p:nvPr/>
              </p:nvSpPr>
              <p:spPr>
                <a:xfrm>
                  <a:off x="6144597" y="2889000"/>
                  <a:ext cx="360000" cy="360000"/>
                </a:xfrm>
                <a:prstGeom prst="rect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0</a:t>
                  </a:r>
                  <a:endParaRPr lang="zh-CN" altLang="en-US" dirty="0"/>
                </a:p>
              </p:txBody>
            </p:sp>
            <p:sp>
              <p:nvSpPr>
                <p:cNvPr id="95" name="矩形 94">
                  <a:extLst>
                    <a:ext uri="{FF2B5EF4-FFF2-40B4-BE49-F238E27FC236}">
                      <a16:creationId xmlns:a16="http://schemas.microsoft.com/office/drawing/2014/main" id="{782FB98E-8377-EA40-54AB-235309316C3C}"/>
                    </a:ext>
                  </a:extLst>
                </p:cNvPr>
                <p:cNvSpPr/>
                <p:nvPr/>
              </p:nvSpPr>
              <p:spPr>
                <a:xfrm>
                  <a:off x="6541963" y="2889000"/>
                  <a:ext cx="360000" cy="360000"/>
                </a:xfrm>
                <a:prstGeom prst="rect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1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B3AB96A7-2834-21BD-CF9C-3F745A4C40CD}"/>
                    </a:ext>
                  </a:extLst>
                </p:cNvPr>
                <p:cNvSpPr/>
                <p:nvPr/>
              </p:nvSpPr>
              <p:spPr>
                <a:xfrm>
                  <a:off x="6939329" y="2889000"/>
                  <a:ext cx="360000" cy="360000"/>
                </a:xfrm>
                <a:prstGeom prst="rect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0</a:t>
                  </a:r>
                  <a:endParaRPr lang="zh-CN" altLang="en-US" dirty="0"/>
                </a:p>
              </p:txBody>
            </p:sp>
          </p:grpSp>
          <p:grpSp>
            <p:nvGrpSpPr>
              <p:cNvPr id="97" name="组合 96">
                <a:extLst>
                  <a:ext uri="{FF2B5EF4-FFF2-40B4-BE49-F238E27FC236}">
                    <a16:creationId xmlns:a16="http://schemas.microsoft.com/office/drawing/2014/main" id="{BAAC37A4-AD05-9C1A-1F9C-0DE51BEC3E42}"/>
                  </a:ext>
                </a:extLst>
              </p:cNvPr>
              <p:cNvGrpSpPr/>
              <p:nvPr/>
            </p:nvGrpSpPr>
            <p:grpSpPr>
              <a:xfrm>
                <a:off x="4683124" y="5409509"/>
                <a:ext cx="1154732" cy="360000"/>
                <a:chOff x="6144597" y="2889000"/>
                <a:chExt cx="1154732" cy="360000"/>
              </a:xfrm>
            </p:grpSpPr>
            <p:sp>
              <p:nvSpPr>
                <p:cNvPr id="98" name="矩形 97">
                  <a:extLst>
                    <a:ext uri="{FF2B5EF4-FFF2-40B4-BE49-F238E27FC236}">
                      <a16:creationId xmlns:a16="http://schemas.microsoft.com/office/drawing/2014/main" id="{1DC88F3F-E485-2BDE-022E-B58A91A2F0C4}"/>
                    </a:ext>
                  </a:extLst>
                </p:cNvPr>
                <p:cNvSpPr/>
                <p:nvPr/>
              </p:nvSpPr>
              <p:spPr>
                <a:xfrm>
                  <a:off x="6144597" y="2889000"/>
                  <a:ext cx="360000" cy="360000"/>
                </a:xfrm>
                <a:prstGeom prst="rect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0</a:t>
                  </a:r>
                  <a:endParaRPr lang="zh-CN" altLang="en-US" dirty="0"/>
                </a:p>
              </p:txBody>
            </p:sp>
            <p:sp>
              <p:nvSpPr>
                <p:cNvPr id="99" name="矩形 98">
                  <a:extLst>
                    <a:ext uri="{FF2B5EF4-FFF2-40B4-BE49-F238E27FC236}">
                      <a16:creationId xmlns:a16="http://schemas.microsoft.com/office/drawing/2014/main" id="{13D7D80C-7E29-64E0-80A9-0F8757BA17C5}"/>
                    </a:ext>
                  </a:extLst>
                </p:cNvPr>
                <p:cNvSpPr/>
                <p:nvPr/>
              </p:nvSpPr>
              <p:spPr>
                <a:xfrm>
                  <a:off x="6541963" y="2889000"/>
                  <a:ext cx="360000" cy="360000"/>
                </a:xfrm>
                <a:prstGeom prst="rect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0</a:t>
                  </a:r>
                  <a:endParaRPr lang="zh-CN" altLang="en-US" dirty="0"/>
                </a:p>
              </p:txBody>
            </p:sp>
            <p:sp>
              <p:nvSpPr>
                <p:cNvPr id="100" name="矩形 99">
                  <a:extLst>
                    <a:ext uri="{FF2B5EF4-FFF2-40B4-BE49-F238E27FC236}">
                      <a16:creationId xmlns:a16="http://schemas.microsoft.com/office/drawing/2014/main" id="{2144DC4D-5548-BF1C-6EB0-1252841E8567}"/>
                    </a:ext>
                  </a:extLst>
                </p:cNvPr>
                <p:cNvSpPr/>
                <p:nvPr/>
              </p:nvSpPr>
              <p:spPr>
                <a:xfrm>
                  <a:off x="6939329" y="2889000"/>
                  <a:ext cx="360000" cy="360000"/>
                </a:xfrm>
                <a:prstGeom prst="rect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0</a:t>
                  </a:r>
                  <a:endParaRPr lang="zh-CN" altLang="en-US" dirty="0"/>
                </a:p>
              </p:txBody>
            </p:sp>
          </p:grpSp>
        </p:grpSp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5F5CF2AC-77B3-6A1C-668A-0182B1EBBD7B}"/>
                </a:ext>
              </a:extLst>
            </p:cNvPr>
            <p:cNvGrpSpPr/>
            <p:nvPr/>
          </p:nvGrpSpPr>
          <p:grpSpPr>
            <a:xfrm>
              <a:off x="10437400" y="2749363"/>
              <a:ext cx="1154732" cy="1150080"/>
              <a:chOff x="4683124" y="4619429"/>
              <a:chExt cx="1154732" cy="1150080"/>
            </a:xfrm>
          </p:grpSpPr>
          <p:grpSp>
            <p:nvGrpSpPr>
              <p:cNvPr id="104" name="组合 103">
                <a:extLst>
                  <a:ext uri="{FF2B5EF4-FFF2-40B4-BE49-F238E27FC236}">
                    <a16:creationId xmlns:a16="http://schemas.microsoft.com/office/drawing/2014/main" id="{99AAA66A-577B-E04C-8E7E-5868CB4D142E}"/>
                  </a:ext>
                </a:extLst>
              </p:cNvPr>
              <p:cNvGrpSpPr/>
              <p:nvPr/>
            </p:nvGrpSpPr>
            <p:grpSpPr>
              <a:xfrm>
                <a:off x="4683124" y="4619429"/>
                <a:ext cx="1154732" cy="360000"/>
                <a:chOff x="6144597" y="2889000"/>
                <a:chExt cx="1154732" cy="360000"/>
              </a:xfrm>
            </p:grpSpPr>
            <p:sp>
              <p:nvSpPr>
                <p:cNvPr id="113" name="矩形 112">
                  <a:extLst>
                    <a:ext uri="{FF2B5EF4-FFF2-40B4-BE49-F238E27FC236}">
                      <a16:creationId xmlns:a16="http://schemas.microsoft.com/office/drawing/2014/main" id="{DEA6A718-F159-AE4C-3D0A-CFDEB0A2B699}"/>
                    </a:ext>
                  </a:extLst>
                </p:cNvPr>
                <p:cNvSpPr/>
                <p:nvPr/>
              </p:nvSpPr>
              <p:spPr>
                <a:xfrm>
                  <a:off x="6144597" y="2889000"/>
                  <a:ext cx="360000" cy="360000"/>
                </a:xfrm>
                <a:prstGeom prst="rect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0</a:t>
                  </a:r>
                  <a:endParaRPr lang="zh-CN" altLang="en-US" dirty="0"/>
                </a:p>
              </p:txBody>
            </p:sp>
            <p:sp>
              <p:nvSpPr>
                <p:cNvPr id="114" name="矩形 113">
                  <a:extLst>
                    <a:ext uri="{FF2B5EF4-FFF2-40B4-BE49-F238E27FC236}">
                      <a16:creationId xmlns:a16="http://schemas.microsoft.com/office/drawing/2014/main" id="{79B490F0-DCB6-EB10-D19D-40CA1F3FE8B9}"/>
                    </a:ext>
                  </a:extLst>
                </p:cNvPr>
                <p:cNvSpPr/>
                <p:nvPr/>
              </p:nvSpPr>
              <p:spPr>
                <a:xfrm>
                  <a:off x="6541963" y="2889000"/>
                  <a:ext cx="360000" cy="360000"/>
                </a:xfrm>
                <a:prstGeom prst="rect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0</a:t>
                  </a:r>
                  <a:endParaRPr lang="zh-CN" altLang="en-US" dirty="0"/>
                </a:p>
              </p:txBody>
            </p:sp>
            <p:sp>
              <p:nvSpPr>
                <p:cNvPr id="115" name="矩形 114">
                  <a:extLst>
                    <a:ext uri="{FF2B5EF4-FFF2-40B4-BE49-F238E27FC236}">
                      <a16:creationId xmlns:a16="http://schemas.microsoft.com/office/drawing/2014/main" id="{75B5B831-616F-7416-A960-8D5F36065540}"/>
                    </a:ext>
                  </a:extLst>
                </p:cNvPr>
                <p:cNvSpPr/>
                <p:nvPr/>
              </p:nvSpPr>
              <p:spPr>
                <a:xfrm>
                  <a:off x="6939329" y="2889000"/>
                  <a:ext cx="360000" cy="360000"/>
                </a:xfrm>
                <a:prstGeom prst="rect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0</a:t>
                  </a:r>
                  <a:endParaRPr lang="zh-CN" altLang="en-US" dirty="0"/>
                </a:p>
              </p:txBody>
            </p:sp>
          </p:grpSp>
          <p:grpSp>
            <p:nvGrpSpPr>
              <p:cNvPr id="105" name="组合 104">
                <a:extLst>
                  <a:ext uri="{FF2B5EF4-FFF2-40B4-BE49-F238E27FC236}">
                    <a16:creationId xmlns:a16="http://schemas.microsoft.com/office/drawing/2014/main" id="{74A5623D-9A13-3587-194C-2E18888DAFEC}"/>
                  </a:ext>
                </a:extLst>
              </p:cNvPr>
              <p:cNvGrpSpPr/>
              <p:nvPr/>
            </p:nvGrpSpPr>
            <p:grpSpPr>
              <a:xfrm>
                <a:off x="4683124" y="5014469"/>
                <a:ext cx="1154732" cy="360000"/>
                <a:chOff x="6144597" y="2889000"/>
                <a:chExt cx="1154732" cy="360000"/>
              </a:xfrm>
            </p:grpSpPr>
            <p:sp>
              <p:nvSpPr>
                <p:cNvPr id="110" name="矩形 109">
                  <a:extLst>
                    <a:ext uri="{FF2B5EF4-FFF2-40B4-BE49-F238E27FC236}">
                      <a16:creationId xmlns:a16="http://schemas.microsoft.com/office/drawing/2014/main" id="{4BBF6346-5B1E-C961-3967-35021026FE53}"/>
                    </a:ext>
                  </a:extLst>
                </p:cNvPr>
                <p:cNvSpPr/>
                <p:nvPr/>
              </p:nvSpPr>
              <p:spPr>
                <a:xfrm>
                  <a:off x="6144597" y="2889000"/>
                  <a:ext cx="360000" cy="360000"/>
                </a:xfrm>
                <a:prstGeom prst="rect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0</a:t>
                  </a:r>
                  <a:endParaRPr lang="zh-CN" altLang="en-US" dirty="0"/>
                </a:p>
              </p:txBody>
            </p:sp>
            <p:sp>
              <p:nvSpPr>
                <p:cNvPr id="111" name="矩形 110">
                  <a:extLst>
                    <a:ext uri="{FF2B5EF4-FFF2-40B4-BE49-F238E27FC236}">
                      <a16:creationId xmlns:a16="http://schemas.microsoft.com/office/drawing/2014/main" id="{3B8A6BCD-ED20-5322-C41F-33C1AF809A87}"/>
                    </a:ext>
                  </a:extLst>
                </p:cNvPr>
                <p:cNvSpPr/>
                <p:nvPr/>
              </p:nvSpPr>
              <p:spPr>
                <a:xfrm>
                  <a:off x="6541963" y="2889000"/>
                  <a:ext cx="360000" cy="360000"/>
                </a:xfrm>
                <a:prstGeom prst="rect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0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" name="矩形 111">
                  <a:extLst>
                    <a:ext uri="{FF2B5EF4-FFF2-40B4-BE49-F238E27FC236}">
                      <a16:creationId xmlns:a16="http://schemas.microsoft.com/office/drawing/2014/main" id="{2B89D8C4-F593-9501-C29E-AEC50F97824F}"/>
                    </a:ext>
                  </a:extLst>
                </p:cNvPr>
                <p:cNvSpPr/>
                <p:nvPr/>
              </p:nvSpPr>
              <p:spPr>
                <a:xfrm>
                  <a:off x="6939329" y="2889000"/>
                  <a:ext cx="360000" cy="360000"/>
                </a:xfrm>
                <a:prstGeom prst="rect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0</a:t>
                  </a:r>
                  <a:endParaRPr lang="zh-CN" altLang="en-US" dirty="0"/>
                </a:p>
              </p:txBody>
            </p:sp>
          </p:grpSp>
          <p:grpSp>
            <p:nvGrpSpPr>
              <p:cNvPr id="106" name="组合 105">
                <a:extLst>
                  <a:ext uri="{FF2B5EF4-FFF2-40B4-BE49-F238E27FC236}">
                    <a16:creationId xmlns:a16="http://schemas.microsoft.com/office/drawing/2014/main" id="{E04CD4E6-08FA-D18A-2E5C-168ACFA16148}"/>
                  </a:ext>
                </a:extLst>
              </p:cNvPr>
              <p:cNvGrpSpPr/>
              <p:nvPr/>
            </p:nvGrpSpPr>
            <p:grpSpPr>
              <a:xfrm>
                <a:off x="4683124" y="5409509"/>
                <a:ext cx="1154732" cy="360000"/>
                <a:chOff x="6144597" y="2889000"/>
                <a:chExt cx="1154732" cy="360000"/>
              </a:xfrm>
            </p:grpSpPr>
            <p:sp>
              <p:nvSpPr>
                <p:cNvPr id="107" name="矩形 106">
                  <a:extLst>
                    <a:ext uri="{FF2B5EF4-FFF2-40B4-BE49-F238E27FC236}">
                      <a16:creationId xmlns:a16="http://schemas.microsoft.com/office/drawing/2014/main" id="{B2D96AE5-81D2-ABFE-2067-2174B2B7D14B}"/>
                    </a:ext>
                  </a:extLst>
                </p:cNvPr>
                <p:cNvSpPr/>
                <p:nvPr/>
              </p:nvSpPr>
              <p:spPr>
                <a:xfrm>
                  <a:off x="6144597" y="2889000"/>
                  <a:ext cx="360000" cy="360000"/>
                </a:xfrm>
                <a:prstGeom prst="rect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0</a:t>
                  </a:r>
                  <a:endParaRPr lang="zh-CN" altLang="en-US" dirty="0"/>
                </a:p>
              </p:txBody>
            </p:sp>
            <p:sp>
              <p:nvSpPr>
                <p:cNvPr id="108" name="矩形 107">
                  <a:extLst>
                    <a:ext uri="{FF2B5EF4-FFF2-40B4-BE49-F238E27FC236}">
                      <a16:creationId xmlns:a16="http://schemas.microsoft.com/office/drawing/2014/main" id="{57D62B0C-24C5-EB07-9E22-B74CF64DB883}"/>
                    </a:ext>
                  </a:extLst>
                </p:cNvPr>
                <p:cNvSpPr/>
                <p:nvPr/>
              </p:nvSpPr>
              <p:spPr>
                <a:xfrm>
                  <a:off x="6541963" y="2889000"/>
                  <a:ext cx="360000" cy="360000"/>
                </a:xfrm>
                <a:prstGeom prst="rect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0</a:t>
                  </a:r>
                  <a:endParaRPr lang="zh-CN" altLang="en-US" dirty="0"/>
                </a:p>
              </p:txBody>
            </p:sp>
            <p:sp>
              <p:nvSpPr>
                <p:cNvPr id="109" name="矩形 108">
                  <a:extLst>
                    <a:ext uri="{FF2B5EF4-FFF2-40B4-BE49-F238E27FC236}">
                      <a16:creationId xmlns:a16="http://schemas.microsoft.com/office/drawing/2014/main" id="{691DD28A-F0F0-27B0-1B61-397AF0B8463D}"/>
                    </a:ext>
                  </a:extLst>
                </p:cNvPr>
                <p:cNvSpPr/>
                <p:nvPr/>
              </p:nvSpPr>
              <p:spPr>
                <a:xfrm>
                  <a:off x="6939329" y="2889000"/>
                  <a:ext cx="360000" cy="360000"/>
                </a:xfrm>
                <a:prstGeom prst="rect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0</a:t>
                  </a:r>
                  <a:endParaRPr lang="zh-CN" altLang="en-US" dirty="0"/>
                </a:p>
              </p:txBody>
            </p:sp>
          </p:grpSp>
        </p:grpSp>
        <p:grpSp>
          <p:nvGrpSpPr>
            <p:cNvPr id="116" name="组合 115">
              <a:extLst>
                <a:ext uri="{FF2B5EF4-FFF2-40B4-BE49-F238E27FC236}">
                  <a16:creationId xmlns:a16="http://schemas.microsoft.com/office/drawing/2014/main" id="{F3969FD6-A0C2-A63D-934A-E71C0D380544}"/>
                </a:ext>
              </a:extLst>
            </p:cNvPr>
            <p:cNvGrpSpPr/>
            <p:nvPr/>
          </p:nvGrpSpPr>
          <p:grpSpPr>
            <a:xfrm>
              <a:off x="9053416" y="4083037"/>
              <a:ext cx="1154732" cy="1150080"/>
              <a:chOff x="4683124" y="4619429"/>
              <a:chExt cx="1154732" cy="1150080"/>
            </a:xfrm>
          </p:grpSpPr>
          <p:grpSp>
            <p:nvGrpSpPr>
              <p:cNvPr id="117" name="组合 116">
                <a:extLst>
                  <a:ext uri="{FF2B5EF4-FFF2-40B4-BE49-F238E27FC236}">
                    <a16:creationId xmlns:a16="http://schemas.microsoft.com/office/drawing/2014/main" id="{F6716C7F-6C7C-5C33-D2FF-4C811138C306}"/>
                  </a:ext>
                </a:extLst>
              </p:cNvPr>
              <p:cNvGrpSpPr/>
              <p:nvPr/>
            </p:nvGrpSpPr>
            <p:grpSpPr>
              <a:xfrm>
                <a:off x="4683124" y="4619429"/>
                <a:ext cx="1154732" cy="360000"/>
                <a:chOff x="6144597" y="2889000"/>
                <a:chExt cx="1154732" cy="360000"/>
              </a:xfrm>
            </p:grpSpPr>
            <p:sp>
              <p:nvSpPr>
                <p:cNvPr id="126" name="矩形 125">
                  <a:extLst>
                    <a:ext uri="{FF2B5EF4-FFF2-40B4-BE49-F238E27FC236}">
                      <a16:creationId xmlns:a16="http://schemas.microsoft.com/office/drawing/2014/main" id="{7080F61B-52CD-DCA4-0499-8680D3DC0E2E}"/>
                    </a:ext>
                  </a:extLst>
                </p:cNvPr>
                <p:cNvSpPr/>
                <p:nvPr/>
              </p:nvSpPr>
              <p:spPr>
                <a:xfrm>
                  <a:off x="6144597" y="2889000"/>
                  <a:ext cx="360000" cy="360000"/>
                </a:xfrm>
                <a:prstGeom prst="rect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0</a:t>
                  </a:r>
                  <a:endParaRPr lang="zh-CN" altLang="en-US" dirty="0"/>
                </a:p>
              </p:txBody>
            </p:sp>
            <p:sp>
              <p:nvSpPr>
                <p:cNvPr id="127" name="矩形 126">
                  <a:extLst>
                    <a:ext uri="{FF2B5EF4-FFF2-40B4-BE49-F238E27FC236}">
                      <a16:creationId xmlns:a16="http://schemas.microsoft.com/office/drawing/2014/main" id="{142B726D-7D3C-9DE0-3CE5-610535C6EB39}"/>
                    </a:ext>
                  </a:extLst>
                </p:cNvPr>
                <p:cNvSpPr/>
                <p:nvPr/>
              </p:nvSpPr>
              <p:spPr>
                <a:xfrm>
                  <a:off x="6541963" y="2889000"/>
                  <a:ext cx="360000" cy="360000"/>
                </a:xfrm>
                <a:prstGeom prst="rect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0</a:t>
                  </a:r>
                  <a:endParaRPr lang="zh-CN" altLang="en-US" dirty="0"/>
                </a:p>
              </p:txBody>
            </p:sp>
            <p:sp>
              <p:nvSpPr>
                <p:cNvPr id="128" name="矩形 127">
                  <a:extLst>
                    <a:ext uri="{FF2B5EF4-FFF2-40B4-BE49-F238E27FC236}">
                      <a16:creationId xmlns:a16="http://schemas.microsoft.com/office/drawing/2014/main" id="{EECB9571-A088-2481-3409-50556063F672}"/>
                    </a:ext>
                  </a:extLst>
                </p:cNvPr>
                <p:cNvSpPr/>
                <p:nvPr/>
              </p:nvSpPr>
              <p:spPr>
                <a:xfrm>
                  <a:off x="6939329" y="2889000"/>
                  <a:ext cx="360000" cy="360000"/>
                </a:xfrm>
                <a:prstGeom prst="rect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0</a:t>
                  </a:r>
                  <a:endParaRPr lang="zh-CN" altLang="en-US" dirty="0"/>
                </a:p>
              </p:txBody>
            </p:sp>
          </p:grpSp>
          <p:grpSp>
            <p:nvGrpSpPr>
              <p:cNvPr id="118" name="组合 117">
                <a:extLst>
                  <a:ext uri="{FF2B5EF4-FFF2-40B4-BE49-F238E27FC236}">
                    <a16:creationId xmlns:a16="http://schemas.microsoft.com/office/drawing/2014/main" id="{A723E48D-DD08-B9D7-AA0C-C00BA136AFC0}"/>
                  </a:ext>
                </a:extLst>
              </p:cNvPr>
              <p:cNvGrpSpPr/>
              <p:nvPr/>
            </p:nvGrpSpPr>
            <p:grpSpPr>
              <a:xfrm>
                <a:off x="4683124" y="5014469"/>
                <a:ext cx="1154732" cy="360000"/>
                <a:chOff x="6144597" y="2889000"/>
                <a:chExt cx="1154732" cy="360000"/>
              </a:xfrm>
            </p:grpSpPr>
            <p:sp>
              <p:nvSpPr>
                <p:cNvPr id="123" name="矩形 122">
                  <a:extLst>
                    <a:ext uri="{FF2B5EF4-FFF2-40B4-BE49-F238E27FC236}">
                      <a16:creationId xmlns:a16="http://schemas.microsoft.com/office/drawing/2014/main" id="{1691A53E-C1C4-3F6D-356E-438EC5DD6AFC}"/>
                    </a:ext>
                  </a:extLst>
                </p:cNvPr>
                <p:cNvSpPr/>
                <p:nvPr/>
              </p:nvSpPr>
              <p:spPr>
                <a:xfrm>
                  <a:off x="6144597" y="2889000"/>
                  <a:ext cx="360000" cy="360000"/>
                </a:xfrm>
                <a:prstGeom prst="rect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0</a:t>
                  </a:r>
                  <a:endParaRPr lang="zh-CN" altLang="en-US" dirty="0"/>
                </a:p>
              </p:txBody>
            </p:sp>
            <p:sp>
              <p:nvSpPr>
                <p:cNvPr id="124" name="矩形 123">
                  <a:extLst>
                    <a:ext uri="{FF2B5EF4-FFF2-40B4-BE49-F238E27FC236}">
                      <a16:creationId xmlns:a16="http://schemas.microsoft.com/office/drawing/2014/main" id="{25BD6EC0-9FAA-9A05-5856-8CC86A8EA7BF}"/>
                    </a:ext>
                  </a:extLst>
                </p:cNvPr>
                <p:cNvSpPr/>
                <p:nvPr/>
              </p:nvSpPr>
              <p:spPr>
                <a:xfrm>
                  <a:off x="6541963" y="2889000"/>
                  <a:ext cx="360000" cy="360000"/>
                </a:xfrm>
                <a:prstGeom prst="rect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0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5" name="矩形 124">
                  <a:extLst>
                    <a:ext uri="{FF2B5EF4-FFF2-40B4-BE49-F238E27FC236}">
                      <a16:creationId xmlns:a16="http://schemas.microsoft.com/office/drawing/2014/main" id="{E67C8530-C264-49C1-3C1F-FFD35D8DED0A}"/>
                    </a:ext>
                  </a:extLst>
                </p:cNvPr>
                <p:cNvSpPr/>
                <p:nvPr/>
              </p:nvSpPr>
              <p:spPr>
                <a:xfrm>
                  <a:off x="6939329" y="2889000"/>
                  <a:ext cx="360000" cy="360000"/>
                </a:xfrm>
                <a:prstGeom prst="rect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0</a:t>
                  </a:r>
                  <a:endParaRPr lang="zh-CN" altLang="en-US" dirty="0"/>
                </a:p>
              </p:txBody>
            </p:sp>
          </p:grpSp>
          <p:grpSp>
            <p:nvGrpSpPr>
              <p:cNvPr id="119" name="组合 118">
                <a:extLst>
                  <a:ext uri="{FF2B5EF4-FFF2-40B4-BE49-F238E27FC236}">
                    <a16:creationId xmlns:a16="http://schemas.microsoft.com/office/drawing/2014/main" id="{BA267F67-FF0C-5D66-F895-3F67D5340AB9}"/>
                  </a:ext>
                </a:extLst>
              </p:cNvPr>
              <p:cNvGrpSpPr/>
              <p:nvPr/>
            </p:nvGrpSpPr>
            <p:grpSpPr>
              <a:xfrm>
                <a:off x="4683124" y="5409509"/>
                <a:ext cx="1154732" cy="360000"/>
                <a:chOff x="6144597" y="2889000"/>
                <a:chExt cx="1154732" cy="360000"/>
              </a:xfrm>
            </p:grpSpPr>
            <p:sp>
              <p:nvSpPr>
                <p:cNvPr id="120" name="矩形 119">
                  <a:extLst>
                    <a:ext uri="{FF2B5EF4-FFF2-40B4-BE49-F238E27FC236}">
                      <a16:creationId xmlns:a16="http://schemas.microsoft.com/office/drawing/2014/main" id="{F7495DF1-2DFD-8365-89FC-36B4B19CD15F}"/>
                    </a:ext>
                  </a:extLst>
                </p:cNvPr>
                <p:cNvSpPr/>
                <p:nvPr/>
              </p:nvSpPr>
              <p:spPr>
                <a:xfrm>
                  <a:off x="6144597" y="2889000"/>
                  <a:ext cx="360000" cy="360000"/>
                </a:xfrm>
                <a:prstGeom prst="rect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0</a:t>
                  </a:r>
                  <a:endParaRPr lang="zh-CN" altLang="en-US" dirty="0"/>
                </a:p>
              </p:txBody>
            </p:sp>
            <p:sp>
              <p:nvSpPr>
                <p:cNvPr id="121" name="矩形 120">
                  <a:extLst>
                    <a:ext uri="{FF2B5EF4-FFF2-40B4-BE49-F238E27FC236}">
                      <a16:creationId xmlns:a16="http://schemas.microsoft.com/office/drawing/2014/main" id="{E8677C15-4ECE-E49B-9FB7-391D6BBF2376}"/>
                    </a:ext>
                  </a:extLst>
                </p:cNvPr>
                <p:cNvSpPr/>
                <p:nvPr/>
              </p:nvSpPr>
              <p:spPr>
                <a:xfrm>
                  <a:off x="6541963" y="2889000"/>
                  <a:ext cx="360000" cy="360000"/>
                </a:xfrm>
                <a:prstGeom prst="rect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0</a:t>
                  </a:r>
                  <a:endParaRPr lang="zh-CN" altLang="en-US" dirty="0"/>
                </a:p>
              </p:txBody>
            </p:sp>
            <p:sp>
              <p:nvSpPr>
                <p:cNvPr id="122" name="矩形 121">
                  <a:extLst>
                    <a:ext uri="{FF2B5EF4-FFF2-40B4-BE49-F238E27FC236}">
                      <a16:creationId xmlns:a16="http://schemas.microsoft.com/office/drawing/2014/main" id="{54496281-55F4-17F2-CA78-41B5A7191E25}"/>
                    </a:ext>
                  </a:extLst>
                </p:cNvPr>
                <p:cNvSpPr/>
                <p:nvPr/>
              </p:nvSpPr>
              <p:spPr>
                <a:xfrm>
                  <a:off x="6939329" y="2889000"/>
                  <a:ext cx="360000" cy="360000"/>
                </a:xfrm>
                <a:prstGeom prst="rect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0</a:t>
                  </a:r>
                  <a:endParaRPr lang="zh-CN" altLang="en-US" dirty="0"/>
                </a:p>
              </p:txBody>
            </p:sp>
          </p:grpSp>
        </p:grpSp>
        <p:grpSp>
          <p:nvGrpSpPr>
            <p:cNvPr id="129" name="组合 128">
              <a:extLst>
                <a:ext uri="{FF2B5EF4-FFF2-40B4-BE49-F238E27FC236}">
                  <a16:creationId xmlns:a16="http://schemas.microsoft.com/office/drawing/2014/main" id="{52C935A8-A3EC-5DFF-D964-82E61636A962}"/>
                </a:ext>
              </a:extLst>
            </p:cNvPr>
            <p:cNvGrpSpPr/>
            <p:nvPr/>
          </p:nvGrpSpPr>
          <p:grpSpPr>
            <a:xfrm>
              <a:off x="10437400" y="4069179"/>
              <a:ext cx="1154732" cy="1150080"/>
              <a:chOff x="4683124" y="4619429"/>
              <a:chExt cx="1154732" cy="1150080"/>
            </a:xfrm>
          </p:grpSpPr>
          <p:grpSp>
            <p:nvGrpSpPr>
              <p:cNvPr id="130" name="组合 129">
                <a:extLst>
                  <a:ext uri="{FF2B5EF4-FFF2-40B4-BE49-F238E27FC236}">
                    <a16:creationId xmlns:a16="http://schemas.microsoft.com/office/drawing/2014/main" id="{486D338B-9033-4E3C-566B-8D70886DDC71}"/>
                  </a:ext>
                </a:extLst>
              </p:cNvPr>
              <p:cNvGrpSpPr/>
              <p:nvPr/>
            </p:nvGrpSpPr>
            <p:grpSpPr>
              <a:xfrm>
                <a:off x="4683124" y="4619429"/>
                <a:ext cx="1154732" cy="360000"/>
                <a:chOff x="6144597" y="2889000"/>
                <a:chExt cx="1154732" cy="360000"/>
              </a:xfrm>
            </p:grpSpPr>
            <p:sp>
              <p:nvSpPr>
                <p:cNvPr id="139" name="矩形 138">
                  <a:extLst>
                    <a:ext uri="{FF2B5EF4-FFF2-40B4-BE49-F238E27FC236}">
                      <a16:creationId xmlns:a16="http://schemas.microsoft.com/office/drawing/2014/main" id="{D6333EE5-8162-08F7-EA9A-543D381F4CA7}"/>
                    </a:ext>
                  </a:extLst>
                </p:cNvPr>
                <p:cNvSpPr/>
                <p:nvPr/>
              </p:nvSpPr>
              <p:spPr>
                <a:xfrm>
                  <a:off x="6144597" y="2889000"/>
                  <a:ext cx="360000" cy="360000"/>
                </a:xfrm>
                <a:prstGeom prst="rect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0</a:t>
                  </a:r>
                  <a:endParaRPr lang="zh-CN" altLang="en-US" dirty="0"/>
                </a:p>
              </p:txBody>
            </p:sp>
            <p:sp>
              <p:nvSpPr>
                <p:cNvPr id="140" name="矩形 139">
                  <a:extLst>
                    <a:ext uri="{FF2B5EF4-FFF2-40B4-BE49-F238E27FC236}">
                      <a16:creationId xmlns:a16="http://schemas.microsoft.com/office/drawing/2014/main" id="{FEA909EF-96AB-E2CE-5A56-4A6C06AE75C8}"/>
                    </a:ext>
                  </a:extLst>
                </p:cNvPr>
                <p:cNvSpPr/>
                <p:nvPr/>
              </p:nvSpPr>
              <p:spPr>
                <a:xfrm>
                  <a:off x="6541963" y="2889000"/>
                  <a:ext cx="360000" cy="360000"/>
                </a:xfrm>
                <a:prstGeom prst="rect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0</a:t>
                  </a:r>
                  <a:endParaRPr lang="zh-CN" altLang="en-US" dirty="0"/>
                </a:p>
              </p:txBody>
            </p:sp>
            <p:sp>
              <p:nvSpPr>
                <p:cNvPr id="141" name="矩形 140">
                  <a:extLst>
                    <a:ext uri="{FF2B5EF4-FFF2-40B4-BE49-F238E27FC236}">
                      <a16:creationId xmlns:a16="http://schemas.microsoft.com/office/drawing/2014/main" id="{274C2136-D5AD-A0F1-2E5E-CB8E5D94FAE2}"/>
                    </a:ext>
                  </a:extLst>
                </p:cNvPr>
                <p:cNvSpPr/>
                <p:nvPr/>
              </p:nvSpPr>
              <p:spPr>
                <a:xfrm>
                  <a:off x="6939329" y="2889000"/>
                  <a:ext cx="360000" cy="360000"/>
                </a:xfrm>
                <a:prstGeom prst="rect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0</a:t>
                  </a:r>
                  <a:endParaRPr lang="zh-CN" altLang="en-US" dirty="0"/>
                </a:p>
              </p:txBody>
            </p:sp>
          </p:grpSp>
          <p:grpSp>
            <p:nvGrpSpPr>
              <p:cNvPr id="131" name="组合 130">
                <a:extLst>
                  <a:ext uri="{FF2B5EF4-FFF2-40B4-BE49-F238E27FC236}">
                    <a16:creationId xmlns:a16="http://schemas.microsoft.com/office/drawing/2014/main" id="{A39FAE5A-E2E0-854F-33EC-45B7E74C2EE1}"/>
                  </a:ext>
                </a:extLst>
              </p:cNvPr>
              <p:cNvGrpSpPr/>
              <p:nvPr/>
            </p:nvGrpSpPr>
            <p:grpSpPr>
              <a:xfrm>
                <a:off x="4683124" y="5014469"/>
                <a:ext cx="1154732" cy="360000"/>
                <a:chOff x="6144597" y="2889000"/>
                <a:chExt cx="1154732" cy="360000"/>
              </a:xfrm>
            </p:grpSpPr>
            <p:sp>
              <p:nvSpPr>
                <p:cNvPr id="136" name="矩形 135">
                  <a:extLst>
                    <a:ext uri="{FF2B5EF4-FFF2-40B4-BE49-F238E27FC236}">
                      <a16:creationId xmlns:a16="http://schemas.microsoft.com/office/drawing/2014/main" id="{54FE4598-4401-D876-7C61-AFECACB4ADB9}"/>
                    </a:ext>
                  </a:extLst>
                </p:cNvPr>
                <p:cNvSpPr/>
                <p:nvPr/>
              </p:nvSpPr>
              <p:spPr>
                <a:xfrm>
                  <a:off x="6144597" y="2889000"/>
                  <a:ext cx="360000" cy="360000"/>
                </a:xfrm>
                <a:prstGeom prst="rect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0</a:t>
                  </a:r>
                  <a:endParaRPr lang="zh-CN" altLang="en-US" dirty="0"/>
                </a:p>
              </p:txBody>
            </p:sp>
            <p:sp>
              <p:nvSpPr>
                <p:cNvPr id="137" name="矩形 136">
                  <a:extLst>
                    <a:ext uri="{FF2B5EF4-FFF2-40B4-BE49-F238E27FC236}">
                      <a16:creationId xmlns:a16="http://schemas.microsoft.com/office/drawing/2014/main" id="{AEDFFFD1-8A27-21FA-2725-5E233BC82705}"/>
                    </a:ext>
                  </a:extLst>
                </p:cNvPr>
                <p:cNvSpPr/>
                <p:nvPr/>
              </p:nvSpPr>
              <p:spPr>
                <a:xfrm>
                  <a:off x="6541963" y="2889000"/>
                  <a:ext cx="360000" cy="360000"/>
                </a:xfrm>
                <a:prstGeom prst="rect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1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8" name="矩形 137">
                  <a:extLst>
                    <a:ext uri="{FF2B5EF4-FFF2-40B4-BE49-F238E27FC236}">
                      <a16:creationId xmlns:a16="http://schemas.microsoft.com/office/drawing/2014/main" id="{AB816EFA-300A-3364-1EA7-18C7CB1172B6}"/>
                    </a:ext>
                  </a:extLst>
                </p:cNvPr>
                <p:cNvSpPr/>
                <p:nvPr/>
              </p:nvSpPr>
              <p:spPr>
                <a:xfrm>
                  <a:off x="6939329" y="2889000"/>
                  <a:ext cx="360000" cy="360000"/>
                </a:xfrm>
                <a:prstGeom prst="rect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0</a:t>
                  </a:r>
                  <a:endParaRPr lang="zh-CN" altLang="en-US" dirty="0"/>
                </a:p>
              </p:txBody>
            </p:sp>
          </p:grpSp>
          <p:grpSp>
            <p:nvGrpSpPr>
              <p:cNvPr id="132" name="组合 131">
                <a:extLst>
                  <a:ext uri="{FF2B5EF4-FFF2-40B4-BE49-F238E27FC236}">
                    <a16:creationId xmlns:a16="http://schemas.microsoft.com/office/drawing/2014/main" id="{96F8AFE9-0A54-78B3-37F1-11C821A1E934}"/>
                  </a:ext>
                </a:extLst>
              </p:cNvPr>
              <p:cNvGrpSpPr/>
              <p:nvPr/>
            </p:nvGrpSpPr>
            <p:grpSpPr>
              <a:xfrm>
                <a:off x="4683124" y="5409509"/>
                <a:ext cx="1154732" cy="360000"/>
                <a:chOff x="6144597" y="2889000"/>
                <a:chExt cx="1154732" cy="360000"/>
              </a:xfrm>
            </p:grpSpPr>
            <p:sp>
              <p:nvSpPr>
                <p:cNvPr id="133" name="矩形 132">
                  <a:extLst>
                    <a:ext uri="{FF2B5EF4-FFF2-40B4-BE49-F238E27FC236}">
                      <a16:creationId xmlns:a16="http://schemas.microsoft.com/office/drawing/2014/main" id="{9F095ED4-C8E4-5824-3C2C-A04252647120}"/>
                    </a:ext>
                  </a:extLst>
                </p:cNvPr>
                <p:cNvSpPr/>
                <p:nvPr/>
              </p:nvSpPr>
              <p:spPr>
                <a:xfrm>
                  <a:off x="6144597" y="2889000"/>
                  <a:ext cx="360000" cy="360000"/>
                </a:xfrm>
                <a:prstGeom prst="rect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0</a:t>
                  </a:r>
                  <a:endParaRPr lang="zh-CN" altLang="en-US" dirty="0"/>
                </a:p>
              </p:txBody>
            </p:sp>
            <p:sp>
              <p:nvSpPr>
                <p:cNvPr id="134" name="矩形 133">
                  <a:extLst>
                    <a:ext uri="{FF2B5EF4-FFF2-40B4-BE49-F238E27FC236}">
                      <a16:creationId xmlns:a16="http://schemas.microsoft.com/office/drawing/2014/main" id="{BF31DDF6-70FF-F089-EF89-55E8BE05321D}"/>
                    </a:ext>
                  </a:extLst>
                </p:cNvPr>
                <p:cNvSpPr/>
                <p:nvPr/>
              </p:nvSpPr>
              <p:spPr>
                <a:xfrm>
                  <a:off x="6541963" y="2889000"/>
                  <a:ext cx="360000" cy="360000"/>
                </a:xfrm>
                <a:prstGeom prst="rect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0</a:t>
                  </a:r>
                  <a:endParaRPr lang="zh-CN" altLang="en-US" dirty="0"/>
                </a:p>
              </p:txBody>
            </p:sp>
            <p:sp>
              <p:nvSpPr>
                <p:cNvPr id="135" name="矩形 134">
                  <a:extLst>
                    <a:ext uri="{FF2B5EF4-FFF2-40B4-BE49-F238E27FC236}">
                      <a16:creationId xmlns:a16="http://schemas.microsoft.com/office/drawing/2014/main" id="{B0602D6E-7A27-1AC4-B93D-2F6BD5792E62}"/>
                    </a:ext>
                  </a:extLst>
                </p:cNvPr>
                <p:cNvSpPr/>
                <p:nvPr/>
              </p:nvSpPr>
              <p:spPr>
                <a:xfrm>
                  <a:off x="6939329" y="2889000"/>
                  <a:ext cx="360000" cy="360000"/>
                </a:xfrm>
                <a:prstGeom prst="rect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0</a:t>
                  </a:r>
                  <a:endParaRPr lang="zh-CN" altLang="en-US" dirty="0"/>
                </a:p>
              </p:txBody>
            </p:sp>
          </p:grpSp>
        </p:grpSp>
      </p:grpSp>
      <p:sp>
        <p:nvSpPr>
          <p:cNvPr id="144" name="文本框 143">
            <a:extLst>
              <a:ext uri="{FF2B5EF4-FFF2-40B4-BE49-F238E27FC236}">
                <a16:creationId xmlns:a16="http://schemas.microsoft.com/office/drawing/2014/main" id="{C4415F8D-BA7B-474C-1D8B-5EDDC16A42CE}"/>
              </a:ext>
            </a:extLst>
          </p:cNvPr>
          <p:cNvSpPr txBox="1"/>
          <p:nvPr/>
        </p:nvSpPr>
        <p:spPr>
          <a:xfrm>
            <a:off x="5204652" y="4833250"/>
            <a:ext cx="1701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1*1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卷积的转化</a:t>
            </a: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6312CB7B-3B07-CBA0-A363-93F39B6E2A3F}"/>
              </a:ext>
            </a:extLst>
          </p:cNvPr>
          <p:cNvSpPr txBox="1"/>
          <p:nvPr/>
        </p:nvSpPr>
        <p:spPr>
          <a:xfrm>
            <a:off x="9224400" y="5512466"/>
            <a:ext cx="1701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Identity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的转化</a:t>
            </a:r>
          </a:p>
        </p:txBody>
      </p:sp>
    </p:spTree>
    <p:extLst>
      <p:ext uri="{BB962C8B-B14F-4D97-AF65-F5344CB8AC3E}">
        <p14:creationId xmlns:p14="http://schemas.microsoft.com/office/powerpoint/2010/main" val="3776656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D40D97-52E9-54B1-0443-7C3F0B696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RepVGG</a:t>
            </a:r>
            <a:r>
              <a:rPr lang="zh-CN" altLang="en-US" dirty="0"/>
              <a:t>网络结构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F3BC06B-D370-284F-DD20-358CD5507D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19107"/>
            <a:ext cx="5037257" cy="3110141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A882DE1-0C60-53A7-0A46-7CAA64A11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5382" y="2319108"/>
            <a:ext cx="4680767" cy="311014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AC9C6FA-450A-C01F-0445-3C8B552EBDC5}"/>
              </a:ext>
            </a:extLst>
          </p:cNvPr>
          <p:cNvSpPr txBox="1"/>
          <p:nvPr/>
        </p:nvSpPr>
        <p:spPr>
          <a:xfrm>
            <a:off x="838200" y="5873001"/>
            <a:ext cx="964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PS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：具体代码中设置了分组卷积，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结构下：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7~21 layers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结构下：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7~27 layers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977911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01ECFB-A925-A988-BB58-BB409F63A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测试实验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F21536-4EF6-1A13-DEDA-D342B085E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数据集：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Intel Image Classification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类别：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Buildings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Forest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Glacier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Mountain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Sea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Street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数据量：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train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14K</a:t>
            </a:r>
          </a:p>
          <a:p>
            <a:pPr lvl="2">
              <a:lnSpc>
                <a:spcPct val="150000"/>
              </a:lnSpc>
            </a:pP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val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3K</a:t>
            </a:r>
          </a:p>
          <a:p>
            <a:pPr lvl="2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test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7K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选用模型：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RepVGG_A1</a:t>
            </a:r>
          </a:p>
        </p:txBody>
      </p:sp>
    </p:spTree>
    <p:extLst>
      <p:ext uri="{BB962C8B-B14F-4D97-AF65-F5344CB8AC3E}">
        <p14:creationId xmlns:p14="http://schemas.microsoft.com/office/powerpoint/2010/main" val="3978493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DEADF2-06DB-57DD-8C37-1B0F51EFC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实验相关设置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DA285C-8C76-96C9-6ED1-75E9991AF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61212" cy="4351338"/>
          </a:xfrm>
        </p:spPr>
        <p:txBody>
          <a:bodyPr>
            <a:normAutofit lnSpcReduction="10000"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优化器：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Adam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学习率：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1e-3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epochs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设置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200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学习率策略：每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50epochs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乘以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0.1</a:t>
            </a:r>
          </a:p>
          <a:p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batch_size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设置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128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实验平台：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/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PyTorch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1.11.0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Python  3.8(ubuntu20.04)</a:t>
            </a:r>
          </a:p>
          <a:p>
            <a:pPr lvl="1"/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Cuda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11.3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RTX A5000</a:t>
            </a:r>
          </a:p>
        </p:txBody>
      </p:sp>
    </p:spTree>
    <p:extLst>
      <p:ext uri="{BB962C8B-B14F-4D97-AF65-F5344CB8AC3E}">
        <p14:creationId xmlns:p14="http://schemas.microsoft.com/office/powerpoint/2010/main" val="3055717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353</Words>
  <Application>Microsoft Office PowerPoint</Application>
  <PresentationFormat>宽屏</PresentationFormat>
  <Paragraphs>98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等线 Light</vt:lpstr>
      <vt:lpstr>宋体</vt:lpstr>
      <vt:lpstr>Arial</vt:lpstr>
      <vt:lpstr>Times New Roman</vt:lpstr>
      <vt:lpstr>Office 主题​​</vt:lpstr>
      <vt:lpstr>AxMath</vt:lpstr>
      <vt:lpstr>让VGG式神经网络再次伟大</vt:lpstr>
      <vt:lpstr>RepVGG: Making VGG-style ConvNets Great Again</vt:lpstr>
      <vt:lpstr>RepVGG主体结构</vt:lpstr>
      <vt:lpstr>Model Re-parameterization </vt:lpstr>
      <vt:lpstr>Conv与BN融合</vt:lpstr>
      <vt:lpstr>1*1卷积，Identity转化为3*3卷积</vt:lpstr>
      <vt:lpstr>RepVGG网络结构</vt:lpstr>
      <vt:lpstr>测试实验</vt:lpstr>
      <vt:lpstr>实验相关设置</vt:lpstr>
      <vt:lpstr>训练精度</vt:lpstr>
      <vt:lpstr>验证集上精度</vt:lpstr>
      <vt:lpstr>推理阶段对比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让VGG式神经网络再次伟大</dc:title>
  <dc:creator>汪 帅哥</dc:creator>
  <cp:lastModifiedBy>汪 帅哥</cp:lastModifiedBy>
  <cp:revision>3</cp:revision>
  <dcterms:created xsi:type="dcterms:W3CDTF">2022-12-16T12:33:04Z</dcterms:created>
  <dcterms:modified xsi:type="dcterms:W3CDTF">2022-12-16T17:17:20Z</dcterms:modified>
</cp:coreProperties>
</file>